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760" r:id="rId5"/>
    <p:sldId id="2141411838" r:id="rId6"/>
    <p:sldId id="2141411846" r:id="rId7"/>
    <p:sldId id="294" r:id="rId8"/>
    <p:sldId id="2141411847" r:id="rId9"/>
    <p:sldId id="2141411848" r:id="rId10"/>
    <p:sldId id="2141411850" r:id="rId11"/>
    <p:sldId id="2141411851" r:id="rId12"/>
    <p:sldId id="2141411849" r:id="rId13"/>
    <p:sldId id="2141411852" r:id="rId14"/>
    <p:sldId id="2141411857" r:id="rId15"/>
    <p:sldId id="2141411858" r:id="rId16"/>
    <p:sldId id="2141411859" r:id="rId17"/>
    <p:sldId id="37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FDEF4-8319-477A-AAFD-C27225243EB0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67E4-AEE0-461D-9CA8-A27A78A5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A67E4-AEE0-461D-9CA8-A27A78A55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noProof="0" smtClean="0"/>
              <a:pPr lvl="0"/>
              <a:t>5</a:t>
            </a:fld>
            <a:endParaRPr lang="en-GB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1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A67E4-AEE0-461D-9CA8-A27A78A55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DE38-C036-4C00-9684-4FB832D4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3393B-2DE1-43ED-9D36-53C6738F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8045-2BD3-4D13-8071-729EF45A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6BCF-2130-4944-A1D3-480155D9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24E2-B579-4E3A-8B45-3B234BCA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9E8F-E0FA-4752-98A3-EE0646ED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499AA-65F1-40B6-9C1D-6C2CB690F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CDD4-48E7-45A3-BEB1-8F3A2D8B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A9C3-796F-42F1-8F3B-B709BCD9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2150-22BF-4958-A4C0-603B099C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A14E7-0C41-4675-98E4-08DD7902A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B8F20-4F78-493B-BA08-823E6482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32B8-3AD7-4A31-901C-B8B7A04C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C48D4-B64A-4AE0-94DA-93B89498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AA96A-692F-4653-8F2C-FB76CD26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2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AF7A-C9C3-497E-8319-79A5B58D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DFE1-331B-42BE-8065-A07FE016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67C90-0C88-47FF-87BF-E073A3D7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81FC-50CA-4FCF-B838-B45285B4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968C4-36BE-4A17-9CCB-DF7466E2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7219-FDC8-45C0-BF80-4D42DA5E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CE9DB-F9D5-41B0-8E15-C6F7BF78D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CE327-58B5-4268-8FD6-66D19486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B2CA-326E-48A6-8EA2-ECDA85EB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BD85-1B4E-4682-AE65-D5C3281E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A17E-D2EF-4B02-B21F-E070E715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8168-8746-4B47-A6D7-AE7DF4A92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8BB55-EFC6-4E1C-B12A-1BC3530F8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4727-9F46-47D4-82D5-3663233D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78D90-3811-4FEC-BD72-26C9DBA0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AD2E-62F0-48D3-94EF-A8CFDA85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7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A100-1F2F-4534-BB3E-A4C6F76F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C1E86-A904-45F2-96DC-C3CC1EA9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18B10-3DBB-45D6-AE72-A08FAB88B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2C677-BD3E-4FC9-B3DA-689797661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2A60F-04D0-484A-83A7-3CA6CA11E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FCADB-DFB0-42F3-93DB-EB282BAA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282CF-C6F8-4BF3-A7F8-98CE62F2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EB924-D9B8-4A84-83F6-405E273C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6FF3-7B95-421E-8FB4-E43894BA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EC2D1-56BE-44C5-918E-1A260DB5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15F5-F092-4A4E-AAFE-1563B1C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7721-D03D-4DFB-9A6D-7C131DA1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6583A-77D6-4046-8210-0EEE472A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7FE8E-B80F-48BC-9C1C-B723C876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5A006-C56A-40BC-8895-E16FB86E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4B23-F213-41A8-A3CB-B05FEB5E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6CD7-17B1-4D7B-931F-9B719DBD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7474D-D777-46F5-B1C0-10E203242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F546F-0DD7-4CAA-9115-73D9E840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FC0EA-63BC-4672-81AA-24229D58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78D3-D840-4835-9F99-200E0617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6C23-169B-44F1-A1CD-A7C3F0DD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6B321-3D83-45C0-A6AE-1A06851F2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E223-C72D-4069-A3CB-AC6344FD8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FCE16-74B0-4B6B-8146-21830909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675B-23DC-4CB4-9B86-047D20D6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ED6E2-0440-4AD3-B345-09CFD7D5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BA5A6-C6A5-4FE6-A604-FFDCD71D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E0C97-D32F-45AE-B64A-249FB53E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6A85-A222-4D45-8407-E6285904D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308F-6FEE-401D-9D94-99851860B093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B75A-C92F-4D90-8E3B-5DD9D8AE6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A4C0-8727-490F-9BCC-2063A19B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C5D8-C23E-466B-B608-7D43B348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msvanidhi.mohua.gov.in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msvanidhi.mohua.gov.in/Home/PMSDashboard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msvanidhi.qcin.org/account/landing-pag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msvanidhi.qcin.org/account/landing-pag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msvanidhi.mohua.gov.in/Home/PMSDashboard" TargetMode="External"/><Relationship Id="rId5" Type="http://schemas.openxmlformats.org/officeDocument/2006/relationships/hyperlink" Target="http://www.pmsvanidhi.mohua.gov.in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CEC984F-65AB-4D71-99B8-B3153BCE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70" y="319842"/>
            <a:ext cx="11784459" cy="4600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Outcomes &amp; Way forward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00148" y="964662"/>
            <a:ext cx="5067303" cy="4584751"/>
            <a:chOff x="3628848" y="1369511"/>
            <a:chExt cx="4709272" cy="4262194"/>
          </a:xfrm>
        </p:grpSpPr>
        <p:sp>
          <p:nvSpPr>
            <p:cNvPr id="43" name="Freeform 54"/>
            <p:cNvSpPr>
              <a:spLocks/>
            </p:cNvSpPr>
            <p:nvPr/>
          </p:nvSpPr>
          <p:spPr bwMode="auto">
            <a:xfrm rot="20128702">
              <a:off x="5650244" y="1699553"/>
              <a:ext cx="1749777" cy="1240264"/>
            </a:xfrm>
            <a:custGeom>
              <a:avLst/>
              <a:gdLst/>
              <a:ahLst/>
              <a:cxnLst>
                <a:cxn ang="0">
                  <a:pos x="1392" y="987"/>
                </a:cxn>
                <a:cxn ang="0">
                  <a:pos x="988" y="0"/>
                </a:cxn>
                <a:cxn ang="0">
                  <a:pos x="0" y="987"/>
                </a:cxn>
                <a:cxn ang="0">
                  <a:pos x="1392" y="987"/>
                </a:cxn>
              </a:cxnLst>
              <a:rect l="0" t="0" r="r" b="b"/>
              <a:pathLst>
                <a:path w="1392" h="987">
                  <a:moveTo>
                    <a:pt x="1392" y="987"/>
                  </a:moveTo>
                  <a:cubicBezTo>
                    <a:pt x="1392" y="618"/>
                    <a:pt x="1247" y="263"/>
                    <a:pt x="988" y="0"/>
                  </a:cubicBezTo>
                  <a:lnTo>
                    <a:pt x="0" y="987"/>
                  </a:lnTo>
                  <a:lnTo>
                    <a:pt x="1392" y="987"/>
                  </a:lnTo>
                  <a:close/>
                </a:path>
              </a:pathLst>
            </a:custGeom>
            <a:solidFill>
              <a:srgbClr val="00338D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 rot="20128702">
              <a:off x="6164999" y="2827951"/>
              <a:ext cx="1749777" cy="1240264"/>
            </a:xfrm>
            <a:custGeom>
              <a:avLst/>
              <a:gdLst/>
              <a:ahLst/>
              <a:cxnLst>
                <a:cxn ang="0">
                  <a:pos x="988" y="988"/>
                </a:cxn>
                <a:cxn ang="0">
                  <a:pos x="1392" y="0"/>
                </a:cxn>
                <a:cxn ang="0">
                  <a:pos x="0" y="0"/>
                </a:cxn>
                <a:cxn ang="0">
                  <a:pos x="988" y="988"/>
                </a:cxn>
              </a:cxnLst>
              <a:rect l="0" t="0" r="r" b="b"/>
              <a:pathLst>
                <a:path w="1392" h="988">
                  <a:moveTo>
                    <a:pt x="988" y="988"/>
                  </a:moveTo>
                  <a:cubicBezTo>
                    <a:pt x="1247" y="725"/>
                    <a:pt x="1392" y="370"/>
                    <a:pt x="1392" y="0"/>
                  </a:cubicBezTo>
                  <a:lnTo>
                    <a:pt x="0" y="0"/>
                  </a:lnTo>
                  <a:lnTo>
                    <a:pt x="988" y="988"/>
                  </a:lnTo>
                  <a:close/>
                </a:path>
              </a:pathLst>
            </a:custGeom>
            <a:solidFill>
              <a:srgbClr val="005EB8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 rot="20128702">
              <a:off x="6295797" y="2910253"/>
              <a:ext cx="1240263" cy="1759834"/>
            </a:xfrm>
            <a:custGeom>
              <a:avLst/>
              <a:gdLst/>
              <a:ahLst/>
              <a:cxnLst>
                <a:cxn ang="0">
                  <a:pos x="0" y="1400"/>
                </a:cxn>
                <a:cxn ang="0">
                  <a:pos x="988" y="988"/>
                </a:cxn>
                <a:cxn ang="0">
                  <a:pos x="0" y="0"/>
                </a:cxn>
                <a:cxn ang="0">
                  <a:pos x="0" y="1400"/>
                </a:cxn>
              </a:cxnLst>
              <a:rect l="0" t="0" r="r" b="b"/>
              <a:pathLst>
                <a:path w="988" h="1400">
                  <a:moveTo>
                    <a:pt x="0" y="1400"/>
                  </a:moveTo>
                  <a:cubicBezTo>
                    <a:pt x="371" y="1400"/>
                    <a:pt x="726" y="1252"/>
                    <a:pt x="988" y="988"/>
                  </a:cubicBezTo>
                  <a:lnTo>
                    <a:pt x="0" y="0"/>
                  </a:lnTo>
                  <a:lnTo>
                    <a:pt x="0" y="1400"/>
                  </a:lnTo>
                  <a:close/>
                </a:path>
              </a:pathLst>
            </a:custGeom>
            <a:solidFill>
              <a:srgbClr val="0091DA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 rot="20128702">
              <a:off x="5167400" y="3425008"/>
              <a:ext cx="1240263" cy="1759834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987" y="1400"/>
                </a:cxn>
                <a:cxn ang="0">
                  <a:pos x="987" y="0"/>
                </a:cxn>
                <a:cxn ang="0">
                  <a:pos x="0" y="988"/>
                </a:cxn>
              </a:cxnLst>
              <a:rect l="0" t="0" r="r" b="b"/>
              <a:pathLst>
                <a:path w="987" h="1400">
                  <a:moveTo>
                    <a:pt x="0" y="988"/>
                  </a:moveTo>
                  <a:cubicBezTo>
                    <a:pt x="262" y="1252"/>
                    <a:pt x="617" y="1400"/>
                    <a:pt x="987" y="1400"/>
                  </a:cubicBezTo>
                  <a:lnTo>
                    <a:pt x="987" y="0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483698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 rot="20128702">
              <a:off x="4573043" y="3554173"/>
              <a:ext cx="1749777" cy="1240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5" y="988"/>
                </a:cxn>
                <a:cxn ang="0">
                  <a:pos x="1392" y="0"/>
                </a:cxn>
                <a:cxn ang="0">
                  <a:pos x="0" y="0"/>
                </a:cxn>
              </a:cxnLst>
              <a:rect l="0" t="0" r="r" b="b"/>
              <a:pathLst>
                <a:path w="1392" h="988">
                  <a:moveTo>
                    <a:pt x="0" y="0"/>
                  </a:moveTo>
                  <a:cubicBezTo>
                    <a:pt x="0" y="370"/>
                    <a:pt x="146" y="725"/>
                    <a:pt x="405" y="988"/>
                  </a:cubicBezTo>
                  <a:lnTo>
                    <a:pt x="1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0A68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 rot="20128702">
              <a:off x="4058288" y="2425775"/>
              <a:ext cx="1749777" cy="1240264"/>
            </a:xfrm>
            <a:custGeom>
              <a:avLst/>
              <a:gdLst/>
              <a:ahLst/>
              <a:cxnLst>
                <a:cxn ang="0">
                  <a:pos x="405" y="0"/>
                </a:cxn>
                <a:cxn ang="0">
                  <a:pos x="0" y="987"/>
                </a:cxn>
                <a:cxn ang="0">
                  <a:pos x="1392" y="987"/>
                </a:cxn>
                <a:cxn ang="0">
                  <a:pos x="405" y="0"/>
                </a:cxn>
              </a:cxnLst>
              <a:rect l="0" t="0" r="r" b="b"/>
              <a:pathLst>
                <a:path w="1392" h="987">
                  <a:moveTo>
                    <a:pt x="405" y="0"/>
                  </a:moveTo>
                  <a:cubicBezTo>
                    <a:pt x="146" y="263"/>
                    <a:pt x="0" y="618"/>
                    <a:pt x="0" y="987"/>
                  </a:cubicBezTo>
                  <a:lnTo>
                    <a:pt x="1392" y="98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6D2077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 rot="20128702">
              <a:off x="4436597" y="1823903"/>
              <a:ext cx="1240263" cy="1759834"/>
            </a:xfrm>
            <a:custGeom>
              <a:avLst/>
              <a:gdLst/>
              <a:ahLst/>
              <a:cxnLst>
                <a:cxn ang="0">
                  <a:pos x="987" y="0"/>
                </a:cxn>
                <a:cxn ang="0">
                  <a:pos x="0" y="413"/>
                </a:cxn>
                <a:cxn ang="0">
                  <a:pos x="987" y="1400"/>
                </a:cxn>
                <a:cxn ang="0">
                  <a:pos x="987" y="0"/>
                </a:cxn>
              </a:cxnLst>
              <a:rect l="0" t="0" r="r" b="b"/>
              <a:pathLst>
                <a:path w="987" h="1400">
                  <a:moveTo>
                    <a:pt x="987" y="0"/>
                  </a:moveTo>
                  <a:cubicBezTo>
                    <a:pt x="617" y="0"/>
                    <a:pt x="262" y="149"/>
                    <a:pt x="0" y="413"/>
                  </a:cubicBezTo>
                  <a:lnTo>
                    <a:pt x="987" y="1400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00A3A1"/>
            </a:solidFill>
            <a:ln w="28575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ltGray">
            <a:xfrm rot="20128702">
              <a:off x="4184494" y="3940398"/>
              <a:ext cx="1188031" cy="1188031"/>
            </a:xfrm>
            <a:prstGeom prst="ellipse">
              <a:avLst/>
            </a:prstGeom>
            <a:solidFill>
              <a:srgbClr val="470A68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ltGray">
            <a:xfrm rot="20128702">
              <a:off x="3628848" y="2722362"/>
              <a:ext cx="1188031" cy="1188031"/>
            </a:xfrm>
            <a:prstGeom prst="ellipse">
              <a:avLst/>
            </a:prstGeom>
            <a:solidFill>
              <a:srgbClr val="6D2077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D207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 bwMode="ltGray">
            <a:xfrm rot="20128702">
              <a:off x="7150089" y="2587546"/>
              <a:ext cx="1188031" cy="1188031"/>
            </a:xfrm>
            <a:prstGeom prst="ellipse">
              <a:avLst/>
            </a:prstGeom>
            <a:solidFill>
              <a:srgbClr val="005EB8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ltGray">
            <a:xfrm rot="20128702">
              <a:off x="6594442" y="1369511"/>
              <a:ext cx="1188031" cy="1188031"/>
            </a:xfrm>
            <a:prstGeom prst="ellipse">
              <a:avLst/>
            </a:prstGeom>
            <a:solidFill>
              <a:srgbClr val="00338D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ltGray">
            <a:xfrm rot="20128702">
              <a:off x="4065943" y="1399617"/>
              <a:ext cx="1188031" cy="1188031"/>
            </a:xfrm>
            <a:prstGeom prst="ellipse">
              <a:avLst/>
            </a:prstGeom>
            <a:solidFill>
              <a:srgbClr val="00A3A1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 bwMode="ltGray">
            <a:xfrm rot="20128702">
              <a:off x="6697514" y="3876672"/>
              <a:ext cx="1188031" cy="1188031"/>
            </a:xfrm>
            <a:prstGeom prst="ellipse">
              <a:avLst/>
            </a:prstGeom>
            <a:solidFill>
              <a:srgbClr val="0091DA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ltGray">
            <a:xfrm rot="20128702">
              <a:off x="5454588" y="4443674"/>
              <a:ext cx="1188031" cy="1188031"/>
            </a:xfrm>
            <a:prstGeom prst="ellipse">
              <a:avLst/>
            </a:prstGeom>
            <a:solidFill>
              <a:srgbClr val="483698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ltGray">
            <a:xfrm rot="20128702">
              <a:off x="3727850" y="2821365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968C6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 bwMode="ltGray">
            <a:xfrm rot="20128702">
              <a:off x="6688555" y="1470744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43B02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 bwMode="ltGray">
            <a:xfrm rot="20128702">
              <a:off x="4282450" y="4037106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 bwMode="ltGray">
            <a:xfrm rot="20128702">
              <a:off x="7243154" y="2686485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EAAA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 bwMode="ltGray">
            <a:xfrm rot="20128702">
              <a:off x="5559545" y="4542691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 bwMode="ltGray">
            <a:xfrm rot="20128702">
              <a:off x="6800965" y="3976378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ltGray">
            <a:xfrm rot="20128702">
              <a:off x="4171073" y="1499679"/>
              <a:ext cx="990026" cy="990026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1" u="none" strike="noStrike" kern="0" cap="none" spc="0" normalizeH="0" baseline="0" noProof="0" dirty="0">
                <a:ln>
                  <a:noFill/>
                </a:ln>
                <a:solidFill>
                  <a:srgbClr val="00A3A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 bwMode="ltGray">
            <a:xfrm rot="20128702">
              <a:off x="5050761" y="2295445"/>
              <a:ext cx="1885802" cy="1885803"/>
            </a:xfrm>
            <a:prstGeom prst="ellipse">
              <a:avLst/>
            </a:prstGeom>
            <a:solidFill>
              <a:srgbClr val="F0F0F0"/>
            </a:solidFill>
            <a:ln w="28575" cap="flat" cmpd="sng" algn="ctr">
              <a:solidFill>
                <a:srgbClr val="F0F0F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968C6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40481" y="3122627"/>
              <a:ext cx="119720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err="1"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Parichay</a:t>
              </a:r>
              <a:endParaRPr lang="en-US" sz="1400" b="1" dirty="0">
                <a:latin typeface="Open Sans" panose="020B0606030504020204" pitchFamily="34" charset="0"/>
                <a:ea typeface="League Spartan" charset="0"/>
                <a:cs typeface="Poppins" pitchFamily="2" charset="77"/>
              </a:endParaRPr>
            </a:p>
            <a:p>
              <a:pPr algn="ctr">
                <a:defRPr/>
              </a:pPr>
              <a:r>
                <a:rPr lang="en-US" sz="1400" b="1" dirty="0">
                  <a:latin typeface="Open Sans" panose="020B0606030504020204" pitchFamily="34" charset="0"/>
                  <a:ea typeface="League Spartan" charset="0"/>
                  <a:cs typeface="Poppins" pitchFamily="2" charset="77"/>
                </a:rPr>
                <a:t> Board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34960" y="4317728"/>
              <a:ext cx="1049339" cy="686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ea typeface="League Spartan" charset="0"/>
                  <a:cs typeface="Poppins" pitchFamily="2" charset="77"/>
                </a:rPr>
                <a:t>Safety Net to SV’s Family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0641" y="4871277"/>
              <a:ext cx="11594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ea typeface="League Spartan" charset="0"/>
                  <a:cs typeface="Poppins" pitchFamily="2" charset="77"/>
                </a:rPr>
                <a:t>Cashback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22221" y="1810527"/>
              <a:ext cx="12603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ea typeface="League Spartan" charset="0"/>
                  <a:cs typeface="Poppins" pitchFamily="2" charset="77"/>
                </a:rPr>
                <a:t>E-Commerce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3462" y="4212290"/>
              <a:ext cx="16473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ea typeface="League Spartan" charset="0"/>
                  <a:cs typeface="Poppins" pitchFamily="2" charset="77"/>
                </a:rPr>
                <a:t>Interest </a:t>
              </a:r>
            </a:p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ea typeface="League Spartan" charset="0"/>
                  <a:cs typeface="Poppins" pitchFamily="2" charset="77"/>
                </a:rPr>
                <a:t>Subsidy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24946" y="2927291"/>
              <a:ext cx="106533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League Spartan" charset="0"/>
                  <a:cs typeface="Poppins" pitchFamily="2" charset="77"/>
                </a:rPr>
                <a:t>Loan Disbursed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61960" y="1780512"/>
              <a:ext cx="12432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ea typeface="League Spartan" charset="0"/>
                  <a:cs typeface="Poppins" pitchFamily="2" charset="77"/>
                </a:rPr>
                <a:t>LoR</a:t>
              </a:r>
              <a:endParaRPr lang="en-US" sz="1600" b="1" dirty="0">
                <a:ea typeface="League Spartan" charset="0"/>
                <a:cs typeface="Poppins" pitchFamily="2" charset="7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pic>
        <p:nvPicPr>
          <p:cNvPr id="50" name="Picture 2" descr="Street vendors delhi Images, Stock Photos &amp; Vectors | Shutterstock">
            <a:extLst>
              <a:ext uri="{FF2B5EF4-FFF2-40B4-BE49-F238E27FC236}">
                <a16:creationId xmlns:a16="http://schemas.microsoft.com/office/drawing/2014/main" id="{DF698A45-DC98-4398-A7AE-3996004C5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5"/>
          <a:stretch/>
        </p:blipFill>
        <p:spPr bwMode="auto">
          <a:xfrm>
            <a:off x="5048800" y="1962624"/>
            <a:ext cx="2005713" cy="199900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A033313-CF99-49CA-BA55-A9321A695A34}"/>
              </a:ext>
            </a:extLst>
          </p:cNvPr>
          <p:cNvSpPr/>
          <p:nvPr/>
        </p:nvSpPr>
        <p:spPr>
          <a:xfrm>
            <a:off x="373608" y="1154884"/>
            <a:ext cx="3713609" cy="106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SFoodVs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onboarded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E-Commerce platforms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business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₹20 crores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FB0B67-819D-4AAC-B222-17A489192281}"/>
              </a:ext>
            </a:extLst>
          </p:cNvPr>
          <p:cNvSpPr/>
          <p:nvPr/>
        </p:nvSpPr>
        <p:spPr>
          <a:xfrm>
            <a:off x="220358" y="2202923"/>
            <a:ext cx="3305922" cy="181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enhancement technology for Parichay Board, aiming reduction in SV harassment -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lakh Parichay Boards distributed across 34 states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F456A59-3CD6-4F9D-9670-4A51955A44D6}"/>
              </a:ext>
            </a:extLst>
          </p:cNvPr>
          <p:cNvSpPr/>
          <p:nvPr/>
        </p:nvSpPr>
        <p:spPr>
          <a:xfrm>
            <a:off x="749888" y="4008447"/>
            <a:ext cx="3391197" cy="189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a Comprehensive database; Automated eligibility assessment of SVs and family across 8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welfare schemes; Identified Eligibility: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52.31 lakh;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Sanctions: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34.59 lakh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348B43-E06D-420B-B818-E15625E31B2D}"/>
              </a:ext>
            </a:extLst>
          </p:cNvPr>
          <p:cNvSpPr/>
          <p:nvPr/>
        </p:nvSpPr>
        <p:spPr>
          <a:xfrm>
            <a:off x="4030486" y="5390067"/>
            <a:ext cx="3789887" cy="1359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data flow among Scheme Portal, NPCI &amp; PAiSA Portal for DBT based payment -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₹23.02 crore paid to 12.47 lakh SVs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F10D3A5-4F0A-4BF5-B552-F22CC6C4A3A3}"/>
              </a:ext>
            </a:extLst>
          </p:cNvPr>
          <p:cNvSpPr/>
          <p:nvPr/>
        </p:nvSpPr>
        <p:spPr>
          <a:xfrm>
            <a:off x="7685242" y="787359"/>
            <a:ext cx="3978043" cy="1482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access: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demand-based registration-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36.04 lakh new SVs identified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3F4B667-3368-43D1-935E-381D50839B3A}"/>
              </a:ext>
            </a:extLst>
          </p:cNvPr>
          <p:cNvSpPr/>
          <p:nvPr/>
        </p:nvSpPr>
        <p:spPr>
          <a:xfrm>
            <a:off x="8360085" y="2354630"/>
            <a:ext cx="3623071" cy="2024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ICT &amp; BPR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Simplified loan application forms &amp; Automatic 2nd &amp; 3rd Loan application</a:t>
            </a:r>
          </a:p>
          <a:p>
            <a:endParaRPr lang="en-US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Efficiency: 60.8 lakh applications; 39.5 lakh loans worth ₹4,663 crore disbursed in 31 months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B0133A-F1F7-4C84-B93F-032F15378AD0}"/>
              </a:ext>
            </a:extLst>
          </p:cNvPr>
          <p:cNvSpPr/>
          <p:nvPr/>
        </p:nvSpPr>
        <p:spPr>
          <a:xfrm>
            <a:off x="7820373" y="4285501"/>
            <a:ext cx="4055659" cy="182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LIs &amp; PAiSA Portal for DBT based payment -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₹58.84 crore released to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383863-392C-4A74-81B8-6F3809B89B7C}"/>
              </a:ext>
            </a:extLst>
          </p:cNvPr>
          <p:cNvSpPr/>
          <p:nvPr/>
        </p:nvSpPr>
        <p:spPr>
          <a:xfrm>
            <a:off x="7921885" y="5547220"/>
            <a:ext cx="424170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5080" lvl="1"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forward: </a:t>
            </a:r>
          </a:p>
          <a:p>
            <a:pPr marL="285750" marR="508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States to extend the benefits of State specific Welfare Schemes</a:t>
            </a:r>
          </a:p>
        </p:txBody>
      </p:sp>
    </p:spTree>
    <p:extLst>
      <p:ext uri="{BB962C8B-B14F-4D97-AF65-F5344CB8AC3E}">
        <p14:creationId xmlns:p14="http://schemas.microsoft.com/office/powerpoint/2010/main" val="294635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0" y="-35611"/>
            <a:ext cx="10515600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PM SVANidhi: Overall Performance Summary (1/2)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571595FC-4904-4EDB-A38E-9B52DC11A237}"/>
              </a:ext>
            </a:extLst>
          </p:cNvPr>
          <p:cNvCxnSpPr>
            <a:cxnSpLocks/>
          </p:cNvCxnSpPr>
          <p:nvPr/>
        </p:nvCxnSpPr>
        <p:spPr>
          <a:xfrm>
            <a:off x="54487" y="670398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FEAEC3-478A-4675-94AA-9980A4455E18}"/>
              </a:ext>
            </a:extLst>
          </p:cNvPr>
          <p:cNvSpPr txBox="1"/>
          <p:nvPr/>
        </p:nvSpPr>
        <p:spPr>
          <a:xfrm>
            <a:off x="9350766" y="6355865"/>
            <a:ext cx="29667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 SVANidhi</a:t>
            </a:r>
            <a:r>
              <a:rPr lang="en-US" b="1" i="1" noProof="0" dirty="0">
                <a:solidFill>
                  <a:schemeClr val="accent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B662CA-CDFA-4A9C-BAAA-A266344AB95E}"/>
              </a:ext>
            </a:extLst>
          </p:cNvPr>
          <p:cNvSpPr/>
          <p:nvPr/>
        </p:nvSpPr>
        <p:spPr>
          <a:xfrm>
            <a:off x="3318447" y="727875"/>
            <a:ext cx="1910881" cy="10049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applications received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F262B2-07D6-46C4-84AA-B43B43CF1E52}"/>
              </a:ext>
            </a:extLst>
          </p:cNvPr>
          <p:cNvSpPr/>
          <p:nvPr/>
        </p:nvSpPr>
        <p:spPr>
          <a:xfrm>
            <a:off x="3318447" y="1765476"/>
            <a:ext cx="1910881" cy="4293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60.9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lakh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7BEF31-DEEE-42A2-ACC8-C81493248A7A}"/>
              </a:ext>
            </a:extLst>
          </p:cNvPr>
          <p:cNvSpPr/>
          <p:nvPr/>
        </p:nvSpPr>
        <p:spPr>
          <a:xfrm>
            <a:off x="5330646" y="727875"/>
            <a:ext cx="1910881" cy="10045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Loans sanctioned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1AAC66-DE08-451A-A49B-891E3ACE8F2A}"/>
              </a:ext>
            </a:extLst>
          </p:cNvPr>
          <p:cNvSpPr/>
          <p:nvPr/>
        </p:nvSpPr>
        <p:spPr>
          <a:xfrm>
            <a:off x="5330646" y="1763389"/>
            <a:ext cx="1910881" cy="448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45.9 lakh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207C7E-206C-4CFE-8BBA-5DB4B732E72D}"/>
              </a:ext>
            </a:extLst>
          </p:cNvPr>
          <p:cNvSpPr/>
          <p:nvPr/>
        </p:nvSpPr>
        <p:spPr>
          <a:xfrm>
            <a:off x="7340706" y="727875"/>
            <a:ext cx="1910881" cy="100584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Loans disbursed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754D2-34AC-4665-B202-480EF5887B44}"/>
              </a:ext>
            </a:extLst>
          </p:cNvPr>
          <p:cNvSpPr/>
          <p:nvPr/>
        </p:nvSpPr>
        <p:spPr>
          <a:xfrm>
            <a:off x="7340706" y="1766757"/>
            <a:ext cx="1910881" cy="448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39.5 lakh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35E7AB-1784-47BF-9197-0C8728C096A9}"/>
              </a:ext>
            </a:extLst>
          </p:cNvPr>
          <p:cNvSpPr/>
          <p:nvPr/>
        </p:nvSpPr>
        <p:spPr>
          <a:xfrm>
            <a:off x="3318447" y="5063171"/>
            <a:ext cx="1910881" cy="1020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Digitally enabled Street vendors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7F1604-2C82-4670-B3F2-6042C67E858D}"/>
              </a:ext>
            </a:extLst>
          </p:cNvPr>
          <p:cNvSpPr/>
          <p:nvPr/>
        </p:nvSpPr>
        <p:spPr>
          <a:xfrm>
            <a:off x="3318447" y="6131766"/>
            <a:ext cx="1910881" cy="4293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26.5 lakh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697F2F-CCDA-41A8-B830-2AD7DF20DE2F}"/>
              </a:ext>
            </a:extLst>
          </p:cNvPr>
          <p:cNvSpPr/>
          <p:nvPr/>
        </p:nvSpPr>
        <p:spPr>
          <a:xfrm>
            <a:off x="5330646" y="5063171"/>
            <a:ext cx="1910881" cy="1020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Digitally active Street vendors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500814-FAD1-464C-9CED-5260533862FB}"/>
              </a:ext>
            </a:extLst>
          </p:cNvPr>
          <p:cNvSpPr/>
          <p:nvPr/>
        </p:nvSpPr>
        <p:spPr>
          <a:xfrm>
            <a:off x="5330646" y="6131766"/>
            <a:ext cx="1910881" cy="4481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16.14 lakh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A34C3-3A58-4A91-8930-9843C1050DAD}"/>
              </a:ext>
            </a:extLst>
          </p:cNvPr>
          <p:cNvSpPr/>
          <p:nvPr/>
        </p:nvSpPr>
        <p:spPr>
          <a:xfrm>
            <a:off x="7340706" y="5063171"/>
            <a:ext cx="1910881" cy="1020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transactions conducted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13770-4836-4DC9-945E-66BB56C38551}"/>
              </a:ext>
            </a:extLst>
          </p:cNvPr>
          <p:cNvSpPr/>
          <p:nvPr/>
        </p:nvSpPr>
        <p:spPr>
          <a:xfrm>
            <a:off x="7340706" y="6131766"/>
            <a:ext cx="1910881" cy="4481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sym typeface="Arial"/>
              </a:rPr>
              <a:t>42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.87 crore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180CCE-9CD5-4655-9B9D-5A10E9BA7C86}"/>
              </a:ext>
            </a:extLst>
          </p:cNvPr>
          <p:cNvSpPr/>
          <p:nvPr/>
        </p:nvSpPr>
        <p:spPr>
          <a:xfrm>
            <a:off x="3318447" y="3446079"/>
            <a:ext cx="1910881" cy="10049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issued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68A7468-06C7-4501-BE12-CF07B8AF0617}"/>
              </a:ext>
            </a:extLst>
          </p:cNvPr>
          <p:cNvSpPr/>
          <p:nvPr/>
        </p:nvSpPr>
        <p:spPr>
          <a:xfrm>
            <a:off x="3318447" y="4483680"/>
            <a:ext cx="1910881" cy="4293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36.0 lakh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49751D-D2E8-45A0-A78E-07A2288A3664}"/>
              </a:ext>
            </a:extLst>
          </p:cNvPr>
          <p:cNvSpPr/>
          <p:nvPr/>
        </p:nvSpPr>
        <p:spPr>
          <a:xfrm>
            <a:off x="5330646" y="3446079"/>
            <a:ext cx="1910881" cy="10049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subsidy paid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B497314-DBCA-445B-A2C7-55C2F52483BB}"/>
              </a:ext>
            </a:extLst>
          </p:cNvPr>
          <p:cNvSpPr/>
          <p:nvPr/>
        </p:nvSpPr>
        <p:spPr>
          <a:xfrm>
            <a:off x="5330646" y="4483680"/>
            <a:ext cx="1910881" cy="4481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₹ 58.84 crore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37BDE5-AC49-4306-B56F-27AB88622F0A}"/>
              </a:ext>
            </a:extLst>
          </p:cNvPr>
          <p:cNvSpPr/>
          <p:nvPr/>
        </p:nvSpPr>
        <p:spPr>
          <a:xfrm>
            <a:off x="7340706" y="3446079"/>
            <a:ext cx="1910881" cy="1020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Cashback paid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3E00C84-055C-46D5-BE6D-FB257D91F584}"/>
              </a:ext>
            </a:extLst>
          </p:cNvPr>
          <p:cNvSpPr/>
          <p:nvPr/>
        </p:nvSpPr>
        <p:spPr>
          <a:xfrm>
            <a:off x="7340706" y="4499178"/>
            <a:ext cx="1910881" cy="4481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₹ </a:t>
            </a:r>
            <a:r>
              <a:rPr lang="en-IN" sz="20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23.02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crore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05272A-0899-4492-870A-DCE875EFC876}"/>
              </a:ext>
            </a:extLst>
          </p:cNvPr>
          <p:cNvSpPr/>
          <p:nvPr/>
        </p:nvSpPr>
        <p:spPr>
          <a:xfrm>
            <a:off x="3318448" y="2399097"/>
            <a:ext cx="3923080" cy="4293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amount disbursed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05F8B8-5636-401F-A201-54E54EBA289A}"/>
              </a:ext>
            </a:extLst>
          </p:cNvPr>
          <p:cNvSpPr/>
          <p:nvPr/>
        </p:nvSpPr>
        <p:spPr>
          <a:xfrm>
            <a:off x="7340706" y="2395959"/>
            <a:ext cx="1910881" cy="4293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₹ 4,663 crore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DA9F1A-A93B-455F-8803-DC3D9BA930DF}"/>
              </a:ext>
            </a:extLst>
          </p:cNvPr>
          <p:cNvSpPr/>
          <p:nvPr/>
        </p:nvSpPr>
        <p:spPr>
          <a:xfrm>
            <a:off x="3318448" y="2927666"/>
            <a:ext cx="3923080" cy="4293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loans closed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3ED711-79F1-4F9A-8111-01A0DAF7E51C}"/>
              </a:ext>
            </a:extLst>
          </p:cNvPr>
          <p:cNvSpPr/>
          <p:nvPr/>
        </p:nvSpPr>
        <p:spPr>
          <a:xfrm>
            <a:off x="7340706" y="2924528"/>
            <a:ext cx="1910881" cy="4293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15.02 lakh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AF92225-9E07-4661-BF01-DBBC30FE0F91}"/>
              </a:ext>
            </a:extLst>
          </p:cNvPr>
          <p:cNvSpPr/>
          <p:nvPr/>
        </p:nvSpPr>
        <p:spPr>
          <a:xfrm>
            <a:off x="1560083" y="727508"/>
            <a:ext cx="1657327" cy="2626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C8C0B2-874E-4C3C-9876-0E12D1926B95}"/>
              </a:ext>
            </a:extLst>
          </p:cNvPr>
          <p:cNvSpPr/>
          <p:nvPr/>
        </p:nvSpPr>
        <p:spPr>
          <a:xfrm>
            <a:off x="1559802" y="3580657"/>
            <a:ext cx="1657327" cy="310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and other details</a:t>
            </a:r>
          </a:p>
        </p:txBody>
      </p:sp>
    </p:spTree>
    <p:extLst>
      <p:ext uri="{BB962C8B-B14F-4D97-AF65-F5344CB8AC3E}">
        <p14:creationId xmlns:p14="http://schemas.microsoft.com/office/powerpoint/2010/main" val="406345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0" y="-35611"/>
            <a:ext cx="10515600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PM SVANidhi: Overall Performance Summary (2/2)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571595FC-4904-4EDB-A38E-9B52DC11A237}"/>
              </a:ext>
            </a:extLst>
          </p:cNvPr>
          <p:cNvCxnSpPr>
            <a:cxnSpLocks/>
          </p:cNvCxnSpPr>
          <p:nvPr/>
        </p:nvCxnSpPr>
        <p:spPr>
          <a:xfrm>
            <a:off x="54487" y="670398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1696D03-02FB-44C3-A897-55D4AC8D2F3F}"/>
              </a:ext>
            </a:extLst>
          </p:cNvPr>
          <p:cNvSpPr txBox="1"/>
          <p:nvPr/>
        </p:nvSpPr>
        <p:spPr>
          <a:xfrm>
            <a:off x="9462089" y="6342190"/>
            <a:ext cx="272991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 SVANidhi</a:t>
            </a:r>
            <a:r>
              <a:rPr lang="en-US" b="1" i="1" noProof="0" dirty="0">
                <a:solidFill>
                  <a:schemeClr val="accent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AB8A326-8BDA-4AF6-BBBD-2DA7D09C1541}"/>
              </a:ext>
            </a:extLst>
          </p:cNvPr>
          <p:cNvSpPr/>
          <p:nvPr/>
        </p:nvSpPr>
        <p:spPr>
          <a:xfrm>
            <a:off x="4782696" y="1636511"/>
            <a:ext cx="2635380" cy="4755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 Amount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7911D4-7843-4CE3-A30C-981BD3849E0B}"/>
              </a:ext>
            </a:extLst>
          </p:cNvPr>
          <p:cNvSpPr/>
          <p:nvPr/>
        </p:nvSpPr>
        <p:spPr>
          <a:xfrm>
            <a:off x="2202187" y="1285203"/>
            <a:ext cx="2489189" cy="301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46.3 lakh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825C9E-A871-41C3-8A1F-1AA89850103C}"/>
              </a:ext>
            </a:extLst>
          </p:cNvPr>
          <p:cNvSpPr/>
          <p:nvPr/>
        </p:nvSpPr>
        <p:spPr>
          <a:xfrm>
            <a:off x="4768737" y="1283117"/>
            <a:ext cx="2635380" cy="31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36.2 lakh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C7B91E-D4CA-4DFC-A05C-DABDC901D6E2}"/>
              </a:ext>
            </a:extLst>
          </p:cNvPr>
          <p:cNvSpPr/>
          <p:nvPr/>
        </p:nvSpPr>
        <p:spPr>
          <a:xfrm>
            <a:off x="7517182" y="1287613"/>
            <a:ext cx="2178000" cy="31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32.6 lakh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806DD5-71D7-42B4-B90F-D01C2A2F0B3F}"/>
              </a:ext>
            </a:extLst>
          </p:cNvPr>
          <p:cNvSpPr/>
          <p:nvPr/>
        </p:nvSpPr>
        <p:spPr>
          <a:xfrm>
            <a:off x="2211761" y="4443174"/>
            <a:ext cx="2489189" cy="460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Applications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43A2A1-17C3-4C59-99EB-115566FFCC6A}"/>
              </a:ext>
            </a:extLst>
          </p:cNvPr>
          <p:cNvSpPr/>
          <p:nvPr/>
        </p:nvSpPr>
        <p:spPr>
          <a:xfrm>
            <a:off x="2211761" y="4889116"/>
            <a:ext cx="2489189" cy="301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20,693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44E654E-C05E-406A-84EC-E875D63074BC}"/>
              </a:ext>
            </a:extLst>
          </p:cNvPr>
          <p:cNvSpPr/>
          <p:nvPr/>
        </p:nvSpPr>
        <p:spPr>
          <a:xfrm>
            <a:off x="4778311" y="4419166"/>
            <a:ext cx="2635380" cy="48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Sanctioned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F3799-9DFE-4F8C-A30D-FF1E067D354C}"/>
              </a:ext>
            </a:extLst>
          </p:cNvPr>
          <p:cNvSpPr/>
          <p:nvPr/>
        </p:nvSpPr>
        <p:spPr>
          <a:xfrm>
            <a:off x="4778311" y="4875047"/>
            <a:ext cx="2635380" cy="31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sym typeface="Arial"/>
              </a:rPr>
              <a:t>17,300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DBE658-C9B1-4912-AB39-7DB77D4695BF}"/>
              </a:ext>
            </a:extLst>
          </p:cNvPr>
          <p:cNvSpPr/>
          <p:nvPr/>
        </p:nvSpPr>
        <p:spPr>
          <a:xfrm>
            <a:off x="7517183" y="4420295"/>
            <a:ext cx="2178000" cy="48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2D1F7-A3FE-40D6-ACC5-ADF7CE05BBAF}"/>
              </a:ext>
            </a:extLst>
          </p:cNvPr>
          <p:cNvSpPr/>
          <p:nvPr/>
        </p:nvSpPr>
        <p:spPr>
          <a:xfrm>
            <a:off x="7517183" y="4876177"/>
            <a:ext cx="2178000" cy="31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sym typeface="Arial"/>
              </a:rPr>
              <a:t>14,13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E84E51-31A9-4893-B433-8F4ED5231C9D}"/>
              </a:ext>
            </a:extLst>
          </p:cNvPr>
          <p:cNvSpPr/>
          <p:nvPr/>
        </p:nvSpPr>
        <p:spPr>
          <a:xfrm>
            <a:off x="2202187" y="2637205"/>
            <a:ext cx="2489189" cy="4600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Applications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E1EB9C-232E-452C-AF8A-0982AD4EEFB1}"/>
              </a:ext>
            </a:extLst>
          </p:cNvPr>
          <p:cNvSpPr/>
          <p:nvPr/>
        </p:nvSpPr>
        <p:spPr>
          <a:xfrm>
            <a:off x="2202187" y="3075215"/>
            <a:ext cx="2489189" cy="30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14.3 lakh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E64A1F-B8E6-4297-A023-21CE64C2B5A9}"/>
              </a:ext>
            </a:extLst>
          </p:cNvPr>
          <p:cNvSpPr/>
          <p:nvPr/>
        </p:nvSpPr>
        <p:spPr>
          <a:xfrm>
            <a:off x="4768737" y="2629054"/>
            <a:ext cx="2635380" cy="483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303D1B-858C-41CD-9EFE-B1B251058F0B}"/>
              </a:ext>
            </a:extLst>
          </p:cNvPr>
          <p:cNvSpPr/>
          <p:nvPr/>
        </p:nvSpPr>
        <p:spPr>
          <a:xfrm>
            <a:off x="4768737" y="3079867"/>
            <a:ext cx="2635380" cy="31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9.5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lakh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BA03B5-0334-42AC-9C57-9662851FA7EC}"/>
              </a:ext>
            </a:extLst>
          </p:cNvPr>
          <p:cNvSpPr/>
          <p:nvPr/>
        </p:nvSpPr>
        <p:spPr>
          <a:xfrm>
            <a:off x="7507609" y="2630182"/>
            <a:ext cx="2178000" cy="483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528D0E-E3CF-4FF8-909E-D5535E4FE7FA}"/>
              </a:ext>
            </a:extLst>
          </p:cNvPr>
          <p:cNvSpPr/>
          <p:nvPr/>
        </p:nvSpPr>
        <p:spPr>
          <a:xfrm>
            <a:off x="7507609" y="3081682"/>
            <a:ext cx="2178000" cy="31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sym typeface="Arial"/>
              </a:rPr>
              <a:t>6.8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lakh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2DB2EA-0C62-41AB-91A3-DC4A02062761}"/>
              </a:ext>
            </a:extLst>
          </p:cNvPr>
          <p:cNvSpPr/>
          <p:nvPr/>
        </p:nvSpPr>
        <p:spPr>
          <a:xfrm>
            <a:off x="2216146" y="1636511"/>
            <a:ext cx="2489189" cy="4600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E8BEBF-A706-41A5-A463-1B146EFEAC7B}"/>
              </a:ext>
            </a:extLst>
          </p:cNvPr>
          <p:cNvSpPr/>
          <p:nvPr/>
        </p:nvSpPr>
        <p:spPr>
          <a:xfrm>
            <a:off x="2211761" y="2108786"/>
            <a:ext cx="2489189" cy="301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14.8 lakh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CB53997-6A17-4032-9853-7529D21009E6}"/>
              </a:ext>
            </a:extLst>
          </p:cNvPr>
          <p:cNvSpPr/>
          <p:nvPr/>
        </p:nvSpPr>
        <p:spPr>
          <a:xfrm>
            <a:off x="4778311" y="2094718"/>
            <a:ext cx="2635380" cy="31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3,617 Cr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9B762D-68BE-4601-861E-E1C95F6D4327}"/>
              </a:ext>
            </a:extLst>
          </p:cNvPr>
          <p:cNvSpPr/>
          <p:nvPr/>
        </p:nvSpPr>
        <p:spPr>
          <a:xfrm>
            <a:off x="7521568" y="1629488"/>
            <a:ext cx="2178000" cy="483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 Amount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0BC5D2-3D52-4E5E-8831-C85F14615F7E}"/>
              </a:ext>
            </a:extLst>
          </p:cNvPr>
          <p:cNvSpPr/>
          <p:nvPr/>
        </p:nvSpPr>
        <p:spPr>
          <a:xfrm>
            <a:off x="7526086" y="2099968"/>
            <a:ext cx="2178000" cy="31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3,235 Cr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EE5D34C-AD61-4CBE-B218-C428CD0A1848}"/>
              </a:ext>
            </a:extLst>
          </p:cNvPr>
          <p:cNvSpPr/>
          <p:nvPr/>
        </p:nvSpPr>
        <p:spPr>
          <a:xfrm rot="16200000">
            <a:off x="986914" y="1311597"/>
            <a:ext cx="1600981" cy="596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Loan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F06DEF1-BA51-4157-A61C-AFBA18D25113}"/>
              </a:ext>
            </a:extLst>
          </p:cNvPr>
          <p:cNvSpPr/>
          <p:nvPr/>
        </p:nvSpPr>
        <p:spPr>
          <a:xfrm rot="16200000">
            <a:off x="1000536" y="3096958"/>
            <a:ext cx="1573739" cy="5960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Loan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969D6E6-294F-42A5-A5B8-B3A9F1270EB0}"/>
              </a:ext>
            </a:extLst>
          </p:cNvPr>
          <p:cNvSpPr/>
          <p:nvPr/>
        </p:nvSpPr>
        <p:spPr>
          <a:xfrm rot="16200000">
            <a:off x="1003377" y="4929174"/>
            <a:ext cx="1568053" cy="5960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Loan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8D03D6C-3B58-4C17-AAF4-990F57899D75}"/>
              </a:ext>
            </a:extLst>
          </p:cNvPr>
          <p:cNvSpPr/>
          <p:nvPr/>
        </p:nvSpPr>
        <p:spPr>
          <a:xfrm>
            <a:off x="2202187" y="3442517"/>
            <a:ext cx="2489189" cy="4600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4F6493-D38A-4C28-893A-0C6064A83498}"/>
              </a:ext>
            </a:extLst>
          </p:cNvPr>
          <p:cNvSpPr/>
          <p:nvPr/>
        </p:nvSpPr>
        <p:spPr>
          <a:xfrm>
            <a:off x="2202187" y="3880527"/>
            <a:ext cx="2489189" cy="30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21,102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FA11AE4-F67E-4A20-8D03-8F5DB30B65C3}"/>
              </a:ext>
            </a:extLst>
          </p:cNvPr>
          <p:cNvSpPr/>
          <p:nvPr/>
        </p:nvSpPr>
        <p:spPr>
          <a:xfrm>
            <a:off x="4768737" y="3434366"/>
            <a:ext cx="2635380" cy="483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 Amount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0D1B550-B7BB-4B81-8520-0D9486851189}"/>
              </a:ext>
            </a:extLst>
          </p:cNvPr>
          <p:cNvSpPr/>
          <p:nvPr/>
        </p:nvSpPr>
        <p:spPr>
          <a:xfrm>
            <a:off x="4768737" y="3885179"/>
            <a:ext cx="2635380" cy="31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1,906 Cr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744581-0150-479C-8E5D-2FAD9E031DF8}"/>
              </a:ext>
            </a:extLst>
          </p:cNvPr>
          <p:cNvSpPr/>
          <p:nvPr/>
        </p:nvSpPr>
        <p:spPr>
          <a:xfrm>
            <a:off x="7507609" y="3435494"/>
            <a:ext cx="2178000" cy="483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 Amount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89603D9-A908-4855-B526-F1067B29CFD9}"/>
              </a:ext>
            </a:extLst>
          </p:cNvPr>
          <p:cNvSpPr/>
          <p:nvPr/>
        </p:nvSpPr>
        <p:spPr>
          <a:xfrm>
            <a:off x="7507609" y="3886994"/>
            <a:ext cx="2178000" cy="31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1,357 Cr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9F15154-22F2-4D61-88EC-331A5FB8FBAC}"/>
              </a:ext>
            </a:extLst>
          </p:cNvPr>
          <p:cNvSpPr/>
          <p:nvPr/>
        </p:nvSpPr>
        <p:spPr>
          <a:xfrm>
            <a:off x="2202187" y="5263958"/>
            <a:ext cx="2489189" cy="460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Repaid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52C5729-2137-40F0-BC78-76210D56AA26}"/>
              </a:ext>
            </a:extLst>
          </p:cNvPr>
          <p:cNvSpPr/>
          <p:nvPr/>
        </p:nvSpPr>
        <p:spPr>
          <a:xfrm>
            <a:off x="2202187" y="5709900"/>
            <a:ext cx="2489189" cy="301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BA4213-876B-41F0-8610-A74F049DF000}"/>
              </a:ext>
            </a:extLst>
          </p:cNvPr>
          <p:cNvSpPr/>
          <p:nvPr/>
        </p:nvSpPr>
        <p:spPr>
          <a:xfrm>
            <a:off x="4768737" y="5239950"/>
            <a:ext cx="2635380" cy="48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 Amount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0DB8B53-60B4-4A47-B661-9B1F03DD6DE9}"/>
              </a:ext>
            </a:extLst>
          </p:cNvPr>
          <p:cNvSpPr/>
          <p:nvPr/>
        </p:nvSpPr>
        <p:spPr>
          <a:xfrm>
            <a:off x="4768737" y="5695831"/>
            <a:ext cx="2635380" cy="31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</a:t>
            </a:r>
            <a:r>
              <a:rPr lang="en-US" sz="2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85.8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A124A94-326A-4AAE-882B-DD6D70C4619C}"/>
              </a:ext>
            </a:extLst>
          </p:cNvPr>
          <p:cNvSpPr/>
          <p:nvPr/>
        </p:nvSpPr>
        <p:spPr>
          <a:xfrm>
            <a:off x="7507609" y="5241079"/>
            <a:ext cx="2178000" cy="48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 Amount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8A61382-8511-42B3-982F-9C76C3BA562C}"/>
              </a:ext>
            </a:extLst>
          </p:cNvPr>
          <p:cNvSpPr/>
          <p:nvPr/>
        </p:nvSpPr>
        <p:spPr>
          <a:xfrm>
            <a:off x="7507609" y="5696961"/>
            <a:ext cx="2178000" cy="31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₹ </a:t>
            </a:r>
            <a:r>
              <a:rPr lang="en-US" sz="20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70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11FC680-F03B-4096-AAB0-7EC6E3E3AEAC}"/>
              </a:ext>
            </a:extLst>
          </p:cNvPr>
          <p:cNvSpPr/>
          <p:nvPr/>
        </p:nvSpPr>
        <p:spPr>
          <a:xfrm>
            <a:off x="2202880" y="817283"/>
            <a:ext cx="2489189" cy="4600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Applications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F83978A-F616-448A-B37C-395D35E26F08}"/>
              </a:ext>
            </a:extLst>
          </p:cNvPr>
          <p:cNvSpPr/>
          <p:nvPr/>
        </p:nvSpPr>
        <p:spPr>
          <a:xfrm>
            <a:off x="4778310" y="809132"/>
            <a:ext cx="2635380" cy="483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Sanctioned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5F92107-E7E0-43AE-A864-EE161690FCD8}"/>
              </a:ext>
            </a:extLst>
          </p:cNvPr>
          <p:cNvSpPr/>
          <p:nvPr/>
        </p:nvSpPr>
        <p:spPr>
          <a:xfrm>
            <a:off x="7517875" y="810261"/>
            <a:ext cx="2178000" cy="483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Disbursed</a:t>
            </a:r>
          </a:p>
        </p:txBody>
      </p:sp>
    </p:spTree>
    <p:extLst>
      <p:ext uri="{BB962C8B-B14F-4D97-AF65-F5344CB8AC3E}">
        <p14:creationId xmlns:p14="http://schemas.microsoft.com/office/powerpoint/2010/main" val="394360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0" y="-35611"/>
            <a:ext cx="10515600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SVANidhi se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Samriddhi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Performance Summary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571595FC-4904-4EDB-A38E-9B52DC11A237}"/>
              </a:ext>
            </a:extLst>
          </p:cNvPr>
          <p:cNvCxnSpPr>
            <a:cxnSpLocks/>
          </p:cNvCxnSpPr>
          <p:nvPr/>
        </p:nvCxnSpPr>
        <p:spPr>
          <a:xfrm>
            <a:off x="39517" y="717529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A198702-A1E9-4CBC-A749-59B058249B97}"/>
              </a:ext>
            </a:extLst>
          </p:cNvPr>
          <p:cNvSpPr/>
          <p:nvPr/>
        </p:nvSpPr>
        <p:spPr>
          <a:xfrm>
            <a:off x="315960" y="677650"/>
            <a:ext cx="11643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Launched on January 4, 2021.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Socio-economic profiling completed for </a:t>
            </a:r>
            <a:r>
              <a:rPr lang="en-IN" sz="16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11.76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lakh beneficiaries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along with 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27.37 lakh family members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34.59 lakh scheme benefits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extended through monthly camps.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1A773-4EAA-478F-A14B-50477146595C}"/>
              </a:ext>
            </a:extLst>
          </p:cNvPr>
          <p:cNvSpPr txBox="1"/>
          <p:nvPr/>
        </p:nvSpPr>
        <p:spPr>
          <a:xfrm>
            <a:off x="8422640" y="6177200"/>
            <a:ext cx="36677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SVANidhi se </a:t>
            </a: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Samriddhi</a:t>
            </a:r>
            <a:r>
              <a:rPr lang="en-US" b="1" i="1" u="sng" noProof="0" dirty="0">
                <a:solidFill>
                  <a:schemeClr val="accent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1" u="sng" noProof="0" dirty="0">
                <a:solidFill>
                  <a:schemeClr val="accent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Homepage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5BDDBEE-F57D-4DE3-A26B-FBA59A19E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53478"/>
              </p:ext>
            </p:extLst>
          </p:nvPr>
        </p:nvGraphicFramePr>
        <p:xfrm>
          <a:off x="307960" y="1722317"/>
          <a:ext cx="11643360" cy="441815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659058">
                  <a:extLst>
                    <a:ext uri="{9D8B030D-6E8A-4147-A177-3AD203B41FA5}">
                      <a16:colId xmlns:a16="http://schemas.microsoft.com/office/drawing/2014/main" val="4099710107"/>
                    </a:ext>
                  </a:extLst>
                </a:gridCol>
                <a:gridCol w="4309182">
                  <a:extLst>
                    <a:ext uri="{9D8B030D-6E8A-4147-A177-3AD203B41FA5}">
                      <a16:colId xmlns:a16="http://schemas.microsoft.com/office/drawing/2014/main" val="3734442413"/>
                    </a:ext>
                  </a:extLst>
                </a:gridCol>
                <a:gridCol w="3372144">
                  <a:extLst>
                    <a:ext uri="{9D8B030D-6E8A-4147-A177-3AD203B41FA5}">
                      <a16:colId xmlns:a16="http://schemas.microsoft.com/office/drawing/2014/main" val="3766553601"/>
                    </a:ext>
                  </a:extLst>
                </a:gridCol>
                <a:gridCol w="1486968">
                  <a:extLst>
                    <a:ext uri="{9D8B030D-6E8A-4147-A177-3AD203B41FA5}">
                      <a16:colId xmlns:a16="http://schemas.microsoft.com/office/drawing/2014/main" val="4043835288"/>
                    </a:ext>
                  </a:extLst>
                </a:gridCol>
                <a:gridCol w="1816008">
                  <a:extLst>
                    <a:ext uri="{9D8B030D-6E8A-4147-A177-3AD203B41FA5}">
                      <a16:colId xmlns:a16="http://schemas.microsoft.com/office/drawing/2014/main" val="114922344"/>
                    </a:ext>
                  </a:extLst>
                </a:gridCol>
              </a:tblGrid>
              <a:tr h="529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S. No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Ministry / Department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Scheme Name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Number of Applications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Number of Benefits Sanctioned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1288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Department of Financial Services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PM Suraksha </a:t>
                      </a:r>
                      <a:r>
                        <a:rPr lang="en-IN" sz="1600" dirty="0" err="1">
                          <a:effectLst/>
                        </a:rPr>
                        <a:t>Bima</a:t>
                      </a:r>
                      <a:r>
                        <a:rPr lang="en-IN" sz="1600" dirty="0">
                          <a:effectLst/>
                        </a:rPr>
                        <a:t> Yojana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15,78,407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15,05,147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2666770002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PM Jeevan Jyoti Yojana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11,42,935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10,74,588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758154190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PM Jan Dhan Yojana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>
                          <a:effectLst/>
                        </a:rPr>
                        <a:t>2,67,565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2,53,529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835790207"/>
                  </a:ext>
                </a:extLst>
              </a:tr>
              <a:tr h="446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Ministry of Consumer Affairs &amp; Food Distribution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One Nation One Ration Card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>
                          <a:effectLst/>
                        </a:rPr>
                        <a:t>2,39,541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2,31,016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3971322750"/>
                  </a:ext>
                </a:extLst>
              </a:tr>
              <a:tr h="371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Ministry of Labour and Employment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PM </a:t>
                      </a:r>
                      <a:r>
                        <a:rPr lang="en-IN" sz="1600" dirty="0" err="1">
                          <a:effectLst/>
                        </a:rPr>
                        <a:t>Shram</a:t>
                      </a:r>
                      <a:r>
                        <a:rPr lang="en-IN" sz="1600" dirty="0">
                          <a:effectLst/>
                        </a:rPr>
                        <a:t> Yogi </a:t>
                      </a:r>
                      <a:r>
                        <a:rPr lang="en-IN" sz="1600" dirty="0" err="1">
                          <a:effectLst/>
                        </a:rPr>
                        <a:t>Maandhan</a:t>
                      </a:r>
                      <a:r>
                        <a:rPr lang="en-IN" sz="1600" dirty="0">
                          <a:effectLst/>
                        </a:rPr>
                        <a:t> Yojana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4,44,988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3,76,563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1725130040"/>
                  </a:ext>
                </a:extLst>
              </a:tr>
              <a:tr h="75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Registration under Building and other Construction Workers (</a:t>
                      </a:r>
                      <a:r>
                        <a:rPr lang="en-IN" sz="1600" dirty="0" err="1">
                          <a:effectLst/>
                        </a:rPr>
                        <a:t>BoCW</a:t>
                      </a:r>
                      <a:r>
                        <a:rPr lang="en-IN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19,956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12,950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1284346504"/>
                  </a:ext>
                </a:extLst>
              </a:tr>
              <a:tr h="436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Ministry of Health and Family Welfare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Janani Suraksha Yojana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>
                          <a:effectLst/>
                        </a:rPr>
                        <a:t>8,033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5,072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3812969071"/>
                  </a:ext>
                </a:extLst>
              </a:tr>
              <a:tr h="435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Ministry of Women and Child Development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PM Matru Vandana Yojana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>
                          <a:effectLst/>
                        </a:rPr>
                        <a:t>1,157</a:t>
                      </a:r>
                    </a:p>
                  </a:txBody>
                  <a:tcPr marL="38100" marR="381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</a:rPr>
                        <a:t>715</a:t>
                      </a:r>
                    </a:p>
                  </a:txBody>
                  <a:tcPr marL="38100" marR="38100" anchor="ctr"/>
                </a:tc>
                <a:extLst>
                  <a:ext uri="{0D108BD9-81ED-4DB2-BD59-A6C34878D82A}">
                    <a16:rowId xmlns:a16="http://schemas.microsoft.com/office/drawing/2014/main" val="3943950448"/>
                  </a:ext>
                </a:extLst>
              </a:tr>
              <a:tr h="3557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Grand Total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37,02,582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34,59,580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57" marR="50457" marT="0" marB="0" anchor="ctr"/>
                </a:tc>
                <a:extLst>
                  <a:ext uri="{0D108BD9-81ED-4DB2-BD59-A6C34878D82A}">
                    <a16:rowId xmlns:a16="http://schemas.microsoft.com/office/drawing/2014/main" val="304003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31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68DCB-FDA4-4338-8CA7-DCBB6EF0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6457" y="-314507"/>
            <a:ext cx="12804914" cy="98072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EAA364-CF40-4697-BE19-4E0D3B2CA4B1}"/>
              </a:ext>
            </a:extLst>
          </p:cNvPr>
          <p:cNvSpPr/>
          <p:nvPr/>
        </p:nvSpPr>
        <p:spPr>
          <a:xfrm>
            <a:off x="4620548" y="4731070"/>
            <a:ext cx="7737231" cy="1677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2">
                    <a:lumMod val="50000"/>
                  </a:schemeClr>
                </a:solidFill>
              </a:rPr>
              <a:t>Thank You...</a:t>
            </a:r>
          </a:p>
        </p:txBody>
      </p:sp>
    </p:spTree>
    <p:extLst>
      <p:ext uri="{BB962C8B-B14F-4D97-AF65-F5344CB8AC3E}">
        <p14:creationId xmlns:p14="http://schemas.microsoft.com/office/powerpoint/2010/main" val="31780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AC24C05-E2DB-4637-9203-7AF7D606921C}"/>
              </a:ext>
            </a:extLst>
          </p:cNvPr>
          <p:cNvSpPr txBox="1"/>
          <p:nvPr/>
        </p:nvSpPr>
        <p:spPr>
          <a:xfrm>
            <a:off x="281746" y="138058"/>
            <a:ext cx="10126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PM SVANidhi: Features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6ABEF9-B3BC-4072-9AB4-104D51136B02}"/>
              </a:ext>
            </a:extLst>
          </p:cNvPr>
          <p:cNvGrpSpPr/>
          <p:nvPr/>
        </p:nvGrpSpPr>
        <p:grpSpPr>
          <a:xfrm>
            <a:off x="54487" y="399668"/>
            <a:ext cx="11904431" cy="6036991"/>
            <a:chOff x="111927" y="475868"/>
            <a:chExt cx="12171442" cy="62897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090B13-E96E-4D82-81B1-E43208CA9575}"/>
                </a:ext>
              </a:extLst>
            </p:cNvPr>
            <p:cNvGrpSpPr/>
            <p:nvPr/>
          </p:nvGrpSpPr>
          <p:grpSpPr>
            <a:xfrm>
              <a:off x="111927" y="475868"/>
              <a:ext cx="12171442" cy="5972359"/>
              <a:chOff x="126721" y="351998"/>
              <a:chExt cx="12171442" cy="5972359"/>
            </a:xfrm>
          </p:grpSpPr>
          <p:sp>
            <p:nvSpPr>
              <p:cNvPr id="5" name="Freeform 38">
                <a:extLst>
                  <a:ext uri="{FF2B5EF4-FFF2-40B4-BE49-F238E27FC236}">
                    <a16:creationId xmlns:a16="http://schemas.microsoft.com/office/drawing/2014/main" id="{2D97AA12-3C28-4D12-AFC1-002C73F70FAD}"/>
                  </a:ext>
                </a:extLst>
              </p:cNvPr>
              <p:cNvSpPr/>
              <p:nvPr/>
            </p:nvSpPr>
            <p:spPr>
              <a:xfrm rot="1559533">
                <a:off x="5851510" y="1350546"/>
                <a:ext cx="1927943" cy="1435649"/>
              </a:xfrm>
              <a:custGeom>
                <a:avLst/>
                <a:gdLst>
                  <a:gd name="connsiteX0" fmla="*/ 1905438 w 3623021"/>
                  <a:gd name="connsiteY0" fmla="*/ 631 h 2740898"/>
                  <a:gd name="connsiteX1" fmla="*/ 3623021 w 3623021"/>
                  <a:gd name="connsiteY1" fmla="*/ 375646 h 2740898"/>
                  <a:gd name="connsiteX2" fmla="*/ 2498232 w 3623021"/>
                  <a:gd name="connsiteY2" fmla="*/ 2737094 h 2740898"/>
                  <a:gd name="connsiteX3" fmla="*/ 2380965 w 3623021"/>
                  <a:gd name="connsiteY3" fmla="*/ 2694174 h 2740898"/>
                  <a:gd name="connsiteX4" fmla="*/ 1825967 w 3623021"/>
                  <a:gd name="connsiteY4" fmla="*/ 2610267 h 2740898"/>
                  <a:gd name="connsiteX5" fmla="*/ 1270969 w 3623021"/>
                  <a:gd name="connsiteY5" fmla="*/ 2694174 h 2740898"/>
                  <a:gd name="connsiteX6" fmla="*/ 1143310 w 3623021"/>
                  <a:gd name="connsiteY6" fmla="*/ 2740898 h 2740898"/>
                  <a:gd name="connsiteX7" fmla="*/ 0 w 3623021"/>
                  <a:gd name="connsiteY7" fmla="*/ 391632 h 2740898"/>
                  <a:gd name="connsiteX8" fmla="*/ 811055 w 3623021"/>
                  <a:gd name="connsiteY8" fmla="*/ 117595 h 2740898"/>
                  <a:gd name="connsiteX9" fmla="*/ 1905438 w 3623021"/>
                  <a:gd name="connsiteY9" fmla="*/ 631 h 274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23021" h="2740898">
                    <a:moveTo>
                      <a:pt x="1905438" y="631"/>
                    </a:moveTo>
                    <a:cubicBezTo>
                      <a:pt x="2506140" y="10740"/>
                      <a:pt x="3088682" y="142150"/>
                      <a:pt x="3623021" y="375646"/>
                    </a:cubicBezTo>
                    <a:lnTo>
                      <a:pt x="2498232" y="2737094"/>
                    </a:lnTo>
                    <a:lnTo>
                      <a:pt x="2380965" y="2694174"/>
                    </a:lnTo>
                    <a:cubicBezTo>
                      <a:pt x="2205642" y="2639643"/>
                      <a:pt x="2019235" y="2610267"/>
                      <a:pt x="1825967" y="2610267"/>
                    </a:cubicBezTo>
                    <a:cubicBezTo>
                      <a:pt x="1632699" y="2610267"/>
                      <a:pt x="1446293" y="2639643"/>
                      <a:pt x="1270969" y="2694174"/>
                    </a:cubicBezTo>
                    <a:lnTo>
                      <a:pt x="1143310" y="2740898"/>
                    </a:lnTo>
                    <a:lnTo>
                      <a:pt x="0" y="391632"/>
                    </a:lnTo>
                    <a:cubicBezTo>
                      <a:pt x="256553" y="277184"/>
                      <a:pt x="526938" y="183725"/>
                      <a:pt x="811055" y="117595"/>
                    </a:cubicBezTo>
                    <a:cubicBezTo>
                      <a:pt x="1178060" y="32171"/>
                      <a:pt x="1545018" y="-5433"/>
                      <a:pt x="1905438" y="6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8E25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37">
                <a:extLst>
                  <a:ext uri="{FF2B5EF4-FFF2-40B4-BE49-F238E27FC236}">
                    <a16:creationId xmlns:a16="http://schemas.microsoft.com/office/drawing/2014/main" id="{5D962DFE-7B28-4C38-8844-0B216D67AD56}"/>
                  </a:ext>
                </a:extLst>
              </p:cNvPr>
              <p:cNvSpPr/>
              <p:nvPr/>
            </p:nvSpPr>
            <p:spPr>
              <a:xfrm rot="1559533">
                <a:off x="6835139" y="2096998"/>
                <a:ext cx="1986023" cy="1981820"/>
              </a:xfrm>
              <a:custGeom>
                <a:avLst/>
                <a:gdLst>
                  <a:gd name="connsiteX0" fmla="*/ 1124526 w 3396662"/>
                  <a:gd name="connsiteY0" fmla="*/ 0 h 3416578"/>
                  <a:gd name="connsiteX1" fmla="*/ 3396662 w 3396662"/>
                  <a:gd name="connsiteY1" fmla="*/ 2821717 h 3416578"/>
                  <a:gd name="connsiteX2" fmla="*/ 840968 w 3396662"/>
                  <a:gd name="connsiteY2" fmla="*/ 3416578 h 3416578"/>
                  <a:gd name="connsiteX3" fmla="*/ 840385 w 3396662"/>
                  <a:gd name="connsiteY3" fmla="*/ 3414304 h 3416578"/>
                  <a:gd name="connsiteX4" fmla="*/ 101432 w 3396662"/>
                  <a:gd name="connsiteY4" fmla="*/ 2421687 h 3416578"/>
                  <a:gd name="connsiteX5" fmla="*/ 0 w 3396662"/>
                  <a:gd name="connsiteY5" fmla="*/ 2360067 h 3416578"/>
                  <a:gd name="connsiteX6" fmla="*/ 1124526 w 3396662"/>
                  <a:gd name="connsiteY6" fmla="*/ 0 h 34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6662" h="3416578">
                    <a:moveTo>
                      <a:pt x="1124526" y="0"/>
                    </a:moveTo>
                    <a:cubicBezTo>
                      <a:pt x="2209086" y="562051"/>
                      <a:pt x="3058595" y="1559227"/>
                      <a:pt x="3396662" y="2821717"/>
                    </a:cubicBezTo>
                    <a:lnTo>
                      <a:pt x="840968" y="3416578"/>
                    </a:lnTo>
                    <a:lnTo>
                      <a:pt x="840385" y="3414304"/>
                    </a:lnTo>
                    <a:cubicBezTo>
                      <a:pt x="713144" y="3005215"/>
                      <a:pt x="448950" y="2656466"/>
                      <a:pt x="101432" y="2421687"/>
                    </a:cubicBezTo>
                    <a:lnTo>
                      <a:pt x="0" y="2360067"/>
                    </a:lnTo>
                    <a:lnTo>
                      <a:pt x="11245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8E25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 36">
                <a:extLst>
                  <a:ext uri="{FF2B5EF4-FFF2-40B4-BE49-F238E27FC236}">
                    <a16:creationId xmlns:a16="http://schemas.microsoft.com/office/drawing/2014/main" id="{675D9C4C-3F23-4FD4-8263-A5C60F07B8A5}"/>
                  </a:ext>
                </a:extLst>
              </p:cNvPr>
              <p:cNvSpPr/>
              <p:nvPr/>
            </p:nvSpPr>
            <p:spPr>
              <a:xfrm rot="1559533">
                <a:off x="4421319" y="950511"/>
                <a:ext cx="1823841" cy="1809831"/>
              </a:xfrm>
              <a:custGeom>
                <a:avLst/>
                <a:gdLst>
                  <a:gd name="connsiteX0" fmla="*/ 2247701 w 3391688"/>
                  <a:gd name="connsiteY0" fmla="*/ 0 h 3414368"/>
                  <a:gd name="connsiteX1" fmla="*/ 3391688 w 3391688"/>
                  <a:gd name="connsiteY1" fmla="*/ 2349270 h 3414368"/>
                  <a:gd name="connsiteX2" fmla="*/ 3301674 w 3391688"/>
                  <a:gd name="connsiteY2" fmla="*/ 2403956 h 3414368"/>
                  <a:gd name="connsiteX3" fmla="*/ 2562721 w 3391688"/>
                  <a:gd name="connsiteY3" fmla="*/ 3396572 h 3414368"/>
                  <a:gd name="connsiteX4" fmla="*/ 2558146 w 3391688"/>
                  <a:gd name="connsiteY4" fmla="*/ 3414368 h 3414368"/>
                  <a:gd name="connsiteX5" fmla="*/ 0 w 3391688"/>
                  <a:gd name="connsiteY5" fmla="*/ 2842423 h 3414368"/>
                  <a:gd name="connsiteX6" fmla="*/ 2247701 w 3391688"/>
                  <a:gd name="connsiteY6" fmla="*/ 0 h 341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1688" h="3414368">
                    <a:moveTo>
                      <a:pt x="2247701" y="0"/>
                    </a:moveTo>
                    <a:lnTo>
                      <a:pt x="3391688" y="2349270"/>
                    </a:lnTo>
                    <a:lnTo>
                      <a:pt x="3301674" y="2403956"/>
                    </a:lnTo>
                    <a:cubicBezTo>
                      <a:pt x="2954156" y="2638734"/>
                      <a:pt x="2689960" y="2987483"/>
                      <a:pt x="2562721" y="3396572"/>
                    </a:cubicBezTo>
                    <a:lnTo>
                      <a:pt x="2558146" y="3414368"/>
                    </a:lnTo>
                    <a:lnTo>
                      <a:pt x="0" y="2842423"/>
                    </a:lnTo>
                    <a:cubicBezTo>
                      <a:pt x="313964" y="1636297"/>
                      <a:pt x="1122469" y="594508"/>
                      <a:pt x="2247701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35">
                <a:extLst>
                  <a:ext uri="{FF2B5EF4-FFF2-40B4-BE49-F238E27FC236}">
                    <a16:creationId xmlns:a16="http://schemas.microsoft.com/office/drawing/2014/main" id="{37ADED73-7C84-41E6-ADA6-43604B34E154}"/>
                  </a:ext>
                </a:extLst>
              </p:cNvPr>
              <p:cNvSpPr/>
              <p:nvPr/>
            </p:nvSpPr>
            <p:spPr>
              <a:xfrm rot="1559533">
                <a:off x="6499010" y="3739285"/>
                <a:ext cx="1597749" cy="1873637"/>
              </a:xfrm>
              <a:custGeom>
                <a:avLst/>
                <a:gdLst>
                  <a:gd name="connsiteX0" fmla="*/ 2859643 w 2945786"/>
                  <a:gd name="connsiteY0" fmla="*/ 0 h 3534744"/>
                  <a:gd name="connsiteX1" fmla="*/ 2068410 w 2945786"/>
                  <a:gd name="connsiteY1" fmla="*/ 3534744 h 3534744"/>
                  <a:gd name="connsiteX2" fmla="*/ 0 w 2945786"/>
                  <a:gd name="connsiteY2" fmla="*/ 1901033 h 3534744"/>
                  <a:gd name="connsiteX3" fmla="*/ 776 w 2945786"/>
                  <a:gd name="connsiteY3" fmla="*/ 1899997 h 3534744"/>
                  <a:gd name="connsiteX4" fmla="*/ 319520 w 2945786"/>
                  <a:gd name="connsiteY4" fmla="*/ 856498 h 3534744"/>
                  <a:gd name="connsiteX5" fmla="*/ 309883 w 2945786"/>
                  <a:gd name="connsiteY5" fmla="*/ 665673 h 3534744"/>
                  <a:gd name="connsiteX6" fmla="*/ 299244 w 2945786"/>
                  <a:gd name="connsiteY6" fmla="*/ 595956 h 3534744"/>
                  <a:gd name="connsiteX7" fmla="*/ 2859643 w 2945786"/>
                  <a:gd name="connsiteY7" fmla="*/ 0 h 3534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5786" h="3534744">
                    <a:moveTo>
                      <a:pt x="2859643" y="0"/>
                    </a:moveTo>
                    <a:cubicBezTo>
                      <a:pt x="3113800" y="1281916"/>
                      <a:pt x="2792468" y="2551990"/>
                      <a:pt x="2068410" y="3534744"/>
                    </a:cubicBezTo>
                    <a:lnTo>
                      <a:pt x="0" y="1901033"/>
                    </a:lnTo>
                    <a:lnTo>
                      <a:pt x="776" y="1899997"/>
                    </a:lnTo>
                    <a:cubicBezTo>
                      <a:pt x="202013" y="1602124"/>
                      <a:pt x="319521" y="1243033"/>
                      <a:pt x="319520" y="856498"/>
                    </a:cubicBezTo>
                    <a:cubicBezTo>
                      <a:pt x="319520" y="792074"/>
                      <a:pt x="316256" y="728415"/>
                      <a:pt x="309883" y="665673"/>
                    </a:cubicBezTo>
                    <a:lnTo>
                      <a:pt x="299244" y="595956"/>
                    </a:lnTo>
                    <a:lnTo>
                      <a:pt x="2859643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25E65CB1-66FA-428D-9BDB-941A5A2B7430}"/>
                  </a:ext>
                </a:extLst>
              </p:cNvPr>
              <p:cNvSpPr/>
              <p:nvPr/>
            </p:nvSpPr>
            <p:spPr>
              <a:xfrm rot="1559533">
                <a:off x="3667633" y="3659584"/>
                <a:ext cx="1759553" cy="1702164"/>
              </a:xfrm>
              <a:custGeom>
                <a:avLst/>
                <a:gdLst>
                  <a:gd name="connsiteX0" fmla="*/ 2056444 w 3272134"/>
                  <a:gd name="connsiteY0" fmla="*/ 0 h 3211248"/>
                  <a:gd name="connsiteX1" fmla="*/ 2081358 w 3272134"/>
                  <a:gd name="connsiteY1" fmla="*/ 27411 h 3211248"/>
                  <a:gd name="connsiteX2" fmla="*/ 3210250 w 3272134"/>
                  <a:gd name="connsiteY2" fmla="*/ 564421 h 3211248"/>
                  <a:gd name="connsiteX3" fmla="*/ 3260666 w 3272134"/>
                  <a:gd name="connsiteY3" fmla="*/ 566966 h 3211248"/>
                  <a:gd name="connsiteX4" fmla="*/ 3272134 w 3272134"/>
                  <a:gd name="connsiteY4" fmla="*/ 3211248 h 3211248"/>
                  <a:gd name="connsiteX5" fmla="*/ 0 w 3272134"/>
                  <a:gd name="connsiteY5" fmla="*/ 1654671 h 3211248"/>
                  <a:gd name="connsiteX6" fmla="*/ 2056444 w 3272134"/>
                  <a:gd name="connsiteY6" fmla="*/ 0 h 3211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2134" h="3211248">
                    <a:moveTo>
                      <a:pt x="2056444" y="0"/>
                    </a:moveTo>
                    <a:lnTo>
                      <a:pt x="2081358" y="27411"/>
                    </a:lnTo>
                    <a:cubicBezTo>
                      <a:pt x="2376885" y="322939"/>
                      <a:pt x="2771059" y="519818"/>
                      <a:pt x="3210250" y="564421"/>
                    </a:cubicBezTo>
                    <a:lnTo>
                      <a:pt x="3260666" y="566966"/>
                    </a:lnTo>
                    <a:lnTo>
                      <a:pt x="3272134" y="3211248"/>
                    </a:lnTo>
                    <a:cubicBezTo>
                      <a:pt x="2000144" y="3175243"/>
                      <a:pt x="814195" y="2597682"/>
                      <a:pt x="0" y="1654671"/>
                    </a:cubicBezTo>
                    <a:lnTo>
                      <a:pt x="2056444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32140B-FDF7-4FBB-B8AF-0B65E88FDFF0}"/>
                  </a:ext>
                </a:extLst>
              </p:cNvPr>
              <p:cNvSpPr txBox="1"/>
              <p:nvPr/>
            </p:nvSpPr>
            <p:spPr>
              <a:xfrm>
                <a:off x="6111373" y="1614659"/>
                <a:ext cx="1577331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Enhanced Loan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D94614-3E46-46FF-A728-FEA540782922}"/>
                  </a:ext>
                </a:extLst>
              </p:cNvPr>
              <p:cNvSpPr txBox="1"/>
              <p:nvPr/>
            </p:nvSpPr>
            <p:spPr>
              <a:xfrm>
                <a:off x="7007378" y="4421564"/>
                <a:ext cx="925958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Digital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9A4A59-7ACE-4A51-90B5-02CFA167F4BE}"/>
                  </a:ext>
                </a:extLst>
              </p:cNvPr>
              <p:cNvSpPr txBox="1"/>
              <p:nvPr/>
            </p:nvSpPr>
            <p:spPr>
              <a:xfrm rot="1559533">
                <a:off x="3749993" y="2756287"/>
                <a:ext cx="1282722" cy="83099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League Spartan" charset="0"/>
                    <a:cs typeface="Poppins" pitchFamily="2" charset="77"/>
                  </a:rPr>
                  <a:t>Safety net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League Spartan" charset="0"/>
                    <a:cs typeface="Poppins" pitchFamily="2" charset="77"/>
                  </a:rPr>
                  <a:t>for self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League Spartan" charset="0"/>
                    <a:cs typeface="Poppins" pitchFamily="2" charset="77"/>
                  </a:rPr>
                  <a:t>&amp; family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C2967F-A2F9-4F0B-B48F-B0B1FCF2C14C}"/>
                  </a:ext>
                </a:extLst>
              </p:cNvPr>
              <p:cNvSpPr txBox="1"/>
              <p:nvPr/>
            </p:nvSpPr>
            <p:spPr>
              <a:xfrm rot="1559533">
                <a:off x="5371059" y="5132944"/>
                <a:ext cx="1426801" cy="33855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League Spartan" charset="0"/>
                    <a:cs typeface="Poppins" pitchFamily="2" charset="77"/>
                  </a:rPr>
                  <a:t>Micro-credit</a:t>
                </a:r>
              </a:p>
            </p:txBody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138D0015-B5E5-4C70-92F0-2CBD8B9940CF}"/>
                  </a:ext>
                </a:extLst>
              </p:cNvPr>
              <p:cNvSpPr/>
              <p:nvPr/>
            </p:nvSpPr>
            <p:spPr>
              <a:xfrm rot="13927747">
                <a:off x="3334239" y="2224350"/>
                <a:ext cx="1958098" cy="1969647"/>
              </a:xfrm>
              <a:custGeom>
                <a:avLst/>
                <a:gdLst>
                  <a:gd name="connsiteX0" fmla="*/ 1124526 w 3396662"/>
                  <a:gd name="connsiteY0" fmla="*/ 0 h 3416578"/>
                  <a:gd name="connsiteX1" fmla="*/ 3396662 w 3396662"/>
                  <a:gd name="connsiteY1" fmla="*/ 2821717 h 3416578"/>
                  <a:gd name="connsiteX2" fmla="*/ 840968 w 3396662"/>
                  <a:gd name="connsiteY2" fmla="*/ 3416578 h 3416578"/>
                  <a:gd name="connsiteX3" fmla="*/ 840385 w 3396662"/>
                  <a:gd name="connsiteY3" fmla="*/ 3414304 h 3416578"/>
                  <a:gd name="connsiteX4" fmla="*/ 101432 w 3396662"/>
                  <a:gd name="connsiteY4" fmla="*/ 2421687 h 3416578"/>
                  <a:gd name="connsiteX5" fmla="*/ 0 w 3396662"/>
                  <a:gd name="connsiteY5" fmla="*/ 2360067 h 3416578"/>
                  <a:gd name="connsiteX6" fmla="*/ 1124526 w 3396662"/>
                  <a:gd name="connsiteY6" fmla="*/ 0 h 34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6662" h="3416578">
                    <a:moveTo>
                      <a:pt x="1124526" y="0"/>
                    </a:moveTo>
                    <a:cubicBezTo>
                      <a:pt x="2209086" y="562051"/>
                      <a:pt x="3058595" y="1559227"/>
                      <a:pt x="3396662" y="2821717"/>
                    </a:cubicBezTo>
                    <a:lnTo>
                      <a:pt x="840968" y="3416578"/>
                    </a:lnTo>
                    <a:lnTo>
                      <a:pt x="840385" y="3414304"/>
                    </a:lnTo>
                    <a:cubicBezTo>
                      <a:pt x="713144" y="3005215"/>
                      <a:pt x="448950" y="2656466"/>
                      <a:pt x="101432" y="2421687"/>
                    </a:cubicBezTo>
                    <a:lnTo>
                      <a:pt x="0" y="2360067"/>
                    </a:lnTo>
                    <a:lnTo>
                      <a:pt x="112452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6E26A1A7-872D-4D5B-ABD7-56FC9BDC2E2D}"/>
                  </a:ext>
                </a:extLst>
              </p:cNvPr>
              <p:cNvSpPr/>
              <p:nvPr/>
            </p:nvSpPr>
            <p:spPr>
              <a:xfrm rot="7752722">
                <a:off x="5193625" y="4430946"/>
                <a:ext cx="1888203" cy="1898619"/>
              </a:xfrm>
              <a:custGeom>
                <a:avLst/>
                <a:gdLst>
                  <a:gd name="connsiteX0" fmla="*/ 1124526 w 3396662"/>
                  <a:gd name="connsiteY0" fmla="*/ 0 h 3416578"/>
                  <a:gd name="connsiteX1" fmla="*/ 3396662 w 3396662"/>
                  <a:gd name="connsiteY1" fmla="*/ 2821717 h 3416578"/>
                  <a:gd name="connsiteX2" fmla="*/ 840968 w 3396662"/>
                  <a:gd name="connsiteY2" fmla="*/ 3416578 h 3416578"/>
                  <a:gd name="connsiteX3" fmla="*/ 840385 w 3396662"/>
                  <a:gd name="connsiteY3" fmla="*/ 3414304 h 3416578"/>
                  <a:gd name="connsiteX4" fmla="*/ 101432 w 3396662"/>
                  <a:gd name="connsiteY4" fmla="*/ 2421687 h 3416578"/>
                  <a:gd name="connsiteX5" fmla="*/ 0 w 3396662"/>
                  <a:gd name="connsiteY5" fmla="*/ 2360067 h 3416578"/>
                  <a:gd name="connsiteX6" fmla="*/ 1124526 w 3396662"/>
                  <a:gd name="connsiteY6" fmla="*/ 0 h 341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6662" h="3416578">
                    <a:moveTo>
                      <a:pt x="1124526" y="0"/>
                    </a:moveTo>
                    <a:cubicBezTo>
                      <a:pt x="2209086" y="562051"/>
                      <a:pt x="3058595" y="1559227"/>
                      <a:pt x="3396662" y="2821717"/>
                    </a:cubicBezTo>
                    <a:lnTo>
                      <a:pt x="840968" y="3416578"/>
                    </a:lnTo>
                    <a:lnTo>
                      <a:pt x="840385" y="3414304"/>
                    </a:lnTo>
                    <a:cubicBezTo>
                      <a:pt x="713144" y="3005215"/>
                      <a:pt x="448950" y="2656466"/>
                      <a:pt x="101432" y="2421687"/>
                    </a:cubicBezTo>
                    <a:lnTo>
                      <a:pt x="0" y="2360067"/>
                    </a:lnTo>
                    <a:lnTo>
                      <a:pt x="1124526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AF5767-9839-490B-B6BC-D20DD95A79D2}"/>
                  </a:ext>
                </a:extLst>
              </p:cNvPr>
              <p:cNvSpPr txBox="1"/>
              <p:nvPr/>
            </p:nvSpPr>
            <p:spPr>
              <a:xfrm>
                <a:off x="3809155" y="2817329"/>
                <a:ext cx="1189818" cy="73751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Calibri" panose="020F0502020204030204"/>
                    <a:ea typeface="League Spartan" charset="0"/>
                    <a:cs typeface="Poppins" pitchFamily="2" charset="77"/>
                  </a:rPr>
                  <a:t>Parichay Board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ABB137-9574-4D10-B1D4-8854B4BA5499}"/>
                  </a:ext>
                </a:extLst>
              </p:cNvPr>
              <p:cNvSpPr txBox="1"/>
              <p:nvPr/>
            </p:nvSpPr>
            <p:spPr>
              <a:xfrm>
                <a:off x="5110663" y="4677204"/>
                <a:ext cx="1896602" cy="10581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SVANidhi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Se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Samriddhi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 (SSS)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4B16E3-3D49-44CB-B075-45B1C7CCA69C}"/>
                  </a:ext>
                </a:extLst>
              </p:cNvPr>
              <p:cNvSpPr/>
              <p:nvPr/>
            </p:nvSpPr>
            <p:spPr>
              <a:xfrm>
                <a:off x="8172673" y="4633791"/>
                <a:ext cx="4034121" cy="6187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Cashback to encourage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adoption of digital transactions -</a:t>
                </a:r>
                <a:r>
                  <a:rPr lang="en-US" sz="1600" dirty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transaction history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B023706-1963-4598-8683-0D963E0CB551}"/>
                  </a:ext>
                </a:extLst>
              </p:cNvPr>
              <p:cNvSpPr/>
              <p:nvPr/>
            </p:nvSpPr>
            <p:spPr>
              <a:xfrm>
                <a:off x="8433452" y="2830284"/>
                <a:ext cx="3864711" cy="6187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Interest subsidy to encourage timely repayment.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C7021D7-F0C8-4764-B3B8-510456D02501}"/>
                  </a:ext>
                </a:extLst>
              </p:cNvPr>
              <p:cNvSpPr/>
              <p:nvPr/>
            </p:nvSpPr>
            <p:spPr>
              <a:xfrm>
                <a:off x="303345" y="1008353"/>
                <a:ext cx="5084413" cy="6187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Open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5B9BD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doors of f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ormal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banking channels &amp; Holistic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Socio-economic </a:t>
                </a:r>
                <a:r>
                  <a:rPr kumimoji="0" lang="en-US" sz="16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upliftment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A6B74D8-B8F5-4569-894C-948752BEB7E4}"/>
                  </a:ext>
                </a:extLst>
              </p:cNvPr>
              <p:cNvSpPr/>
              <p:nvPr/>
            </p:nvSpPr>
            <p:spPr>
              <a:xfrm>
                <a:off x="126721" y="5035840"/>
                <a:ext cx="4124670" cy="7184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Onboarding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and training of Street </a:t>
                </a:r>
                <a:r>
                  <a:rPr lang="en-US" sz="1600" dirty="0">
                    <a:solidFill>
                      <a:srgbClr val="70AD47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Food Vendors 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on e-commerce platforms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1ABF6D5-6152-4B8F-AB98-7976D989FC63}"/>
                  </a:ext>
                </a:extLst>
              </p:cNvPr>
              <p:cNvSpPr/>
              <p:nvPr/>
            </p:nvSpPr>
            <p:spPr>
              <a:xfrm>
                <a:off x="7350898" y="351998"/>
                <a:ext cx="4496247" cy="1904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marR="0" lvl="0" indent="-228600" algn="just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Loan up to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₹10,000;</a:t>
                </a:r>
                <a:r>
                  <a:rPr kumimoji="0" lang="en-IN" sz="16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₹20,000 &amp; ₹50,000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1043E3F-CAAD-4696-9411-8CD2E4FEE150}"/>
                  </a:ext>
                </a:extLst>
              </p:cNvPr>
              <p:cNvSpPr/>
              <p:nvPr/>
            </p:nvSpPr>
            <p:spPr>
              <a:xfrm>
                <a:off x="365370" y="2505041"/>
                <a:ext cx="3433464" cy="13567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 impart sense of identity and reduce harassment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DB179D7-FDC4-4473-8212-B966A9C25458}"/>
                  </a:ext>
                </a:extLst>
              </p:cNvPr>
              <p:cNvSpPr/>
              <p:nvPr/>
            </p:nvSpPr>
            <p:spPr>
              <a:xfrm rot="1559533">
                <a:off x="4977333" y="2486419"/>
                <a:ext cx="2219120" cy="22219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73AE22-527B-438E-A635-5099CF6CEEC0}"/>
                  </a:ext>
                </a:extLst>
              </p:cNvPr>
              <p:cNvSpPr txBox="1"/>
              <p:nvPr/>
            </p:nvSpPr>
            <p:spPr>
              <a:xfrm>
                <a:off x="7029807" y="2877550"/>
                <a:ext cx="1403645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Interest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League Spartan" charset="0"/>
                    <a:cs typeface="Poppins" pitchFamily="2" charset="77"/>
                  </a:rPr>
                  <a:t>Subsidy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0D083C2-372C-4F8E-8E58-E948D10F81ED}"/>
                  </a:ext>
                </a:extLst>
              </p:cNvPr>
              <p:cNvSpPr/>
              <p:nvPr/>
            </p:nvSpPr>
            <p:spPr>
              <a:xfrm>
                <a:off x="6240692" y="1225028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468C27-3DC0-4BB0-B0CC-376B697E70C7}"/>
                  </a:ext>
                </a:extLst>
              </p:cNvPr>
              <p:cNvSpPr/>
              <p:nvPr/>
            </p:nvSpPr>
            <p:spPr>
              <a:xfrm>
                <a:off x="7720315" y="2199174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8DD5245-0869-4D5B-A529-37417EB2C021}"/>
                  </a:ext>
                </a:extLst>
              </p:cNvPr>
              <p:cNvSpPr/>
              <p:nvPr/>
            </p:nvSpPr>
            <p:spPr>
              <a:xfrm>
                <a:off x="7967835" y="4114810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1576F9A-D841-4439-9616-B49442D4D3A3}"/>
                  </a:ext>
                </a:extLst>
              </p:cNvPr>
              <p:cNvSpPr/>
              <p:nvPr/>
            </p:nvSpPr>
            <p:spPr>
              <a:xfrm>
                <a:off x="5880034" y="5547577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7BF9D64-34E9-4878-8013-968A5B2CC042}"/>
                  </a:ext>
                </a:extLst>
              </p:cNvPr>
              <p:cNvSpPr/>
              <p:nvPr/>
            </p:nvSpPr>
            <p:spPr>
              <a:xfrm>
                <a:off x="3790915" y="4067541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0A44B3-B6C5-4A32-9CC0-86D17A8EEA3B}"/>
                  </a:ext>
                </a:extLst>
              </p:cNvPr>
              <p:cNvSpPr/>
              <p:nvPr/>
            </p:nvSpPr>
            <p:spPr>
              <a:xfrm>
                <a:off x="4146012" y="2137918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3CFE20E-1655-477C-B119-C6A5782E2844}"/>
                  </a:ext>
                </a:extLst>
              </p:cNvPr>
              <p:cNvSpPr/>
              <p:nvPr/>
            </p:nvSpPr>
            <p:spPr>
              <a:xfrm>
                <a:off x="5634426" y="1227151"/>
                <a:ext cx="290946" cy="38135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pic>
            <p:nvPicPr>
              <p:cNvPr id="1026" name="Picture 2" descr="Street vendors delhi Images, Stock Photos &amp; Vectors | Shutterstock">
                <a:extLst>
                  <a:ext uri="{FF2B5EF4-FFF2-40B4-BE49-F238E27FC236}">
                    <a16:creationId xmlns:a16="http://schemas.microsoft.com/office/drawing/2014/main" id="{5FD08BC1-0993-417B-B001-7B8B3EDC9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35"/>
              <a:stretch/>
            </p:blipFill>
            <p:spPr bwMode="auto">
              <a:xfrm>
                <a:off x="5086546" y="2589424"/>
                <a:ext cx="2005713" cy="1999004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4C66CC-2BDD-427F-9010-263FF5836F92}"/>
                  </a:ext>
                </a:extLst>
              </p:cNvPr>
              <p:cNvSpPr txBox="1"/>
              <p:nvPr/>
            </p:nvSpPr>
            <p:spPr>
              <a:xfrm>
                <a:off x="6058963" y="4998126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League Spartan" charset="0"/>
                  <a:cs typeface="Poppins" pitchFamily="2" charset="77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EA12E1C-FA83-4EE8-A721-59C1B869CEFD}"/>
                </a:ext>
              </a:extLst>
            </p:cNvPr>
            <p:cNvSpPr/>
            <p:nvPr/>
          </p:nvSpPr>
          <p:spPr>
            <a:xfrm>
              <a:off x="5865240" y="6146853"/>
              <a:ext cx="4555110" cy="618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Safety net for Street Vendors and Family, through access to 8 Central welfare schemes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21DC17A-7C11-48C4-A970-99F54926900B}"/>
              </a:ext>
            </a:extLst>
          </p:cNvPr>
          <p:cNvSpPr txBox="1"/>
          <p:nvPr/>
        </p:nvSpPr>
        <p:spPr>
          <a:xfrm>
            <a:off x="4244425" y="4474984"/>
            <a:ext cx="75988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eague Spartan" charset="0"/>
                <a:cs typeface="Poppins" pitchFamily="2" charset="77"/>
              </a:rPr>
              <a:t>SVAD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720E7C-0849-4B3C-BC05-2A10E593DA78}"/>
              </a:ext>
            </a:extLst>
          </p:cNvPr>
          <p:cNvSpPr txBox="1"/>
          <p:nvPr/>
        </p:nvSpPr>
        <p:spPr>
          <a:xfrm>
            <a:off x="4738796" y="1910556"/>
            <a:ext cx="1092053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League Spartan" charset="0"/>
                <a:cs typeface="Poppins" pitchFamily="2" charset="77"/>
              </a:rPr>
              <a:t>Vision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5A84D990-4B5C-4176-9187-E2AD7B0D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27A77-BEB0-4C1C-B3B5-31818E8CC6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990B4DB-CEF2-4745-8CF0-705A4A7E9F69}"/>
              </a:ext>
            </a:extLst>
          </p:cNvPr>
          <p:cNvCxnSpPr>
            <a:cxnSpLocks/>
          </p:cNvCxnSpPr>
          <p:nvPr/>
        </p:nvCxnSpPr>
        <p:spPr>
          <a:xfrm>
            <a:off x="54487" y="657335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2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974E4-A05E-49B9-8263-A276D6C2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9" y="202052"/>
            <a:ext cx="101952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in the Journey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1FFFE6-B821-4C42-AABA-203FB74F5075}"/>
              </a:ext>
            </a:extLst>
          </p:cNvPr>
          <p:cNvGrpSpPr/>
          <p:nvPr/>
        </p:nvGrpSpPr>
        <p:grpSpPr>
          <a:xfrm>
            <a:off x="156081" y="1168344"/>
            <a:ext cx="11844594" cy="4521311"/>
            <a:chOff x="162349" y="1215457"/>
            <a:chExt cx="12083411" cy="452131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C63ACB-86A3-4AC7-B8DF-17C20D0D8CF7}"/>
                </a:ext>
              </a:extLst>
            </p:cNvPr>
            <p:cNvCxnSpPr>
              <a:stCxn id="34" idx="4"/>
            </p:cNvCxnSpPr>
            <p:nvPr/>
          </p:nvCxnSpPr>
          <p:spPr>
            <a:xfrm>
              <a:off x="3900630" y="1624845"/>
              <a:ext cx="1024" cy="637233"/>
            </a:xfrm>
            <a:prstGeom prst="line">
              <a:avLst/>
            </a:prstGeom>
            <a:ln w="12700">
              <a:solidFill>
                <a:srgbClr val="00338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BAF824-1809-4F90-879F-1373358FE3EB}"/>
                </a:ext>
              </a:extLst>
            </p:cNvPr>
            <p:cNvCxnSpPr/>
            <p:nvPr/>
          </p:nvCxnSpPr>
          <p:spPr>
            <a:xfrm>
              <a:off x="4742816" y="1567377"/>
              <a:ext cx="1024" cy="2580319"/>
            </a:xfrm>
            <a:prstGeom prst="line">
              <a:avLst/>
            </a:prstGeom>
            <a:ln w="12700">
              <a:solidFill>
                <a:srgbClr val="6D207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468CFF-F586-49EA-B89C-1CBA63857B8C}"/>
                </a:ext>
              </a:extLst>
            </p:cNvPr>
            <p:cNvCxnSpPr/>
            <p:nvPr/>
          </p:nvCxnSpPr>
          <p:spPr>
            <a:xfrm>
              <a:off x="5583980" y="1567377"/>
              <a:ext cx="1024" cy="694701"/>
            </a:xfrm>
            <a:prstGeom prst="line">
              <a:avLst/>
            </a:prstGeom>
            <a:ln w="12700">
              <a:solidFill>
                <a:srgbClr val="005EB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A0168D-4987-4CCF-A056-3B3116E7E4B6}"/>
                </a:ext>
              </a:extLst>
            </p:cNvPr>
            <p:cNvCxnSpPr/>
            <p:nvPr/>
          </p:nvCxnSpPr>
          <p:spPr>
            <a:xfrm>
              <a:off x="6423471" y="1567377"/>
              <a:ext cx="1024" cy="2580319"/>
            </a:xfrm>
            <a:prstGeom prst="line">
              <a:avLst/>
            </a:prstGeom>
            <a:ln w="12700">
              <a:solidFill>
                <a:srgbClr val="00A3A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840DEA-E7CD-45E2-8D98-89CE59CE3637}"/>
                </a:ext>
              </a:extLst>
            </p:cNvPr>
            <p:cNvCxnSpPr/>
            <p:nvPr/>
          </p:nvCxnSpPr>
          <p:spPr>
            <a:xfrm>
              <a:off x="7277596" y="1567377"/>
              <a:ext cx="1024" cy="694701"/>
            </a:xfrm>
            <a:prstGeom prst="line">
              <a:avLst/>
            </a:prstGeom>
            <a:ln w="12700">
              <a:solidFill>
                <a:srgbClr val="0091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7A757C-5C1A-4338-836F-588529888341}"/>
                </a:ext>
              </a:extLst>
            </p:cNvPr>
            <p:cNvCxnSpPr/>
            <p:nvPr/>
          </p:nvCxnSpPr>
          <p:spPr>
            <a:xfrm>
              <a:off x="8125529" y="1567377"/>
              <a:ext cx="1024" cy="2580319"/>
            </a:xfrm>
            <a:prstGeom prst="line">
              <a:avLst/>
            </a:prstGeom>
            <a:ln w="12700">
              <a:solidFill>
                <a:srgbClr val="F68D2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79C1A1-6507-4EA9-A33C-C33861355E83}"/>
                </a:ext>
              </a:extLst>
            </p:cNvPr>
            <p:cNvCxnSpPr/>
            <p:nvPr/>
          </p:nvCxnSpPr>
          <p:spPr>
            <a:xfrm>
              <a:off x="8961949" y="1567377"/>
              <a:ext cx="1024" cy="694701"/>
            </a:xfrm>
            <a:prstGeom prst="line">
              <a:avLst/>
            </a:prstGeom>
            <a:ln w="12700">
              <a:solidFill>
                <a:srgbClr val="48369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81A0EC-1929-4312-84B0-FB1F924A1C07}"/>
                </a:ext>
              </a:extLst>
            </p:cNvPr>
            <p:cNvCxnSpPr/>
            <p:nvPr/>
          </p:nvCxnSpPr>
          <p:spPr>
            <a:xfrm>
              <a:off x="9805674" y="1567377"/>
              <a:ext cx="1024" cy="2580319"/>
            </a:xfrm>
            <a:prstGeom prst="line">
              <a:avLst/>
            </a:prstGeom>
            <a:ln w="12700">
              <a:solidFill>
                <a:srgbClr val="BC20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05DED8-ADB6-4AE5-A680-7AEE4CCA643E}"/>
                </a:ext>
              </a:extLst>
            </p:cNvPr>
            <p:cNvCxnSpPr/>
            <p:nvPr/>
          </p:nvCxnSpPr>
          <p:spPr>
            <a:xfrm>
              <a:off x="10652387" y="1567377"/>
              <a:ext cx="1024" cy="694701"/>
            </a:xfrm>
            <a:prstGeom prst="line">
              <a:avLst/>
            </a:prstGeom>
            <a:ln w="12700">
              <a:solidFill>
                <a:srgbClr val="470A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74">
              <a:extLst>
                <a:ext uri="{FF2B5EF4-FFF2-40B4-BE49-F238E27FC236}">
                  <a16:creationId xmlns:a16="http://schemas.microsoft.com/office/drawing/2014/main" id="{BFA1F60B-8F5A-4240-8517-78E9BF6F3E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70853" y="2247885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Freeform 375">
              <a:extLst>
                <a:ext uri="{FF2B5EF4-FFF2-40B4-BE49-F238E27FC236}">
                  <a16:creationId xmlns:a16="http://schemas.microsoft.com/office/drawing/2014/main" id="{D8645700-B017-499A-B835-3D1B4248A9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767675" y="2271799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Freeform 377">
              <a:extLst>
                <a:ext uri="{FF2B5EF4-FFF2-40B4-BE49-F238E27FC236}">
                  <a16:creationId xmlns:a16="http://schemas.microsoft.com/office/drawing/2014/main" id="{6D937C62-318C-498E-AB5E-B5C93C7A19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33196" y="2247885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483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Freeform 378">
              <a:extLst>
                <a:ext uri="{FF2B5EF4-FFF2-40B4-BE49-F238E27FC236}">
                  <a16:creationId xmlns:a16="http://schemas.microsoft.com/office/drawing/2014/main" id="{6B121178-FA26-48B3-8EF4-DC31685527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351" y="2258026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470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Freeform 379">
              <a:extLst>
                <a:ext uri="{FF2B5EF4-FFF2-40B4-BE49-F238E27FC236}">
                  <a16:creationId xmlns:a16="http://schemas.microsoft.com/office/drawing/2014/main" id="{68FDCAC5-A93F-42A5-A7A9-F59FB72E3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14577" y="4174503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6D2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Freeform 380">
              <a:extLst>
                <a:ext uri="{FF2B5EF4-FFF2-40B4-BE49-F238E27FC236}">
                  <a16:creationId xmlns:a16="http://schemas.microsoft.com/office/drawing/2014/main" id="{4495ACE1-A0D6-4443-A9D7-A8646B0E30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02023" y="4174501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00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Freeform 381">
              <a:extLst>
                <a:ext uri="{FF2B5EF4-FFF2-40B4-BE49-F238E27FC236}">
                  <a16:creationId xmlns:a16="http://schemas.microsoft.com/office/drawing/2014/main" id="{1ACAD5EE-F90D-4934-BFCA-237AA4294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95752" y="4174501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F68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Freeform 382">
              <a:extLst>
                <a:ext uri="{FF2B5EF4-FFF2-40B4-BE49-F238E27FC236}">
                  <a16:creationId xmlns:a16="http://schemas.microsoft.com/office/drawing/2014/main" id="{16100DFA-F437-4B4B-9E3B-A618CC21F0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76921" y="4174501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BC2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9CCCB1-04C9-466D-8168-0E4FE023508A}"/>
                </a:ext>
              </a:extLst>
            </p:cNvPr>
            <p:cNvSpPr/>
            <p:nvPr/>
          </p:nvSpPr>
          <p:spPr>
            <a:xfrm>
              <a:off x="3168140" y="1363395"/>
              <a:ext cx="9023859" cy="124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EAB6A9-974E-4713-9A98-0345E0B1F418}"/>
                </a:ext>
              </a:extLst>
            </p:cNvPr>
            <p:cNvSpPr/>
            <p:nvPr/>
          </p:nvSpPr>
          <p:spPr>
            <a:xfrm>
              <a:off x="3737182" y="1255084"/>
              <a:ext cx="348667" cy="351907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9A49F7-1A79-4C22-8A2E-978D59C486F4}"/>
                </a:ext>
              </a:extLst>
            </p:cNvPr>
            <p:cNvSpPr/>
            <p:nvPr/>
          </p:nvSpPr>
          <p:spPr>
            <a:xfrm>
              <a:off x="4570019" y="1244198"/>
              <a:ext cx="348667" cy="351907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D031A3F-5D52-4532-8BE2-9ADF23EA8978}"/>
                </a:ext>
              </a:extLst>
            </p:cNvPr>
            <p:cNvSpPr/>
            <p:nvPr/>
          </p:nvSpPr>
          <p:spPr>
            <a:xfrm>
              <a:off x="5413743" y="1244198"/>
              <a:ext cx="348667" cy="351907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F23F23-55A2-4EE8-82A8-2B8DCC93254C}"/>
                </a:ext>
              </a:extLst>
            </p:cNvPr>
            <p:cNvSpPr/>
            <p:nvPr/>
          </p:nvSpPr>
          <p:spPr>
            <a:xfrm>
              <a:off x="6257467" y="1244198"/>
              <a:ext cx="348667" cy="351907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CC8933C-1B40-4BC8-AAF0-808D77A82FF9}"/>
                </a:ext>
              </a:extLst>
            </p:cNvPr>
            <p:cNvSpPr/>
            <p:nvPr/>
          </p:nvSpPr>
          <p:spPr>
            <a:xfrm>
              <a:off x="7101190" y="1244198"/>
              <a:ext cx="348667" cy="351907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3AA60D0-342E-4CB5-A4A9-B7AED744847D}"/>
                </a:ext>
              </a:extLst>
            </p:cNvPr>
            <p:cNvSpPr/>
            <p:nvPr/>
          </p:nvSpPr>
          <p:spPr>
            <a:xfrm>
              <a:off x="7944915" y="1244198"/>
              <a:ext cx="348667" cy="351907"/>
            </a:xfrm>
            <a:prstGeom prst="ellipse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7E62B64-31AA-440E-BF1B-CC72A556A7BC}"/>
                </a:ext>
              </a:extLst>
            </p:cNvPr>
            <p:cNvSpPr/>
            <p:nvPr/>
          </p:nvSpPr>
          <p:spPr>
            <a:xfrm>
              <a:off x="8788639" y="1244198"/>
              <a:ext cx="348667" cy="351907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1818B5-8CF1-4AB3-BF2B-A925FE044B9B}"/>
                </a:ext>
              </a:extLst>
            </p:cNvPr>
            <p:cNvSpPr/>
            <p:nvPr/>
          </p:nvSpPr>
          <p:spPr>
            <a:xfrm>
              <a:off x="9632364" y="1244198"/>
              <a:ext cx="348667" cy="351907"/>
            </a:xfrm>
            <a:prstGeom prst="ellipse">
              <a:avLst/>
            </a:prstGeom>
            <a:solidFill>
              <a:srgbClr val="BC2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56471E-238D-4C8F-BCFE-149A060B05DE}"/>
                </a:ext>
              </a:extLst>
            </p:cNvPr>
            <p:cNvSpPr/>
            <p:nvPr/>
          </p:nvSpPr>
          <p:spPr>
            <a:xfrm>
              <a:off x="10486975" y="1244198"/>
              <a:ext cx="348667" cy="351907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5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093231-3E5C-4789-8E49-FDC9D82D718F}"/>
                </a:ext>
              </a:extLst>
            </p:cNvPr>
            <p:cNvSpPr/>
            <p:nvPr/>
          </p:nvSpPr>
          <p:spPr>
            <a:xfrm>
              <a:off x="3697820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AD32B4-731F-452C-8A55-9D34DF6997D9}"/>
                </a:ext>
              </a:extLst>
            </p:cNvPr>
            <p:cNvSpPr/>
            <p:nvPr/>
          </p:nvSpPr>
          <p:spPr>
            <a:xfrm>
              <a:off x="4541543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6D2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97812F-1F5F-4F77-8BD1-2CF065E16E15}"/>
                </a:ext>
              </a:extLst>
            </p:cNvPr>
            <p:cNvSpPr/>
            <p:nvPr/>
          </p:nvSpPr>
          <p:spPr>
            <a:xfrm>
              <a:off x="5385267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E664772-7172-4F29-899E-5D2971897AEC}"/>
                </a:ext>
              </a:extLst>
            </p:cNvPr>
            <p:cNvSpPr/>
            <p:nvPr/>
          </p:nvSpPr>
          <p:spPr>
            <a:xfrm>
              <a:off x="6228990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00A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6334E25-E42F-4B68-B90B-D9147C8DF4DD}"/>
                </a:ext>
              </a:extLst>
            </p:cNvPr>
            <p:cNvSpPr/>
            <p:nvPr/>
          </p:nvSpPr>
          <p:spPr>
            <a:xfrm>
              <a:off x="7072714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2CBD40-8CD5-4571-9124-A39770819302}"/>
                </a:ext>
              </a:extLst>
            </p:cNvPr>
            <p:cNvSpPr/>
            <p:nvPr/>
          </p:nvSpPr>
          <p:spPr>
            <a:xfrm>
              <a:off x="7916439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F68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D5847C-3365-4F53-AB50-50EC5F652023}"/>
                </a:ext>
              </a:extLst>
            </p:cNvPr>
            <p:cNvSpPr/>
            <p:nvPr/>
          </p:nvSpPr>
          <p:spPr>
            <a:xfrm>
              <a:off x="8760163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4836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F68F676-4E80-4E1E-BF34-2B00E5539D11}"/>
                </a:ext>
              </a:extLst>
            </p:cNvPr>
            <p:cNvSpPr/>
            <p:nvPr/>
          </p:nvSpPr>
          <p:spPr>
            <a:xfrm>
              <a:off x="9603888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BC20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A29100-7BD3-4C9E-A353-700D3D059C6E}"/>
                </a:ext>
              </a:extLst>
            </p:cNvPr>
            <p:cNvSpPr/>
            <p:nvPr/>
          </p:nvSpPr>
          <p:spPr>
            <a:xfrm>
              <a:off x="10447612" y="1215457"/>
              <a:ext cx="405620" cy="409388"/>
            </a:xfrm>
            <a:prstGeom prst="ellipse">
              <a:avLst/>
            </a:prstGeom>
            <a:noFill/>
            <a:ln w="3175">
              <a:solidFill>
                <a:srgbClr val="470A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F7E573-10D2-41E3-935E-4F77D56B4BF1}"/>
                </a:ext>
              </a:extLst>
            </p:cNvPr>
            <p:cNvSpPr/>
            <p:nvPr/>
          </p:nvSpPr>
          <p:spPr>
            <a:xfrm>
              <a:off x="3383822" y="2510934"/>
              <a:ext cx="1035196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SVs* &amp; their Families</a:t>
              </a:r>
            </a:p>
            <a:p>
              <a:pPr algn="ctr">
                <a:spcAft>
                  <a:spcPts val="600"/>
                </a:spcAft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819BE4-A960-488F-92E2-53C943D01376}"/>
                </a:ext>
              </a:extLst>
            </p:cNvPr>
            <p:cNvSpPr/>
            <p:nvPr/>
          </p:nvSpPr>
          <p:spPr>
            <a:xfrm>
              <a:off x="4053959" y="4674620"/>
              <a:ext cx="13597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SIDBI / QCI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CF457A3-062D-49E6-96C8-64BF235EF120}"/>
                </a:ext>
              </a:extLst>
            </p:cNvPr>
            <p:cNvSpPr/>
            <p:nvPr/>
          </p:nvSpPr>
          <p:spPr>
            <a:xfrm>
              <a:off x="5064735" y="2426000"/>
              <a:ext cx="11207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States / UTs /  Urban Local Bodies**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AEAFB8-B20E-489D-93AA-D55F76C3B7F1}"/>
                </a:ext>
              </a:extLst>
            </p:cNvPr>
            <p:cNvSpPr/>
            <p:nvPr/>
          </p:nvSpPr>
          <p:spPr>
            <a:xfrm>
              <a:off x="5751906" y="4697362"/>
              <a:ext cx="13597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NPCI</a:t>
              </a:r>
              <a:endParaRPr lang="en-US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96FFF84-C0DC-47DB-A64A-D6A0C5BEA82F}"/>
                </a:ext>
              </a:extLst>
            </p:cNvPr>
            <p:cNvSpPr/>
            <p:nvPr/>
          </p:nvSpPr>
          <p:spPr>
            <a:xfrm>
              <a:off x="6686116" y="2752852"/>
              <a:ext cx="1124648" cy="367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a typeface="SimSun" charset="0"/>
                </a:rPr>
                <a:t>Bank</a:t>
              </a:r>
              <a:endParaRPr lang="en-US" sz="1400" b="1" dirty="0">
                <a:solidFill>
                  <a:schemeClr val="bg1"/>
                </a:solidFill>
                <a:ea typeface="SimSun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15EB3C-D957-4342-B67D-CDE4C982F387}"/>
                </a:ext>
              </a:extLst>
            </p:cNvPr>
            <p:cNvSpPr/>
            <p:nvPr/>
          </p:nvSpPr>
          <p:spPr>
            <a:xfrm>
              <a:off x="7419688" y="4697362"/>
              <a:ext cx="13597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Indian Bank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A00D0B1-1C7B-49B0-93DB-AC2F28AD454D}"/>
                </a:ext>
              </a:extLst>
            </p:cNvPr>
            <p:cNvSpPr/>
            <p:nvPr/>
          </p:nvSpPr>
          <p:spPr>
            <a:xfrm>
              <a:off x="8271040" y="2529140"/>
              <a:ext cx="136029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Digital Payment Aggregators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68AEA7-9A0C-4627-B91D-8E3A14058B9D}"/>
                </a:ext>
              </a:extLst>
            </p:cNvPr>
            <p:cNvSpPr/>
            <p:nvPr/>
          </p:nvSpPr>
          <p:spPr>
            <a:xfrm>
              <a:off x="9160900" y="4486917"/>
              <a:ext cx="135978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CSC e-Services Limited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D0E08F-5EB4-41BD-AE51-A9CCF1A98178}"/>
                </a:ext>
              </a:extLst>
            </p:cNvPr>
            <p:cNvSpPr/>
            <p:nvPr/>
          </p:nvSpPr>
          <p:spPr>
            <a:xfrm>
              <a:off x="9933654" y="2302520"/>
              <a:ext cx="155216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Central Ministry / Department -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DFS,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MoWCD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MoCAFPD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MoHFW</a:t>
              </a:r>
              <a:r>
                <a:rPr lang="en-US" sz="12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1" name="Freeform 376">
              <a:extLst>
                <a:ext uri="{FF2B5EF4-FFF2-40B4-BE49-F238E27FC236}">
                  <a16:creationId xmlns:a16="http://schemas.microsoft.com/office/drawing/2014/main" id="{4B9C643C-4F0E-46B8-A50A-D840ABD394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45020" y="2258026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rgbClr val="009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546A8DE7-AA87-4F77-9B90-ACBBC3FC4A1E}"/>
                </a:ext>
              </a:extLst>
            </p:cNvPr>
            <p:cNvSpPr txBox="1"/>
            <p:nvPr/>
          </p:nvSpPr>
          <p:spPr>
            <a:xfrm>
              <a:off x="6608938" y="2281792"/>
              <a:ext cx="139491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Lending Institution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NBFCs, MFIs, RRBs, Coop Banks</a:t>
              </a:r>
            </a:p>
          </p:txBody>
        </p:sp>
        <p:sp>
          <p:nvSpPr>
            <p:cNvPr id="1106" name="Freeform 5">
              <a:extLst>
                <a:ext uri="{FF2B5EF4-FFF2-40B4-BE49-F238E27FC236}">
                  <a16:creationId xmlns:a16="http://schemas.microsoft.com/office/drawing/2014/main" id="{F93B166B-8E55-42BB-A8AD-BBBE63721D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2349" y="2621086"/>
              <a:ext cx="2810285" cy="658198"/>
            </a:xfrm>
            <a:prstGeom prst="round2SameRect">
              <a:avLst/>
            </a:prstGeom>
            <a:solidFill>
              <a:srgbClr val="6D20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Stakeholders</a:t>
              </a:r>
            </a:p>
          </p:txBody>
        </p:sp>
        <p:sp>
          <p:nvSpPr>
            <p:cNvPr id="1107" name="Freeform 5">
              <a:extLst>
                <a:ext uri="{FF2B5EF4-FFF2-40B4-BE49-F238E27FC236}">
                  <a16:creationId xmlns:a16="http://schemas.microsoft.com/office/drawing/2014/main" id="{D6ADCEC3-6E36-413D-AB57-B19DD332D4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3113" y="4579461"/>
              <a:ext cx="2810285" cy="658198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Implementation Partners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D18FFFD-55CE-4CD5-98B7-2917D0B3FA8A}"/>
                </a:ext>
              </a:extLst>
            </p:cNvPr>
            <p:cNvCxnSpPr/>
            <p:nvPr/>
          </p:nvCxnSpPr>
          <p:spPr>
            <a:xfrm>
              <a:off x="11513272" y="1567377"/>
              <a:ext cx="1024" cy="2580319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8BEF004-D1FA-4CFD-8009-1D20B8545588}"/>
                </a:ext>
              </a:extLst>
            </p:cNvPr>
            <p:cNvSpPr/>
            <p:nvPr/>
          </p:nvSpPr>
          <p:spPr>
            <a:xfrm>
              <a:off x="11339961" y="1244198"/>
              <a:ext cx="405620" cy="40938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r>
                <a:rPr lang="en-US" sz="105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34EDFE4-1E8B-4195-B9C0-2DD59ED7C6B4}"/>
                </a:ext>
              </a:extLst>
            </p:cNvPr>
            <p:cNvSpPr/>
            <p:nvPr/>
          </p:nvSpPr>
          <p:spPr>
            <a:xfrm>
              <a:off x="11311486" y="1215457"/>
              <a:ext cx="405620" cy="409388"/>
            </a:xfrm>
            <a:prstGeom prst="ellipse">
              <a:avLst/>
            </a:prstGeom>
            <a:noFill/>
            <a:ln w="31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US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56" name="Freeform 382">
              <a:extLst>
                <a:ext uri="{FF2B5EF4-FFF2-40B4-BE49-F238E27FC236}">
                  <a16:creationId xmlns:a16="http://schemas.microsoft.com/office/drawing/2014/main" id="{FB7CB2AD-6A0A-4AD5-B719-3FC3697C23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83495" y="4174501"/>
              <a:ext cx="1659553" cy="1464977"/>
            </a:xfrm>
            <a:custGeom>
              <a:avLst/>
              <a:gdLst>
                <a:gd name="T0" fmla="*/ 206 w 670"/>
                <a:gd name="T1" fmla="*/ 595 h 596"/>
                <a:gd name="T2" fmla="*/ 141 w 670"/>
                <a:gd name="T3" fmla="*/ 557 h 596"/>
                <a:gd name="T4" fmla="*/ 13 w 670"/>
                <a:gd name="T5" fmla="*/ 334 h 596"/>
                <a:gd name="T6" fmla="*/ 14 w 670"/>
                <a:gd name="T7" fmla="*/ 259 h 596"/>
                <a:gd name="T8" fmla="*/ 142 w 670"/>
                <a:gd name="T9" fmla="*/ 38 h 596"/>
                <a:gd name="T10" fmla="*/ 208 w 670"/>
                <a:gd name="T11" fmla="*/ 0 h 596"/>
                <a:gd name="T12" fmla="*/ 464 w 670"/>
                <a:gd name="T13" fmla="*/ 1 h 596"/>
                <a:gd name="T14" fmla="*/ 529 w 670"/>
                <a:gd name="T15" fmla="*/ 39 h 596"/>
                <a:gd name="T16" fmla="*/ 657 w 670"/>
                <a:gd name="T17" fmla="*/ 261 h 596"/>
                <a:gd name="T18" fmla="*/ 656 w 670"/>
                <a:gd name="T19" fmla="*/ 337 h 596"/>
                <a:gd name="T20" fmla="*/ 528 w 670"/>
                <a:gd name="T21" fmla="*/ 558 h 596"/>
                <a:gd name="T22" fmla="*/ 462 w 670"/>
                <a:gd name="T23" fmla="*/ 596 h 596"/>
                <a:gd name="T24" fmla="*/ 206 w 670"/>
                <a:gd name="T25" fmla="*/ 59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0" h="596">
                  <a:moveTo>
                    <a:pt x="206" y="595"/>
                  </a:moveTo>
                  <a:cubicBezTo>
                    <a:pt x="179" y="595"/>
                    <a:pt x="154" y="580"/>
                    <a:pt x="141" y="557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0" y="311"/>
                    <a:pt x="0" y="282"/>
                    <a:pt x="14" y="25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56" y="14"/>
                    <a:pt x="181" y="0"/>
                    <a:pt x="208" y="0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91" y="1"/>
                    <a:pt x="516" y="16"/>
                    <a:pt x="529" y="39"/>
                  </a:cubicBezTo>
                  <a:cubicBezTo>
                    <a:pt x="657" y="261"/>
                    <a:pt x="657" y="261"/>
                    <a:pt x="657" y="261"/>
                  </a:cubicBezTo>
                  <a:cubicBezTo>
                    <a:pt x="670" y="285"/>
                    <a:pt x="670" y="313"/>
                    <a:pt x="656" y="337"/>
                  </a:cubicBezTo>
                  <a:cubicBezTo>
                    <a:pt x="528" y="558"/>
                    <a:pt x="528" y="558"/>
                    <a:pt x="528" y="558"/>
                  </a:cubicBezTo>
                  <a:cubicBezTo>
                    <a:pt x="514" y="581"/>
                    <a:pt x="489" y="596"/>
                    <a:pt x="462" y="596"/>
                  </a:cubicBezTo>
                  <a:lnTo>
                    <a:pt x="206" y="59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BCFCFFF-5C36-4BDB-A824-318D46EF0CA8}"/>
                </a:ext>
              </a:extLst>
            </p:cNvPr>
            <p:cNvSpPr/>
            <p:nvPr/>
          </p:nvSpPr>
          <p:spPr>
            <a:xfrm>
              <a:off x="10853232" y="4718058"/>
              <a:ext cx="13597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CGTMSE</a:t>
              </a:r>
              <a:endParaRPr lang="en-US"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746A69-8331-4881-9ACF-DADF5B9C41FE}"/>
              </a:ext>
            </a:extLst>
          </p:cNvPr>
          <p:cNvCxnSpPr>
            <a:cxnSpLocks/>
          </p:cNvCxnSpPr>
          <p:nvPr/>
        </p:nvCxnSpPr>
        <p:spPr>
          <a:xfrm>
            <a:off x="66691" y="748698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3603" y="5849051"/>
            <a:ext cx="11809077" cy="75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1">
              <a:lnSpc>
                <a:spcPct val="150000"/>
              </a:lnSpc>
              <a:defRPr/>
            </a:pPr>
            <a:r>
              <a:rPr lang="en-US" b="1" dirty="0"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*</a:t>
            </a:r>
            <a:r>
              <a:rPr lang="en-US" sz="1200" b="1" dirty="0"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Street Vendors living in Rural areas but vending in Urban Areas are covered. </a:t>
            </a:r>
          </a:p>
          <a:p>
            <a:pPr marL="0" marR="5080" lvl="1">
              <a:lnSpc>
                <a:spcPct val="150000"/>
              </a:lnSpc>
              <a:defRPr/>
            </a:pPr>
            <a:r>
              <a:rPr lang="en-US" sz="1200" b="1" dirty="0"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**ULBs include Industrial Development Areas, Cantonment Boards, Notified Area Councils, Town Council, Hill District Headquarters </a:t>
            </a:r>
            <a:r>
              <a:rPr lang="en-US" sz="1200" b="1" dirty="0" err="1"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etc</a:t>
            </a:r>
            <a:endParaRPr lang="en-US" sz="1200" b="1" dirty="0"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5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7" y="47596"/>
            <a:ext cx="10771046" cy="77273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Salient e-Governance features: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740" y="1140478"/>
            <a:ext cx="11138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latin typeface="Arial" panose="020B0604020202020204" pitchFamily="34" charset="0"/>
              </a:rPr>
              <a:t>End to end digitally integrated loan application process for Street Vendors (SVs) &amp; Mobile App – Ease of Access</a:t>
            </a:r>
            <a:endParaRPr lang="en-US" sz="1600" b="1" kern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209" y="1834886"/>
            <a:ext cx="10216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 time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status of loan application to SVs via SMS at every stage – Increased </a:t>
            </a:r>
            <a:r>
              <a:rPr lang="en-US" sz="1600" b="1" kern="0" dirty="0">
                <a:latin typeface="Arial" panose="020B0604020202020204" pitchFamily="34" charset="0"/>
              </a:rPr>
              <a:t>transparency</a:t>
            </a:r>
            <a:r>
              <a:rPr lang="en-US" sz="1200" b="1" kern="0" dirty="0">
                <a:latin typeface="Arial" panose="020B0604020202020204" pitchFamily="34" charset="0"/>
              </a:rPr>
              <a:t>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4313" y="2530077"/>
            <a:ext cx="967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Interactive dashboard for all stakeholders - Effective implementation and monitoring </a:t>
            </a: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5780" y="3189397"/>
            <a:ext cx="9745608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On-boarding &amp; training on Digital Payment Platforms – Empowering SVs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8492" y="3973990"/>
            <a:ext cx="10450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472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 database for SV’s families – Tool for identifying eligibility and linking to Welfare Schemes</a:t>
            </a: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480" y="5657841"/>
            <a:ext cx="10104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472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DBT based payment of Interest Subsidy and Cashback – Simple and Transparent</a:t>
            </a: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rot="10800000" flipH="1">
            <a:off x="298705" y="1136471"/>
            <a:ext cx="1084454" cy="5029200"/>
          </a:xfrm>
          <a:custGeom>
            <a:avLst/>
            <a:gdLst/>
            <a:ahLst/>
            <a:cxnLst>
              <a:cxn ang="0">
                <a:pos x="2" y="1205"/>
              </a:cxn>
              <a:cxn ang="0">
                <a:pos x="385" y="602"/>
              </a:cxn>
              <a:cxn ang="0">
                <a:pos x="2" y="0"/>
              </a:cxn>
              <a:cxn ang="0">
                <a:pos x="349" y="602"/>
              </a:cxn>
              <a:cxn ang="0">
                <a:pos x="0" y="1206"/>
              </a:cxn>
            </a:cxnLst>
            <a:rect l="0" t="0" r="r" b="b"/>
            <a:pathLst>
              <a:path w="385" h="1206">
                <a:moveTo>
                  <a:pt x="2" y="1205"/>
                </a:moveTo>
                <a:cubicBezTo>
                  <a:pt x="217" y="1104"/>
                  <a:pt x="385" y="860"/>
                  <a:pt x="385" y="602"/>
                </a:cubicBezTo>
                <a:cubicBezTo>
                  <a:pt x="385" y="345"/>
                  <a:pt x="217" y="101"/>
                  <a:pt x="2" y="0"/>
                </a:cubicBezTo>
                <a:cubicBezTo>
                  <a:pt x="210" y="120"/>
                  <a:pt x="349" y="345"/>
                  <a:pt x="349" y="602"/>
                </a:cubicBezTo>
                <a:cubicBezTo>
                  <a:pt x="349" y="861"/>
                  <a:pt x="209" y="1086"/>
                  <a:pt x="0" y="1206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b="0" kern="0" dirty="0">
              <a:solidFill>
                <a:sysClr val="windowText" lastClr="000000"/>
              </a:solidFill>
              <a:latin typeface="Arial"/>
              <a:cs typeface="+mn-cs"/>
            </a:endParaRPr>
          </a:p>
        </p:txBody>
      </p:sp>
      <p:sp>
        <p:nvSpPr>
          <p:cNvPr id="22" name="Freeform 76">
            <a:extLst>
              <a:ext uri="{FF2B5EF4-FFF2-40B4-BE49-F238E27FC236}">
                <a16:creationId xmlns:a16="http://schemas.microsoft.com/office/drawing/2014/main" id="{F013491B-9029-4F39-8955-83CDF215C49A}"/>
              </a:ext>
            </a:extLst>
          </p:cNvPr>
          <p:cNvSpPr>
            <a:spLocks noEditPoints="1"/>
          </p:cNvSpPr>
          <p:nvPr/>
        </p:nvSpPr>
        <p:spPr bwMode="auto">
          <a:xfrm>
            <a:off x="691338" y="1624031"/>
            <a:ext cx="518285" cy="526493"/>
          </a:xfrm>
          <a:custGeom>
            <a:avLst/>
            <a:gdLst>
              <a:gd name="T0" fmla="*/ 235 w 907"/>
              <a:gd name="T1" fmla="*/ 211 h 1171"/>
              <a:gd name="T2" fmla="*/ 15 w 907"/>
              <a:gd name="T3" fmla="*/ 249 h 1171"/>
              <a:gd name="T4" fmla="*/ 7 w 907"/>
              <a:gd name="T5" fmla="*/ 1118 h 1171"/>
              <a:gd name="T6" fmla="*/ 78 w 907"/>
              <a:gd name="T7" fmla="*/ 1171 h 1171"/>
              <a:gd name="T8" fmla="*/ 532 w 907"/>
              <a:gd name="T9" fmla="*/ 1139 h 1171"/>
              <a:gd name="T10" fmla="*/ 517 w 907"/>
              <a:gd name="T11" fmla="*/ 603 h 1171"/>
              <a:gd name="T12" fmla="*/ 80 w 907"/>
              <a:gd name="T13" fmla="*/ 1101 h 1171"/>
              <a:gd name="T14" fmla="*/ 189 w 907"/>
              <a:gd name="T15" fmla="*/ 1062 h 1171"/>
              <a:gd name="T16" fmla="*/ 78 w 907"/>
              <a:gd name="T17" fmla="*/ 1017 h 1171"/>
              <a:gd name="T18" fmla="*/ 190 w 907"/>
              <a:gd name="T19" fmla="*/ 985 h 1171"/>
              <a:gd name="T20" fmla="*/ 77 w 907"/>
              <a:gd name="T21" fmla="*/ 933 h 1171"/>
              <a:gd name="T22" fmla="*/ 190 w 907"/>
              <a:gd name="T23" fmla="*/ 933 h 1171"/>
              <a:gd name="T24" fmla="*/ 77 w 907"/>
              <a:gd name="T25" fmla="*/ 823 h 1171"/>
              <a:gd name="T26" fmla="*/ 333 w 907"/>
              <a:gd name="T27" fmla="*/ 1094 h 1171"/>
              <a:gd name="T28" fmla="*/ 220 w 907"/>
              <a:gd name="T29" fmla="*/ 1062 h 1171"/>
              <a:gd name="T30" fmla="*/ 332 w 907"/>
              <a:gd name="T31" fmla="*/ 1017 h 1171"/>
              <a:gd name="T32" fmla="*/ 222 w 907"/>
              <a:gd name="T33" fmla="*/ 978 h 1171"/>
              <a:gd name="T34" fmla="*/ 330 w 907"/>
              <a:gd name="T35" fmla="*/ 940 h 1171"/>
              <a:gd name="T36" fmla="*/ 225 w 907"/>
              <a:gd name="T37" fmla="*/ 895 h 1171"/>
              <a:gd name="T38" fmla="*/ 327 w 907"/>
              <a:gd name="T39" fmla="*/ 861 h 1171"/>
              <a:gd name="T40" fmla="*/ 229 w 907"/>
              <a:gd name="T41" fmla="*/ 814 h 1171"/>
              <a:gd name="T42" fmla="*/ 466 w 907"/>
              <a:gd name="T43" fmla="*/ 1104 h 1171"/>
              <a:gd name="T44" fmla="*/ 466 w 907"/>
              <a:gd name="T45" fmla="*/ 1056 h 1171"/>
              <a:gd name="T46" fmla="*/ 371 w 907"/>
              <a:gd name="T47" fmla="*/ 1023 h 1171"/>
              <a:gd name="T48" fmla="*/ 470 w 907"/>
              <a:gd name="T49" fmla="*/ 976 h 1171"/>
              <a:gd name="T50" fmla="*/ 368 w 907"/>
              <a:gd name="T51" fmla="*/ 942 h 1171"/>
              <a:gd name="T52" fmla="*/ 473 w 907"/>
              <a:gd name="T53" fmla="*/ 897 h 1171"/>
              <a:gd name="T54" fmla="*/ 365 w 907"/>
              <a:gd name="T55" fmla="*/ 859 h 1171"/>
              <a:gd name="T56" fmla="*/ 475 w 907"/>
              <a:gd name="T57" fmla="*/ 820 h 1171"/>
              <a:gd name="T58" fmla="*/ 456 w 907"/>
              <a:gd name="T59" fmla="*/ 22 h 1171"/>
              <a:gd name="T60" fmla="*/ 322 w 907"/>
              <a:gd name="T61" fmla="*/ 114 h 1171"/>
              <a:gd name="T62" fmla="*/ 259 w 907"/>
              <a:gd name="T63" fmla="*/ 254 h 1171"/>
              <a:gd name="T64" fmla="*/ 300 w 907"/>
              <a:gd name="T65" fmla="*/ 423 h 1171"/>
              <a:gd name="T66" fmla="*/ 375 w 907"/>
              <a:gd name="T67" fmla="*/ 552 h 1171"/>
              <a:gd name="T68" fmla="*/ 427 w 907"/>
              <a:gd name="T69" fmla="*/ 611 h 1171"/>
              <a:gd name="T70" fmla="*/ 648 w 907"/>
              <a:gd name="T71" fmla="*/ 559 h 1171"/>
              <a:gd name="T72" fmla="*/ 800 w 907"/>
              <a:gd name="T73" fmla="*/ 492 h 1171"/>
              <a:gd name="T74" fmla="*/ 892 w 907"/>
              <a:gd name="T75" fmla="*/ 367 h 1171"/>
              <a:gd name="T76" fmla="*/ 896 w 907"/>
              <a:gd name="T77" fmla="*/ 212 h 1171"/>
              <a:gd name="T78" fmla="*/ 812 w 907"/>
              <a:gd name="T79" fmla="*/ 84 h 1171"/>
              <a:gd name="T80" fmla="*/ 663 w 907"/>
              <a:gd name="T81" fmla="*/ 10 h 1171"/>
              <a:gd name="T82" fmla="*/ 373 w 907"/>
              <a:gd name="T83" fmla="*/ 332 h 1171"/>
              <a:gd name="T84" fmla="*/ 439 w 907"/>
              <a:gd name="T85" fmla="*/ 328 h 1171"/>
              <a:gd name="T86" fmla="*/ 380 w 907"/>
              <a:gd name="T87" fmla="*/ 283 h 1171"/>
              <a:gd name="T88" fmla="*/ 381 w 907"/>
              <a:gd name="T89" fmla="*/ 222 h 1171"/>
              <a:gd name="T90" fmla="*/ 457 w 907"/>
              <a:gd name="T91" fmla="*/ 240 h 1171"/>
              <a:gd name="T92" fmla="*/ 405 w 907"/>
              <a:gd name="T93" fmla="*/ 251 h 1171"/>
              <a:gd name="T94" fmla="*/ 472 w 907"/>
              <a:gd name="T95" fmla="*/ 300 h 1171"/>
              <a:gd name="T96" fmla="*/ 452 w 907"/>
              <a:gd name="T97" fmla="*/ 363 h 1171"/>
              <a:gd name="T98" fmla="*/ 637 w 907"/>
              <a:gd name="T99" fmla="*/ 259 h 1171"/>
              <a:gd name="T100" fmla="*/ 545 w 907"/>
              <a:gd name="T101" fmla="*/ 273 h 1171"/>
              <a:gd name="T102" fmla="*/ 558 w 907"/>
              <a:gd name="T103" fmla="*/ 208 h 1171"/>
              <a:gd name="T104" fmla="*/ 620 w 907"/>
              <a:gd name="T105" fmla="*/ 208 h 1171"/>
              <a:gd name="T106" fmla="*/ 724 w 907"/>
              <a:gd name="T107" fmla="*/ 339 h 1171"/>
              <a:gd name="T108" fmla="*/ 772 w 907"/>
              <a:gd name="T109" fmla="*/ 321 h 1171"/>
              <a:gd name="T110" fmla="*/ 704 w 907"/>
              <a:gd name="T111" fmla="*/ 270 h 1171"/>
              <a:gd name="T112" fmla="*/ 726 w 907"/>
              <a:gd name="T113" fmla="*/ 213 h 1171"/>
              <a:gd name="T114" fmla="*/ 772 w 907"/>
              <a:gd name="T115" fmla="*/ 236 h 1171"/>
              <a:gd name="T116" fmla="*/ 740 w 907"/>
              <a:gd name="T117" fmla="*/ 257 h 1171"/>
              <a:gd name="T118" fmla="*/ 810 w 907"/>
              <a:gd name="T119" fmla="*/ 314 h 1171"/>
              <a:gd name="T120" fmla="*/ 774 w 907"/>
              <a:gd name="T121" fmla="*/ 369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7" h="1171">
                <a:moveTo>
                  <a:pt x="471" y="627"/>
                </a:moveTo>
                <a:lnTo>
                  <a:pt x="471" y="755"/>
                </a:lnTo>
                <a:lnTo>
                  <a:pt x="81" y="755"/>
                </a:lnTo>
                <a:lnTo>
                  <a:pt x="81" y="304"/>
                </a:lnTo>
                <a:lnTo>
                  <a:pt x="226" y="304"/>
                </a:lnTo>
                <a:lnTo>
                  <a:pt x="225" y="293"/>
                </a:lnTo>
                <a:lnTo>
                  <a:pt x="225" y="283"/>
                </a:lnTo>
                <a:lnTo>
                  <a:pt x="226" y="264"/>
                </a:lnTo>
                <a:lnTo>
                  <a:pt x="227" y="246"/>
                </a:lnTo>
                <a:lnTo>
                  <a:pt x="230" y="228"/>
                </a:lnTo>
                <a:lnTo>
                  <a:pt x="235" y="211"/>
                </a:lnTo>
                <a:lnTo>
                  <a:pt x="87" y="211"/>
                </a:lnTo>
                <a:lnTo>
                  <a:pt x="78" y="211"/>
                </a:lnTo>
                <a:lnTo>
                  <a:pt x="69" y="212"/>
                </a:lnTo>
                <a:lnTo>
                  <a:pt x="61" y="214"/>
                </a:lnTo>
                <a:lnTo>
                  <a:pt x="53" y="217"/>
                </a:lnTo>
                <a:lnTo>
                  <a:pt x="46" y="221"/>
                </a:lnTo>
                <a:lnTo>
                  <a:pt x="39" y="226"/>
                </a:lnTo>
                <a:lnTo>
                  <a:pt x="31" y="231"/>
                </a:lnTo>
                <a:lnTo>
                  <a:pt x="26" y="236"/>
                </a:lnTo>
                <a:lnTo>
                  <a:pt x="20" y="243"/>
                </a:lnTo>
                <a:lnTo>
                  <a:pt x="15" y="249"/>
                </a:lnTo>
                <a:lnTo>
                  <a:pt x="10" y="256"/>
                </a:lnTo>
                <a:lnTo>
                  <a:pt x="7" y="264"/>
                </a:lnTo>
                <a:lnTo>
                  <a:pt x="4" y="271"/>
                </a:lnTo>
                <a:lnTo>
                  <a:pt x="2" y="280"/>
                </a:lnTo>
                <a:lnTo>
                  <a:pt x="0" y="288"/>
                </a:lnTo>
                <a:lnTo>
                  <a:pt x="0" y="298"/>
                </a:lnTo>
                <a:lnTo>
                  <a:pt x="0" y="1084"/>
                </a:lnTo>
                <a:lnTo>
                  <a:pt x="0" y="1093"/>
                </a:lnTo>
                <a:lnTo>
                  <a:pt x="2" y="1102"/>
                </a:lnTo>
                <a:lnTo>
                  <a:pt x="4" y="1110"/>
                </a:lnTo>
                <a:lnTo>
                  <a:pt x="7" y="1118"/>
                </a:lnTo>
                <a:lnTo>
                  <a:pt x="10" y="1125"/>
                </a:lnTo>
                <a:lnTo>
                  <a:pt x="15" y="1133"/>
                </a:lnTo>
                <a:lnTo>
                  <a:pt x="20" y="1139"/>
                </a:lnTo>
                <a:lnTo>
                  <a:pt x="26" y="1145"/>
                </a:lnTo>
                <a:lnTo>
                  <a:pt x="31" y="1151"/>
                </a:lnTo>
                <a:lnTo>
                  <a:pt x="39" y="1156"/>
                </a:lnTo>
                <a:lnTo>
                  <a:pt x="46" y="1160"/>
                </a:lnTo>
                <a:lnTo>
                  <a:pt x="53" y="1164"/>
                </a:lnTo>
                <a:lnTo>
                  <a:pt x="61" y="1167"/>
                </a:lnTo>
                <a:lnTo>
                  <a:pt x="69" y="1170"/>
                </a:lnTo>
                <a:lnTo>
                  <a:pt x="78" y="1171"/>
                </a:lnTo>
                <a:lnTo>
                  <a:pt x="87" y="1171"/>
                </a:lnTo>
                <a:lnTo>
                  <a:pt x="465" y="1171"/>
                </a:lnTo>
                <a:lnTo>
                  <a:pt x="474" y="1171"/>
                </a:lnTo>
                <a:lnTo>
                  <a:pt x="482" y="1170"/>
                </a:lnTo>
                <a:lnTo>
                  <a:pt x="491" y="1167"/>
                </a:lnTo>
                <a:lnTo>
                  <a:pt x="499" y="1164"/>
                </a:lnTo>
                <a:lnTo>
                  <a:pt x="507" y="1160"/>
                </a:lnTo>
                <a:lnTo>
                  <a:pt x="514" y="1156"/>
                </a:lnTo>
                <a:lnTo>
                  <a:pt x="520" y="1151"/>
                </a:lnTo>
                <a:lnTo>
                  <a:pt x="527" y="1145"/>
                </a:lnTo>
                <a:lnTo>
                  <a:pt x="532" y="1139"/>
                </a:lnTo>
                <a:lnTo>
                  <a:pt x="537" y="1133"/>
                </a:lnTo>
                <a:lnTo>
                  <a:pt x="542" y="1125"/>
                </a:lnTo>
                <a:lnTo>
                  <a:pt x="546" y="1118"/>
                </a:lnTo>
                <a:lnTo>
                  <a:pt x="548" y="1110"/>
                </a:lnTo>
                <a:lnTo>
                  <a:pt x="550" y="1102"/>
                </a:lnTo>
                <a:lnTo>
                  <a:pt x="552" y="1093"/>
                </a:lnTo>
                <a:lnTo>
                  <a:pt x="552" y="1084"/>
                </a:lnTo>
                <a:lnTo>
                  <a:pt x="552" y="596"/>
                </a:lnTo>
                <a:lnTo>
                  <a:pt x="542" y="595"/>
                </a:lnTo>
                <a:lnTo>
                  <a:pt x="531" y="594"/>
                </a:lnTo>
                <a:lnTo>
                  <a:pt x="517" y="603"/>
                </a:lnTo>
                <a:lnTo>
                  <a:pt x="502" y="611"/>
                </a:lnTo>
                <a:lnTo>
                  <a:pt x="487" y="619"/>
                </a:lnTo>
                <a:lnTo>
                  <a:pt x="471" y="627"/>
                </a:lnTo>
                <a:close/>
                <a:moveTo>
                  <a:pt x="190" y="1094"/>
                </a:moveTo>
                <a:lnTo>
                  <a:pt x="189" y="1099"/>
                </a:lnTo>
                <a:lnTo>
                  <a:pt x="187" y="1101"/>
                </a:lnTo>
                <a:lnTo>
                  <a:pt x="185" y="1103"/>
                </a:lnTo>
                <a:lnTo>
                  <a:pt x="181" y="1104"/>
                </a:lnTo>
                <a:lnTo>
                  <a:pt x="86" y="1104"/>
                </a:lnTo>
                <a:lnTo>
                  <a:pt x="82" y="1103"/>
                </a:lnTo>
                <a:lnTo>
                  <a:pt x="80" y="1101"/>
                </a:lnTo>
                <a:lnTo>
                  <a:pt x="78" y="1099"/>
                </a:lnTo>
                <a:lnTo>
                  <a:pt x="77" y="1094"/>
                </a:lnTo>
                <a:lnTo>
                  <a:pt x="77" y="1066"/>
                </a:lnTo>
                <a:lnTo>
                  <a:pt x="78" y="1062"/>
                </a:lnTo>
                <a:lnTo>
                  <a:pt x="80" y="1059"/>
                </a:lnTo>
                <a:lnTo>
                  <a:pt x="82" y="1057"/>
                </a:lnTo>
                <a:lnTo>
                  <a:pt x="86" y="1056"/>
                </a:lnTo>
                <a:lnTo>
                  <a:pt x="181" y="1056"/>
                </a:lnTo>
                <a:lnTo>
                  <a:pt x="185" y="1057"/>
                </a:lnTo>
                <a:lnTo>
                  <a:pt x="187" y="1059"/>
                </a:lnTo>
                <a:lnTo>
                  <a:pt x="189" y="1062"/>
                </a:lnTo>
                <a:lnTo>
                  <a:pt x="190" y="1066"/>
                </a:lnTo>
                <a:lnTo>
                  <a:pt x="190" y="1094"/>
                </a:lnTo>
                <a:close/>
                <a:moveTo>
                  <a:pt x="190" y="1014"/>
                </a:moveTo>
                <a:lnTo>
                  <a:pt x="189" y="1017"/>
                </a:lnTo>
                <a:lnTo>
                  <a:pt x="187" y="1020"/>
                </a:lnTo>
                <a:lnTo>
                  <a:pt x="185" y="1022"/>
                </a:lnTo>
                <a:lnTo>
                  <a:pt x="181" y="1023"/>
                </a:lnTo>
                <a:lnTo>
                  <a:pt x="86" y="1023"/>
                </a:lnTo>
                <a:lnTo>
                  <a:pt x="82" y="1022"/>
                </a:lnTo>
                <a:lnTo>
                  <a:pt x="80" y="1020"/>
                </a:lnTo>
                <a:lnTo>
                  <a:pt x="78" y="1017"/>
                </a:lnTo>
                <a:lnTo>
                  <a:pt x="77" y="1014"/>
                </a:lnTo>
                <a:lnTo>
                  <a:pt x="77" y="985"/>
                </a:lnTo>
                <a:lnTo>
                  <a:pt x="78" y="981"/>
                </a:lnTo>
                <a:lnTo>
                  <a:pt x="80" y="978"/>
                </a:lnTo>
                <a:lnTo>
                  <a:pt x="82" y="976"/>
                </a:lnTo>
                <a:lnTo>
                  <a:pt x="86" y="976"/>
                </a:lnTo>
                <a:lnTo>
                  <a:pt x="181" y="976"/>
                </a:lnTo>
                <a:lnTo>
                  <a:pt x="185" y="976"/>
                </a:lnTo>
                <a:lnTo>
                  <a:pt x="187" y="978"/>
                </a:lnTo>
                <a:lnTo>
                  <a:pt x="189" y="981"/>
                </a:lnTo>
                <a:lnTo>
                  <a:pt x="190" y="985"/>
                </a:lnTo>
                <a:lnTo>
                  <a:pt x="190" y="1014"/>
                </a:lnTo>
                <a:close/>
                <a:moveTo>
                  <a:pt x="190" y="933"/>
                </a:moveTo>
                <a:lnTo>
                  <a:pt x="189" y="937"/>
                </a:lnTo>
                <a:lnTo>
                  <a:pt x="187" y="940"/>
                </a:lnTo>
                <a:lnTo>
                  <a:pt x="185" y="942"/>
                </a:lnTo>
                <a:lnTo>
                  <a:pt x="181" y="943"/>
                </a:lnTo>
                <a:lnTo>
                  <a:pt x="86" y="943"/>
                </a:lnTo>
                <a:lnTo>
                  <a:pt x="82" y="942"/>
                </a:lnTo>
                <a:lnTo>
                  <a:pt x="80" y="940"/>
                </a:lnTo>
                <a:lnTo>
                  <a:pt x="78" y="937"/>
                </a:lnTo>
                <a:lnTo>
                  <a:pt x="77" y="933"/>
                </a:lnTo>
                <a:lnTo>
                  <a:pt x="77" y="904"/>
                </a:lnTo>
                <a:lnTo>
                  <a:pt x="78" y="901"/>
                </a:lnTo>
                <a:lnTo>
                  <a:pt x="80" y="897"/>
                </a:lnTo>
                <a:lnTo>
                  <a:pt x="82" y="895"/>
                </a:lnTo>
                <a:lnTo>
                  <a:pt x="86" y="895"/>
                </a:lnTo>
                <a:lnTo>
                  <a:pt x="181" y="895"/>
                </a:lnTo>
                <a:lnTo>
                  <a:pt x="185" y="895"/>
                </a:lnTo>
                <a:lnTo>
                  <a:pt x="187" y="897"/>
                </a:lnTo>
                <a:lnTo>
                  <a:pt x="189" y="901"/>
                </a:lnTo>
                <a:lnTo>
                  <a:pt x="190" y="904"/>
                </a:lnTo>
                <a:lnTo>
                  <a:pt x="190" y="933"/>
                </a:lnTo>
                <a:close/>
                <a:moveTo>
                  <a:pt x="190" y="853"/>
                </a:moveTo>
                <a:lnTo>
                  <a:pt x="189" y="856"/>
                </a:lnTo>
                <a:lnTo>
                  <a:pt x="187" y="859"/>
                </a:lnTo>
                <a:lnTo>
                  <a:pt x="185" y="861"/>
                </a:lnTo>
                <a:lnTo>
                  <a:pt x="181" y="861"/>
                </a:lnTo>
                <a:lnTo>
                  <a:pt x="86" y="861"/>
                </a:lnTo>
                <a:lnTo>
                  <a:pt x="82" y="861"/>
                </a:lnTo>
                <a:lnTo>
                  <a:pt x="80" y="859"/>
                </a:lnTo>
                <a:lnTo>
                  <a:pt x="78" y="856"/>
                </a:lnTo>
                <a:lnTo>
                  <a:pt x="77" y="853"/>
                </a:lnTo>
                <a:lnTo>
                  <a:pt x="77" y="823"/>
                </a:lnTo>
                <a:lnTo>
                  <a:pt x="78" y="820"/>
                </a:lnTo>
                <a:lnTo>
                  <a:pt x="80" y="817"/>
                </a:lnTo>
                <a:lnTo>
                  <a:pt x="82" y="815"/>
                </a:lnTo>
                <a:lnTo>
                  <a:pt x="86" y="814"/>
                </a:lnTo>
                <a:lnTo>
                  <a:pt x="181" y="814"/>
                </a:lnTo>
                <a:lnTo>
                  <a:pt x="185" y="815"/>
                </a:lnTo>
                <a:lnTo>
                  <a:pt x="187" y="817"/>
                </a:lnTo>
                <a:lnTo>
                  <a:pt x="189" y="820"/>
                </a:lnTo>
                <a:lnTo>
                  <a:pt x="190" y="823"/>
                </a:lnTo>
                <a:lnTo>
                  <a:pt x="190" y="853"/>
                </a:lnTo>
                <a:close/>
                <a:moveTo>
                  <a:pt x="333" y="1094"/>
                </a:moveTo>
                <a:lnTo>
                  <a:pt x="332" y="1099"/>
                </a:lnTo>
                <a:lnTo>
                  <a:pt x="330" y="1101"/>
                </a:lnTo>
                <a:lnTo>
                  <a:pt x="327" y="1103"/>
                </a:lnTo>
                <a:lnTo>
                  <a:pt x="323" y="1104"/>
                </a:lnTo>
                <a:lnTo>
                  <a:pt x="229" y="1104"/>
                </a:lnTo>
                <a:lnTo>
                  <a:pt x="225" y="1103"/>
                </a:lnTo>
                <a:lnTo>
                  <a:pt x="222" y="1101"/>
                </a:lnTo>
                <a:lnTo>
                  <a:pt x="220" y="1099"/>
                </a:lnTo>
                <a:lnTo>
                  <a:pt x="220" y="1094"/>
                </a:lnTo>
                <a:lnTo>
                  <a:pt x="220" y="1066"/>
                </a:lnTo>
                <a:lnTo>
                  <a:pt x="220" y="1062"/>
                </a:lnTo>
                <a:lnTo>
                  <a:pt x="222" y="1059"/>
                </a:lnTo>
                <a:lnTo>
                  <a:pt x="225" y="1057"/>
                </a:lnTo>
                <a:lnTo>
                  <a:pt x="229" y="1056"/>
                </a:lnTo>
                <a:lnTo>
                  <a:pt x="323" y="1056"/>
                </a:lnTo>
                <a:lnTo>
                  <a:pt x="327" y="1057"/>
                </a:lnTo>
                <a:lnTo>
                  <a:pt x="330" y="1059"/>
                </a:lnTo>
                <a:lnTo>
                  <a:pt x="332" y="1062"/>
                </a:lnTo>
                <a:lnTo>
                  <a:pt x="333" y="1066"/>
                </a:lnTo>
                <a:lnTo>
                  <a:pt x="333" y="1094"/>
                </a:lnTo>
                <a:close/>
                <a:moveTo>
                  <a:pt x="333" y="1014"/>
                </a:moveTo>
                <a:lnTo>
                  <a:pt x="332" y="1017"/>
                </a:lnTo>
                <a:lnTo>
                  <a:pt x="330" y="1020"/>
                </a:lnTo>
                <a:lnTo>
                  <a:pt x="327" y="1022"/>
                </a:lnTo>
                <a:lnTo>
                  <a:pt x="323" y="1023"/>
                </a:lnTo>
                <a:lnTo>
                  <a:pt x="229" y="1023"/>
                </a:lnTo>
                <a:lnTo>
                  <a:pt x="225" y="1022"/>
                </a:lnTo>
                <a:lnTo>
                  <a:pt x="222" y="1020"/>
                </a:lnTo>
                <a:lnTo>
                  <a:pt x="220" y="1017"/>
                </a:lnTo>
                <a:lnTo>
                  <a:pt x="220" y="1014"/>
                </a:lnTo>
                <a:lnTo>
                  <a:pt x="220" y="985"/>
                </a:lnTo>
                <a:lnTo>
                  <a:pt x="220" y="981"/>
                </a:lnTo>
                <a:lnTo>
                  <a:pt x="222" y="978"/>
                </a:lnTo>
                <a:lnTo>
                  <a:pt x="225" y="976"/>
                </a:lnTo>
                <a:lnTo>
                  <a:pt x="229" y="976"/>
                </a:lnTo>
                <a:lnTo>
                  <a:pt x="323" y="976"/>
                </a:lnTo>
                <a:lnTo>
                  <a:pt x="327" y="976"/>
                </a:lnTo>
                <a:lnTo>
                  <a:pt x="330" y="978"/>
                </a:lnTo>
                <a:lnTo>
                  <a:pt x="332" y="981"/>
                </a:lnTo>
                <a:lnTo>
                  <a:pt x="333" y="985"/>
                </a:lnTo>
                <a:lnTo>
                  <a:pt x="333" y="1014"/>
                </a:lnTo>
                <a:close/>
                <a:moveTo>
                  <a:pt x="333" y="933"/>
                </a:moveTo>
                <a:lnTo>
                  <a:pt x="332" y="937"/>
                </a:lnTo>
                <a:lnTo>
                  <a:pt x="330" y="940"/>
                </a:lnTo>
                <a:lnTo>
                  <a:pt x="327" y="942"/>
                </a:lnTo>
                <a:lnTo>
                  <a:pt x="323" y="943"/>
                </a:lnTo>
                <a:lnTo>
                  <a:pt x="229" y="943"/>
                </a:lnTo>
                <a:lnTo>
                  <a:pt x="225" y="942"/>
                </a:lnTo>
                <a:lnTo>
                  <a:pt x="222" y="940"/>
                </a:lnTo>
                <a:lnTo>
                  <a:pt x="220" y="937"/>
                </a:lnTo>
                <a:lnTo>
                  <a:pt x="220" y="933"/>
                </a:lnTo>
                <a:lnTo>
                  <a:pt x="220" y="904"/>
                </a:lnTo>
                <a:lnTo>
                  <a:pt x="220" y="901"/>
                </a:lnTo>
                <a:lnTo>
                  <a:pt x="222" y="897"/>
                </a:lnTo>
                <a:lnTo>
                  <a:pt x="225" y="895"/>
                </a:lnTo>
                <a:lnTo>
                  <a:pt x="229" y="895"/>
                </a:lnTo>
                <a:lnTo>
                  <a:pt x="323" y="895"/>
                </a:lnTo>
                <a:lnTo>
                  <a:pt x="327" y="895"/>
                </a:lnTo>
                <a:lnTo>
                  <a:pt x="330" y="897"/>
                </a:lnTo>
                <a:lnTo>
                  <a:pt x="332" y="901"/>
                </a:lnTo>
                <a:lnTo>
                  <a:pt x="333" y="904"/>
                </a:lnTo>
                <a:lnTo>
                  <a:pt x="333" y="933"/>
                </a:lnTo>
                <a:close/>
                <a:moveTo>
                  <a:pt x="333" y="853"/>
                </a:moveTo>
                <a:lnTo>
                  <a:pt x="332" y="856"/>
                </a:lnTo>
                <a:lnTo>
                  <a:pt x="330" y="859"/>
                </a:lnTo>
                <a:lnTo>
                  <a:pt x="327" y="861"/>
                </a:lnTo>
                <a:lnTo>
                  <a:pt x="323" y="861"/>
                </a:lnTo>
                <a:lnTo>
                  <a:pt x="229" y="861"/>
                </a:lnTo>
                <a:lnTo>
                  <a:pt x="225" y="861"/>
                </a:lnTo>
                <a:lnTo>
                  <a:pt x="222" y="859"/>
                </a:lnTo>
                <a:lnTo>
                  <a:pt x="220" y="856"/>
                </a:lnTo>
                <a:lnTo>
                  <a:pt x="220" y="853"/>
                </a:lnTo>
                <a:lnTo>
                  <a:pt x="220" y="823"/>
                </a:lnTo>
                <a:lnTo>
                  <a:pt x="220" y="820"/>
                </a:lnTo>
                <a:lnTo>
                  <a:pt x="222" y="817"/>
                </a:lnTo>
                <a:lnTo>
                  <a:pt x="225" y="815"/>
                </a:lnTo>
                <a:lnTo>
                  <a:pt x="229" y="814"/>
                </a:lnTo>
                <a:lnTo>
                  <a:pt x="323" y="814"/>
                </a:lnTo>
                <a:lnTo>
                  <a:pt x="327" y="815"/>
                </a:lnTo>
                <a:lnTo>
                  <a:pt x="330" y="817"/>
                </a:lnTo>
                <a:lnTo>
                  <a:pt x="332" y="820"/>
                </a:lnTo>
                <a:lnTo>
                  <a:pt x="333" y="823"/>
                </a:lnTo>
                <a:lnTo>
                  <a:pt x="333" y="853"/>
                </a:lnTo>
                <a:close/>
                <a:moveTo>
                  <a:pt x="476" y="1094"/>
                </a:moveTo>
                <a:lnTo>
                  <a:pt x="475" y="1099"/>
                </a:lnTo>
                <a:lnTo>
                  <a:pt x="473" y="1101"/>
                </a:lnTo>
                <a:lnTo>
                  <a:pt x="470" y="1103"/>
                </a:lnTo>
                <a:lnTo>
                  <a:pt x="466" y="1104"/>
                </a:lnTo>
                <a:lnTo>
                  <a:pt x="371" y="1104"/>
                </a:lnTo>
                <a:lnTo>
                  <a:pt x="368" y="1103"/>
                </a:lnTo>
                <a:lnTo>
                  <a:pt x="365" y="1101"/>
                </a:lnTo>
                <a:lnTo>
                  <a:pt x="363" y="1099"/>
                </a:lnTo>
                <a:lnTo>
                  <a:pt x="363" y="1094"/>
                </a:lnTo>
                <a:lnTo>
                  <a:pt x="363" y="1066"/>
                </a:lnTo>
                <a:lnTo>
                  <a:pt x="363" y="1062"/>
                </a:lnTo>
                <a:lnTo>
                  <a:pt x="365" y="1059"/>
                </a:lnTo>
                <a:lnTo>
                  <a:pt x="368" y="1057"/>
                </a:lnTo>
                <a:lnTo>
                  <a:pt x="371" y="1056"/>
                </a:lnTo>
                <a:lnTo>
                  <a:pt x="466" y="1056"/>
                </a:lnTo>
                <a:lnTo>
                  <a:pt x="470" y="1057"/>
                </a:lnTo>
                <a:lnTo>
                  <a:pt x="473" y="1059"/>
                </a:lnTo>
                <a:lnTo>
                  <a:pt x="475" y="1062"/>
                </a:lnTo>
                <a:lnTo>
                  <a:pt x="476" y="1066"/>
                </a:lnTo>
                <a:lnTo>
                  <a:pt x="476" y="1094"/>
                </a:lnTo>
                <a:close/>
                <a:moveTo>
                  <a:pt x="476" y="1014"/>
                </a:moveTo>
                <a:lnTo>
                  <a:pt x="475" y="1017"/>
                </a:lnTo>
                <a:lnTo>
                  <a:pt x="473" y="1020"/>
                </a:lnTo>
                <a:lnTo>
                  <a:pt x="470" y="1022"/>
                </a:lnTo>
                <a:lnTo>
                  <a:pt x="466" y="1023"/>
                </a:lnTo>
                <a:lnTo>
                  <a:pt x="371" y="1023"/>
                </a:lnTo>
                <a:lnTo>
                  <a:pt x="368" y="1022"/>
                </a:lnTo>
                <a:lnTo>
                  <a:pt x="365" y="1020"/>
                </a:lnTo>
                <a:lnTo>
                  <a:pt x="363" y="1017"/>
                </a:lnTo>
                <a:lnTo>
                  <a:pt x="363" y="1014"/>
                </a:lnTo>
                <a:lnTo>
                  <a:pt x="363" y="985"/>
                </a:lnTo>
                <a:lnTo>
                  <a:pt x="363" y="981"/>
                </a:lnTo>
                <a:lnTo>
                  <a:pt x="365" y="978"/>
                </a:lnTo>
                <a:lnTo>
                  <a:pt x="368" y="976"/>
                </a:lnTo>
                <a:lnTo>
                  <a:pt x="371" y="976"/>
                </a:lnTo>
                <a:lnTo>
                  <a:pt x="466" y="976"/>
                </a:lnTo>
                <a:lnTo>
                  <a:pt x="470" y="976"/>
                </a:lnTo>
                <a:lnTo>
                  <a:pt x="473" y="978"/>
                </a:lnTo>
                <a:lnTo>
                  <a:pt x="475" y="981"/>
                </a:lnTo>
                <a:lnTo>
                  <a:pt x="476" y="985"/>
                </a:lnTo>
                <a:lnTo>
                  <a:pt x="476" y="1014"/>
                </a:lnTo>
                <a:close/>
                <a:moveTo>
                  <a:pt x="476" y="933"/>
                </a:moveTo>
                <a:lnTo>
                  <a:pt x="475" y="937"/>
                </a:lnTo>
                <a:lnTo>
                  <a:pt x="473" y="940"/>
                </a:lnTo>
                <a:lnTo>
                  <a:pt x="470" y="942"/>
                </a:lnTo>
                <a:lnTo>
                  <a:pt x="466" y="943"/>
                </a:lnTo>
                <a:lnTo>
                  <a:pt x="371" y="943"/>
                </a:lnTo>
                <a:lnTo>
                  <a:pt x="368" y="942"/>
                </a:lnTo>
                <a:lnTo>
                  <a:pt x="365" y="940"/>
                </a:lnTo>
                <a:lnTo>
                  <a:pt x="363" y="937"/>
                </a:lnTo>
                <a:lnTo>
                  <a:pt x="363" y="933"/>
                </a:lnTo>
                <a:lnTo>
                  <a:pt x="363" y="904"/>
                </a:lnTo>
                <a:lnTo>
                  <a:pt x="363" y="901"/>
                </a:lnTo>
                <a:lnTo>
                  <a:pt x="365" y="897"/>
                </a:lnTo>
                <a:lnTo>
                  <a:pt x="368" y="895"/>
                </a:lnTo>
                <a:lnTo>
                  <a:pt x="371" y="895"/>
                </a:lnTo>
                <a:lnTo>
                  <a:pt x="466" y="895"/>
                </a:lnTo>
                <a:lnTo>
                  <a:pt x="470" y="895"/>
                </a:lnTo>
                <a:lnTo>
                  <a:pt x="473" y="897"/>
                </a:lnTo>
                <a:lnTo>
                  <a:pt x="475" y="901"/>
                </a:lnTo>
                <a:lnTo>
                  <a:pt x="476" y="904"/>
                </a:lnTo>
                <a:lnTo>
                  <a:pt x="476" y="933"/>
                </a:lnTo>
                <a:close/>
                <a:moveTo>
                  <a:pt x="476" y="853"/>
                </a:moveTo>
                <a:lnTo>
                  <a:pt x="475" y="856"/>
                </a:lnTo>
                <a:lnTo>
                  <a:pt x="473" y="859"/>
                </a:lnTo>
                <a:lnTo>
                  <a:pt x="470" y="861"/>
                </a:lnTo>
                <a:lnTo>
                  <a:pt x="466" y="861"/>
                </a:lnTo>
                <a:lnTo>
                  <a:pt x="371" y="861"/>
                </a:lnTo>
                <a:lnTo>
                  <a:pt x="368" y="861"/>
                </a:lnTo>
                <a:lnTo>
                  <a:pt x="365" y="859"/>
                </a:lnTo>
                <a:lnTo>
                  <a:pt x="363" y="856"/>
                </a:lnTo>
                <a:lnTo>
                  <a:pt x="363" y="853"/>
                </a:lnTo>
                <a:lnTo>
                  <a:pt x="363" y="823"/>
                </a:lnTo>
                <a:lnTo>
                  <a:pt x="363" y="820"/>
                </a:lnTo>
                <a:lnTo>
                  <a:pt x="365" y="817"/>
                </a:lnTo>
                <a:lnTo>
                  <a:pt x="368" y="815"/>
                </a:lnTo>
                <a:lnTo>
                  <a:pt x="371" y="814"/>
                </a:lnTo>
                <a:lnTo>
                  <a:pt x="466" y="814"/>
                </a:lnTo>
                <a:lnTo>
                  <a:pt x="470" y="815"/>
                </a:lnTo>
                <a:lnTo>
                  <a:pt x="473" y="817"/>
                </a:lnTo>
                <a:lnTo>
                  <a:pt x="475" y="820"/>
                </a:lnTo>
                <a:lnTo>
                  <a:pt x="476" y="823"/>
                </a:lnTo>
                <a:lnTo>
                  <a:pt x="476" y="853"/>
                </a:lnTo>
                <a:close/>
                <a:moveTo>
                  <a:pt x="582" y="0"/>
                </a:moveTo>
                <a:lnTo>
                  <a:pt x="566" y="1"/>
                </a:lnTo>
                <a:lnTo>
                  <a:pt x="549" y="2"/>
                </a:lnTo>
                <a:lnTo>
                  <a:pt x="533" y="4"/>
                </a:lnTo>
                <a:lnTo>
                  <a:pt x="517" y="6"/>
                </a:lnTo>
                <a:lnTo>
                  <a:pt x="501" y="10"/>
                </a:lnTo>
                <a:lnTo>
                  <a:pt x="486" y="13"/>
                </a:lnTo>
                <a:lnTo>
                  <a:pt x="471" y="18"/>
                </a:lnTo>
                <a:lnTo>
                  <a:pt x="456" y="22"/>
                </a:lnTo>
                <a:lnTo>
                  <a:pt x="442" y="29"/>
                </a:lnTo>
                <a:lnTo>
                  <a:pt x="427" y="35"/>
                </a:lnTo>
                <a:lnTo>
                  <a:pt x="415" y="41"/>
                </a:lnTo>
                <a:lnTo>
                  <a:pt x="401" y="49"/>
                </a:lnTo>
                <a:lnTo>
                  <a:pt x="388" y="56"/>
                </a:lnTo>
                <a:lnTo>
                  <a:pt x="376" y="65"/>
                </a:lnTo>
                <a:lnTo>
                  <a:pt x="364" y="74"/>
                </a:lnTo>
                <a:lnTo>
                  <a:pt x="353" y="84"/>
                </a:lnTo>
                <a:lnTo>
                  <a:pt x="343" y="93"/>
                </a:lnTo>
                <a:lnTo>
                  <a:pt x="332" y="104"/>
                </a:lnTo>
                <a:lnTo>
                  <a:pt x="322" y="114"/>
                </a:lnTo>
                <a:lnTo>
                  <a:pt x="313" y="125"/>
                </a:lnTo>
                <a:lnTo>
                  <a:pt x="304" y="137"/>
                </a:lnTo>
                <a:lnTo>
                  <a:pt x="297" y="148"/>
                </a:lnTo>
                <a:lnTo>
                  <a:pt x="290" y="160"/>
                </a:lnTo>
                <a:lnTo>
                  <a:pt x="283" y="173"/>
                </a:lnTo>
                <a:lnTo>
                  <a:pt x="278" y="185"/>
                </a:lnTo>
                <a:lnTo>
                  <a:pt x="273" y="199"/>
                </a:lnTo>
                <a:lnTo>
                  <a:pt x="268" y="212"/>
                </a:lnTo>
                <a:lnTo>
                  <a:pt x="264" y="226"/>
                </a:lnTo>
                <a:lnTo>
                  <a:pt x="261" y="239"/>
                </a:lnTo>
                <a:lnTo>
                  <a:pt x="259" y="254"/>
                </a:lnTo>
                <a:lnTo>
                  <a:pt x="258" y="268"/>
                </a:lnTo>
                <a:lnTo>
                  <a:pt x="258" y="283"/>
                </a:lnTo>
                <a:lnTo>
                  <a:pt x="258" y="300"/>
                </a:lnTo>
                <a:lnTo>
                  <a:pt x="260" y="316"/>
                </a:lnTo>
                <a:lnTo>
                  <a:pt x="263" y="333"/>
                </a:lnTo>
                <a:lnTo>
                  <a:pt x="266" y="349"/>
                </a:lnTo>
                <a:lnTo>
                  <a:pt x="272" y="364"/>
                </a:lnTo>
                <a:lnTo>
                  <a:pt x="277" y="379"/>
                </a:lnTo>
                <a:lnTo>
                  <a:pt x="284" y="394"/>
                </a:lnTo>
                <a:lnTo>
                  <a:pt x="292" y="409"/>
                </a:lnTo>
                <a:lnTo>
                  <a:pt x="300" y="423"/>
                </a:lnTo>
                <a:lnTo>
                  <a:pt x="310" y="436"/>
                </a:lnTo>
                <a:lnTo>
                  <a:pt x="320" y="449"/>
                </a:lnTo>
                <a:lnTo>
                  <a:pt x="331" y="462"/>
                </a:lnTo>
                <a:lnTo>
                  <a:pt x="343" y="474"/>
                </a:lnTo>
                <a:lnTo>
                  <a:pt x="355" y="484"/>
                </a:lnTo>
                <a:lnTo>
                  <a:pt x="369" y="496"/>
                </a:lnTo>
                <a:lnTo>
                  <a:pt x="383" y="505"/>
                </a:lnTo>
                <a:lnTo>
                  <a:pt x="383" y="518"/>
                </a:lnTo>
                <a:lnTo>
                  <a:pt x="381" y="531"/>
                </a:lnTo>
                <a:lnTo>
                  <a:pt x="379" y="541"/>
                </a:lnTo>
                <a:lnTo>
                  <a:pt x="375" y="552"/>
                </a:lnTo>
                <a:lnTo>
                  <a:pt x="371" y="563"/>
                </a:lnTo>
                <a:lnTo>
                  <a:pt x="367" y="572"/>
                </a:lnTo>
                <a:lnTo>
                  <a:pt x="362" y="582"/>
                </a:lnTo>
                <a:lnTo>
                  <a:pt x="355" y="590"/>
                </a:lnTo>
                <a:lnTo>
                  <a:pt x="327" y="624"/>
                </a:lnTo>
                <a:lnTo>
                  <a:pt x="296" y="659"/>
                </a:lnTo>
                <a:lnTo>
                  <a:pt x="313" y="656"/>
                </a:lnTo>
                <a:lnTo>
                  <a:pt x="335" y="648"/>
                </a:lnTo>
                <a:lnTo>
                  <a:pt x="364" y="639"/>
                </a:lnTo>
                <a:lnTo>
                  <a:pt x="394" y="626"/>
                </a:lnTo>
                <a:lnTo>
                  <a:pt x="427" y="611"/>
                </a:lnTo>
                <a:lnTo>
                  <a:pt x="461" y="595"/>
                </a:lnTo>
                <a:lnTo>
                  <a:pt x="494" y="578"/>
                </a:lnTo>
                <a:lnTo>
                  <a:pt x="524" y="560"/>
                </a:lnTo>
                <a:lnTo>
                  <a:pt x="538" y="563"/>
                </a:lnTo>
                <a:lnTo>
                  <a:pt x="553" y="564"/>
                </a:lnTo>
                <a:lnTo>
                  <a:pt x="567" y="565"/>
                </a:lnTo>
                <a:lnTo>
                  <a:pt x="582" y="565"/>
                </a:lnTo>
                <a:lnTo>
                  <a:pt x="599" y="565"/>
                </a:lnTo>
                <a:lnTo>
                  <a:pt x="616" y="564"/>
                </a:lnTo>
                <a:lnTo>
                  <a:pt x="632" y="561"/>
                </a:lnTo>
                <a:lnTo>
                  <a:pt x="648" y="559"/>
                </a:lnTo>
                <a:lnTo>
                  <a:pt x="663" y="556"/>
                </a:lnTo>
                <a:lnTo>
                  <a:pt x="678" y="552"/>
                </a:lnTo>
                <a:lnTo>
                  <a:pt x="694" y="548"/>
                </a:lnTo>
                <a:lnTo>
                  <a:pt x="709" y="542"/>
                </a:lnTo>
                <a:lnTo>
                  <a:pt x="723" y="537"/>
                </a:lnTo>
                <a:lnTo>
                  <a:pt x="736" y="531"/>
                </a:lnTo>
                <a:lnTo>
                  <a:pt x="750" y="524"/>
                </a:lnTo>
                <a:lnTo>
                  <a:pt x="764" y="517"/>
                </a:lnTo>
                <a:lnTo>
                  <a:pt x="777" y="509"/>
                </a:lnTo>
                <a:lnTo>
                  <a:pt x="788" y="500"/>
                </a:lnTo>
                <a:lnTo>
                  <a:pt x="800" y="492"/>
                </a:lnTo>
                <a:lnTo>
                  <a:pt x="812" y="482"/>
                </a:lnTo>
                <a:lnTo>
                  <a:pt x="822" y="473"/>
                </a:lnTo>
                <a:lnTo>
                  <a:pt x="833" y="462"/>
                </a:lnTo>
                <a:lnTo>
                  <a:pt x="842" y="451"/>
                </a:lnTo>
                <a:lnTo>
                  <a:pt x="852" y="441"/>
                </a:lnTo>
                <a:lnTo>
                  <a:pt x="860" y="429"/>
                </a:lnTo>
                <a:lnTo>
                  <a:pt x="868" y="417"/>
                </a:lnTo>
                <a:lnTo>
                  <a:pt x="875" y="405"/>
                </a:lnTo>
                <a:lnTo>
                  <a:pt x="882" y="393"/>
                </a:lnTo>
                <a:lnTo>
                  <a:pt x="887" y="379"/>
                </a:lnTo>
                <a:lnTo>
                  <a:pt x="892" y="367"/>
                </a:lnTo>
                <a:lnTo>
                  <a:pt x="896" y="353"/>
                </a:lnTo>
                <a:lnTo>
                  <a:pt x="901" y="340"/>
                </a:lnTo>
                <a:lnTo>
                  <a:pt x="903" y="325"/>
                </a:lnTo>
                <a:lnTo>
                  <a:pt x="905" y="311"/>
                </a:lnTo>
                <a:lnTo>
                  <a:pt x="907" y="298"/>
                </a:lnTo>
                <a:lnTo>
                  <a:pt x="907" y="283"/>
                </a:lnTo>
                <a:lnTo>
                  <a:pt x="907" y="268"/>
                </a:lnTo>
                <a:lnTo>
                  <a:pt x="905" y="254"/>
                </a:lnTo>
                <a:lnTo>
                  <a:pt x="903" y="239"/>
                </a:lnTo>
                <a:lnTo>
                  <a:pt x="901" y="226"/>
                </a:lnTo>
                <a:lnTo>
                  <a:pt x="896" y="212"/>
                </a:lnTo>
                <a:lnTo>
                  <a:pt x="892" y="199"/>
                </a:lnTo>
                <a:lnTo>
                  <a:pt x="887" y="185"/>
                </a:lnTo>
                <a:lnTo>
                  <a:pt x="882" y="173"/>
                </a:lnTo>
                <a:lnTo>
                  <a:pt x="875" y="160"/>
                </a:lnTo>
                <a:lnTo>
                  <a:pt x="868" y="148"/>
                </a:lnTo>
                <a:lnTo>
                  <a:pt x="860" y="137"/>
                </a:lnTo>
                <a:lnTo>
                  <a:pt x="852" y="125"/>
                </a:lnTo>
                <a:lnTo>
                  <a:pt x="842" y="114"/>
                </a:lnTo>
                <a:lnTo>
                  <a:pt x="833" y="104"/>
                </a:lnTo>
                <a:lnTo>
                  <a:pt x="822" y="93"/>
                </a:lnTo>
                <a:lnTo>
                  <a:pt x="812" y="84"/>
                </a:lnTo>
                <a:lnTo>
                  <a:pt x="800" y="74"/>
                </a:lnTo>
                <a:lnTo>
                  <a:pt x="788" y="65"/>
                </a:lnTo>
                <a:lnTo>
                  <a:pt x="777" y="56"/>
                </a:lnTo>
                <a:lnTo>
                  <a:pt x="764" y="49"/>
                </a:lnTo>
                <a:lnTo>
                  <a:pt x="750" y="41"/>
                </a:lnTo>
                <a:lnTo>
                  <a:pt x="736" y="35"/>
                </a:lnTo>
                <a:lnTo>
                  <a:pt x="723" y="29"/>
                </a:lnTo>
                <a:lnTo>
                  <a:pt x="709" y="22"/>
                </a:lnTo>
                <a:lnTo>
                  <a:pt x="694" y="18"/>
                </a:lnTo>
                <a:lnTo>
                  <a:pt x="678" y="13"/>
                </a:lnTo>
                <a:lnTo>
                  <a:pt x="663" y="10"/>
                </a:lnTo>
                <a:lnTo>
                  <a:pt x="648" y="6"/>
                </a:lnTo>
                <a:lnTo>
                  <a:pt x="632" y="4"/>
                </a:lnTo>
                <a:lnTo>
                  <a:pt x="616" y="2"/>
                </a:lnTo>
                <a:lnTo>
                  <a:pt x="599" y="1"/>
                </a:lnTo>
                <a:lnTo>
                  <a:pt x="582" y="0"/>
                </a:lnTo>
                <a:close/>
                <a:moveTo>
                  <a:pt x="411" y="372"/>
                </a:moveTo>
                <a:lnTo>
                  <a:pt x="398" y="372"/>
                </a:lnTo>
                <a:lnTo>
                  <a:pt x="385" y="369"/>
                </a:lnTo>
                <a:lnTo>
                  <a:pt x="374" y="367"/>
                </a:lnTo>
                <a:lnTo>
                  <a:pt x="366" y="362"/>
                </a:lnTo>
                <a:lnTo>
                  <a:pt x="373" y="332"/>
                </a:lnTo>
                <a:lnTo>
                  <a:pt x="382" y="336"/>
                </a:lnTo>
                <a:lnTo>
                  <a:pt x="391" y="339"/>
                </a:lnTo>
                <a:lnTo>
                  <a:pt x="402" y="341"/>
                </a:lnTo>
                <a:lnTo>
                  <a:pt x="413" y="342"/>
                </a:lnTo>
                <a:lnTo>
                  <a:pt x="420" y="342"/>
                </a:lnTo>
                <a:lnTo>
                  <a:pt x="425" y="341"/>
                </a:lnTo>
                <a:lnTo>
                  <a:pt x="429" y="339"/>
                </a:lnTo>
                <a:lnTo>
                  <a:pt x="433" y="337"/>
                </a:lnTo>
                <a:lnTo>
                  <a:pt x="436" y="335"/>
                </a:lnTo>
                <a:lnTo>
                  <a:pt x="438" y="332"/>
                </a:lnTo>
                <a:lnTo>
                  <a:pt x="439" y="328"/>
                </a:lnTo>
                <a:lnTo>
                  <a:pt x="440" y="324"/>
                </a:lnTo>
                <a:lnTo>
                  <a:pt x="439" y="321"/>
                </a:lnTo>
                <a:lnTo>
                  <a:pt x="438" y="318"/>
                </a:lnTo>
                <a:lnTo>
                  <a:pt x="436" y="315"/>
                </a:lnTo>
                <a:lnTo>
                  <a:pt x="434" y="313"/>
                </a:lnTo>
                <a:lnTo>
                  <a:pt x="425" y="307"/>
                </a:lnTo>
                <a:lnTo>
                  <a:pt x="412" y="302"/>
                </a:lnTo>
                <a:lnTo>
                  <a:pt x="403" y="298"/>
                </a:lnTo>
                <a:lnTo>
                  <a:pt x="394" y="293"/>
                </a:lnTo>
                <a:lnTo>
                  <a:pt x="387" y="289"/>
                </a:lnTo>
                <a:lnTo>
                  <a:pt x="380" y="283"/>
                </a:lnTo>
                <a:lnTo>
                  <a:pt x="375" y="277"/>
                </a:lnTo>
                <a:lnTo>
                  <a:pt x="371" y="270"/>
                </a:lnTo>
                <a:lnTo>
                  <a:pt x="369" y="263"/>
                </a:lnTo>
                <a:lnTo>
                  <a:pt x="368" y="254"/>
                </a:lnTo>
                <a:lnTo>
                  <a:pt x="368" y="249"/>
                </a:lnTo>
                <a:lnTo>
                  <a:pt x="369" y="244"/>
                </a:lnTo>
                <a:lnTo>
                  <a:pt x="370" y="239"/>
                </a:lnTo>
                <a:lnTo>
                  <a:pt x="372" y="235"/>
                </a:lnTo>
                <a:lnTo>
                  <a:pt x="374" y="231"/>
                </a:lnTo>
                <a:lnTo>
                  <a:pt x="377" y="227"/>
                </a:lnTo>
                <a:lnTo>
                  <a:pt x="381" y="222"/>
                </a:lnTo>
                <a:lnTo>
                  <a:pt x="384" y="219"/>
                </a:lnTo>
                <a:lnTo>
                  <a:pt x="393" y="213"/>
                </a:lnTo>
                <a:lnTo>
                  <a:pt x="404" y="209"/>
                </a:lnTo>
                <a:lnTo>
                  <a:pt x="416" y="207"/>
                </a:lnTo>
                <a:lnTo>
                  <a:pt x="429" y="206"/>
                </a:lnTo>
                <a:lnTo>
                  <a:pt x="442" y="206"/>
                </a:lnTo>
                <a:lnTo>
                  <a:pt x="453" y="208"/>
                </a:lnTo>
                <a:lnTo>
                  <a:pt x="462" y="211"/>
                </a:lnTo>
                <a:lnTo>
                  <a:pt x="471" y="213"/>
                </a:lnTo>
                <a:lnTo>
                  <a:pt x="462" y="243"/>
                </a:lnTo>
                <a:lnTo>
                  <a:pt x="457" y="240"/>
                </a:lnTo>
                <a:lnTo>
                  <a:pt x="448" y="238"/>
                </a:lnTo>
                <a:lnTo>
                  <a:pt x="440" y="236"/>
                </a:lnTo>
                <a:lnTo>
                  <a:pt x="428" y="235"/>
                </a:lnTo>
                <a:lnTo>
                  <a:pt x="423" y="235"/>
                </a:lnTo>
                <a:lnTo>
                  <a:pt x="418" y="236"/>
                </a:lnTo>
                <a:lnTo>
                  <a:pt x="415" y="238"/>
                </a:lnTo>
                <a:lnTo>
                  <a:pt x="410" y="239"/>
                </a:lnTo>
                <a:lnTo>
                  <a:pt x="408" y="243"/>
                </a:lnTo>
                <a:lnTo>
                  <a:pt x="406" y="245"/>
                </a:lnTo>
                <a:lnTo>
                  <a:pt x="405" y="248"/>
                </a:lnTo>
                <a:lnTo>
                  <a:pt x="405" y="251"/>
                </a:lnTo>
                <a:lnTo>
                  <a:pt x="405" y="254"/>
                </a:lnTo>
                <a:lnTo>
                  <a:pt x="407" y="257"/>
                </a:lnTo>
                <a:lnTo>
                  <a:pt x="409" y="261"/>
                </a:lnTo>
                <a:lnTo>
                  <a:pt x="412" y="263"/>
                </a:lnTo>
                <a:lnTo>
                  <a:pt x="422" y="268"/>
                </a:lnTo>
                <a:lnTo>
                  <a:pt x="435" y="273"/>
                </a:lnTo>
                <a:lnTo>
                  <a:pt x="445" y="278"/>
                </a:lnTo>
                <a:lnTo>
                  <a:pt x="454" y="283"/>
                </a:lnTo>
                <a:lnTo>
                  <a:pt x="461" y="288"/>
                </a:lnTo>
                <a:lnTo>
                  <a:pt x="466" y="293"/>
                </a:lnTo>
                <a:lnTo>
                  <a:pt x="472" y="300"/>
                </a:lnTo>
                <a:lnTo>
                  <a:pt x="475" y="306"/>
                </a:lnTo>
                <a:lnTo>
                  <a:pt x="476" y="314"/>
                </a:lnTo>
                <a:lnTo>
                  <a:pt x="477" y="322"/>
                </a:lnTo>
                <a:lnTo>
                  <a:pt x="476" y="332"/>
                </a:lnTo>
                <a:lnTo>
                  <a:pt x="473" y="341"/>
                </a:lnTo>
                <a:lnTo>
                  <a:pt x="471" y="345"/>
                </a:lnTo>
                <a:lnTo>
                  <a:pt x="469" y="350"/>
                </a:lnTo>
                <a:lnTo>
                  <a:pt x="464" y="354"/>
                </a:lnTo>
                <a:lnTo>
                  <a:pt x="461" y="357"/>
                </a:lnTo>
                <a:lnTo>
                  <a:pt x="457" y="360"/>
                </a:lnTo>
                <a:lnTo>
                  <a:pt x="452" y="363"/>
                </a:lnTo>
                <a:lnTo>
                  <a:pt x="446" y="367"/>
                </a:lnTo>
                <a:lnTo>
                  <a:pt x="441" y="369"/>
                </a:lnTo>
                <a:lnTo>
                  <a:pt x="435" y="370"/>
                </a:lnTo>
                <a:lnTo>
                  <a:pt x="427" y="371"/>
                </a:lnTo>
                <a:lnTo>
                  <a:pt x="420" y="372"/>
                </a:lnTo>
                <a:lnTo>
                  <a:pt x="411" y="372"/>
                </a:lnTo>
                <a:close/>
                <a:moveTo>
                  <a:pt x="641" y="370"/>
                </a:moveTo>
                <a:lnTo>
                  <a:pt x="639" y="308"/>
                </a:lnTo>
                <a:lnTo>
                  <a:pt x="638" y="292"/>
                </a:lnTo>
                <a:lnTo>
                  <a:pt x="638" y="277"/>
                </a:lnTo>
                <a:lnTo>
                  <a:pt x="637" y="259"/>
                </a:lnTo>
                <a:lnTo>
                  <a:pt x="637" y="242"/>
                </a:lnTo>
                <a:lnTo>
                  <a:pt x="637" y="242"/>
                </a:lnTo>
                <a:lnTo>
                  <a:pt x="633" y="257"/>
                </a:lnTo>
                <a:lnTo>
                  <a:pt x="627" y="273"/>
                </a:lnTo>
                <a:lnTo>
                  <a:pt x="623" y="289"/>
                </a:lnTo>
                <a:lnTo>
                  <a:pt x="619" y="304"/>
                </a:lnTo>
                <a:lnTo>
                  <a:pt x="599" y="368"/>
                </a:lnTo>
                <a:lnTo>
                  <a:pt x="570" y="368"/>
                </a:lnTo>
                <a:lnTo>
                  <a:pt x="553" y="304"/>
                </a:lnTo>
                <a:lnTo>
                  <a:pt x="549" y="289"/>
                </a:lnTo>
                <a:lnTo>
                  <a:pt x="545" y="273"/>
                </a:lnTo>
                <a:lnTo>
                  <a:pt x="542" y="257"/>
                </a:lnTo>
                <a:lnTo>
                  <a:pt x="538" y="242"/>
                </a:lnTo>
                <a:lnTo>
                  <a:pt x="537" y="242"/>
                </a:lnTo>
                <a:lnTo>
                  <a:pt x="537" y="259"/>
                </a:lnTo>
                <a:lnTo>
                  <a:pt x="536" y="275"/>
                </a:lnTo>
                <a:lnTo>
                  <a:pt x="535" y="292"/>
                </a:lnTo>
                <a:lnTo>
                  <a:pt x="535" y="308"/>
                </a:lnTo>
                <a:lnTo>
                  <a:pt x="532" y="370"/>
                </a:lnTo>
                <a:lnTo>
                  <a:pt x="498" y="370"/>
                </a:lnTo>
                <a:lnTo>
                  <a:pt x="509" y="208"/>
                </a:lnTo>
                <a:lnTo>
                  <a:pt x="558" y="208"/>
                </a:lnTo>
                <a:lnTo>
                  <a:pt x="573" y="262"/>
                </a:lnTo>
                <a:lnTo>
                  <a:pt x="577" y="277"/>
                </a:lnTo>
                <a:lnTo>
                  <a:pt x="581" y="290"/>
                </a:lnTo>
                <a:lnTo>
                  <a:pt x="584" y="305"/>
                </a:lnTo>
                <a:lnTo>
                  <a:pt x="587" y="320"/>
                </a:lnTo>
                <a:lnTo>
                  <a:pt x="587" y="320"/>
                </a:lnTo>
                <a:lnTo>
                  <a:pt x="591" y="305"/>
                </a:lnTo>
                <a:lnTo>
                  <a:pt x="595" y="290"/>
                </a:lnTo>
                <a:lnTo>
                  <a:pt x="599" y="275"/>
                </a:lnTo>
                <a:lnTo>
                  <a:pt x="603" y="262"/>
                </a:lnTo>
                <a:lnTo>
                  <a:pt x="620" y="208"/>
                </a:lnTo>
                <a:lnTo>
                  <a:pt x="668" y="208"/>
                </a:lnTo>
                <a:lnTo>
                  <a:pt x="677" y="370"/>
                </a:lnTo>
                <a:lnTo>
                  <a:pt x="641" y="370"/>
                </a:lnTo>
                <a:close/>
                <a:moveTo>
                  <a:pt x="745" y="372"/>
                </a:moveTo>
                <a:lnTo>
                  <a:pt x="731" y="372"/>
                </a:lnTo>
                <a:lnTo>
                  <a:pt x="718" y="369"/>
                </a:lnTo>
                <a:lnTo>
                  <a:pt x="707" y="367"/>
                </a:lnTo>
                <a:lnTo>
                  <a:pt x="698" y="362"/>
                </a:lnTo>
                <a:lnTo>
                  <a:pt x="706" y="332"/>
                </a:lnTo>
                <a:lnTo>
                  <a:pt x="714" y="336"/>
                </a:lnTo>
                <a:lnTo>
                  <a:pt x="724" y="339"/>
                </a:lnTo>
                <a:lnTo>
                  <a:pt x="735" y="341"/>
                </a:lnTo>
                <a:lnTo>
                  <a:pt x="747" y="342"/>
                </a:lnTo>
                <a:lnTo>
                  <a:pt x="752" y="342"/>
                </a:lnTo>
                <a:lnTo>
                  <a:pt x="758" y="341"/>
                </a:lnTo>
                <a:lnTo>
                  <a:pt x="762" y="339"/>
                </a:lnTo>
                <a:lnTo>
                  <a:pt x="766" y="337"/>
                </a:lnTo>
                <a:lnTo>
                  <a:pt x="768" y="335"/>
                </a:lnTo>
                <a:lnTo>
                  <a:pt x="770" y="332"/>
                </a:lnTo>
                <a:lnTo>
                  <a:pt x="772" y="328"/>
                </a:lnTo>
                <a:lnTo>
                  <a:pt x="772" y="324"/>
                </a:lnTo>
                <a:lnTo>
                  <a:pt x="772" y="321"/>
                </a:lnTo>
                <a:lnTo>
                  <a:pt x="771" y="318"/>
                </a:lnTo>
                <a:lnTo>
                  <a:pt x="769" y="315"/>
                </a:lnTo>
                <a:lnTo>
                  <a:pt x="766" y="313"/>
                </a:lnTo>
                <a:lnTo>
                  <a:pt x="758" y="307"/>
                </a:lnTo>
                <a:lnTo>
                  <a:pt x="745" y="302"/>
                </a:lnTo>
                <a:lnTo>
                  <a:pt x="735" y="298"/>
                </a:lnTo>
                <a:lnTo>
                  <a:pt x="727" y="293"/>
                </a:lnTo>
                <a:lnTo>
                  <a:pt x="720" y="289"/>
                </a:lnTo>
                <a:lnTo>
                  <a:pt x="713" y="283"/>
                </a:lnTo>
                <a:lnTo>
                  <a:pt x="708" y="277"/>
                </a:lnTo>
                <a:lnTo>
                  <a:pt x="704" y="270"/>
                </a:lnTo>
                <a:lnTo>
                  <a:pt x="702" y="263"/>
                </a:lnTo>
                <a:lnTo>
                  <a:pt x="700" y="254"/>
                </a:lnTo>
                <a:lnTo>
                  <a:pt x="702" y="249"/>
                </a:lnTo>
                <a:lnTo>
                  <a:pt x="702" y="244"/>
                </a:lnTo>
                <a:lnTo>
                  <a:pt x="704" y="239"/>
                </a:lnTo>
                <a:lnTo>
                  <a:pt x="705" y="235"/>
                </a:lnTo>
                <a:lnTo>
                  <a:pt x="708" y="231"/>
                </a:lnTo>
                <a:lnTo>
                  <a:pt x="710" y="227"/>
                </a:lnTo>
                <a:lnTo>
                  <a:pt x="713" y="222"/>
                </a:lnTo>
                <a:lnTo>
                  <a:pt x="717" y="219"/>
                </a:lnTo>
                <a:lnTo>
                  <a:pt x="726" y="213"/>
                </a:lnTo>
                <a:lnTo>
                  <a:pt x="736" y="209"/>
                </a:lnTo>
                <a:lnTo>
                  <a:pt x="748" y="207"/>
                </a:lnTo>
                <a:lnTo>
                  <a:pt x="762" y="206"/>
                </a:lnTo>
                <a:lnTo>
                  <a:pt x="775" y="206"/>
                </a:lnTo>
                <a:lnTo>
                  <a:pt x="786" y="208"/>
                </a:lnTo>
                <a:lnTo>
                  <a:pt x="796" y="211"/>
                </a:lnTo>
                <a:lnTo>
                  <a:pt x="803" y="213"/>
                </a:lnTo>
                <a:lnTo>
                  <a:pt x="796" y="243"/>
                </a:lnTo>
                <a:lnTo>
                  <a:pt x="789" y="240"/>
                </a:lnTo>
                <a:lnTo>
                  <a:pt x="782" y="238"/>
                </a:lnTo>
                <a:lnTo>
                  <a:pt x="772" y="236"/>
                </a:lnTo>
                <a:lnTo>
                  <a:pt x="762" y="235"/>
                </a:lnTo>
                <a:lnTo>
                  <a:pt x="756" y="235"/>
                </a:lnTo>
                <a:lnTo>
                  <a:pt x="751" y="236"/>
                </a:lnTo>
                <a:lnTo>
                  <a:pt x="747" y="238"/>
                </a:lnTo>
                <a:lnTo>
                  <a:pt x="744" y="239"/>
                </a:lnTo>
                <a:lnTo>
                  <a:pt x="741" y="243"/>
                </a:lnTo>
                <a:lnTo>
                  <a:pt x="740" y="245"/>
                </a:lnTo>
                <a:lnTo>
                  <a:pt x="739" y="248"/>
                </a:lnTo>
                <a:lnTo>
                  <a:pt x="738" y="251"/>
                </a:lnTo>
                <a:lnTo>
                  <a:pt x="739" y="254"/>
                </a:lnTo>
                <a:lnTo>
                  <a:pt x="740" y="257"/>
                </a:lnTo>
                <a:lnTo>
                  <a:pt x="742" y="261"/>
                </a:lnTo>
                <a:lnTo>
                  <a:pt x="745" y="263"/>
                </a:lnTo>
                <a:lnTo>
                  <a:pt x="754" y="268"/>
                </a:lnTo>
                <a:lnTo>
                  <a:pt x="768" y="273"/>
                </a:lnTo>
                <a:lnTo>
                  <a:pt x="778" y="278"/>
                </a:lnTo>
                <a:lnTo>
                  <a:pt x="786" y="283"/>
                </a:lnTo>
                <a:lnTo>
                  <a:pt x="794" y="288"/>
                </a:lnTo>
                <a:lnTo>
                  <a:pt x="800" y="293"/>
                </a:lnTo>
                <a:lnTo>
                  <a:pt x="804" y="300"/>
                </a:lnTo>
                <a:lnTo>
                  <a:pt x="807" y="306"/>
                </a:lnTo>
                <a:lnTo>
                  <a:pt x="810" y="314"/>
                </a:lnTo>
                <a:lnTo>
                  <a:pt x="810" y="322"/>
                </a:lnTo>
                <a:lnTo>
                  <a:pt x="808" y="332"/>
                </a:lnTo>
                <a:lnTo>
                  <a:pt x="806" y="341"/>
                </a:lnTo>
                <a:lnTo>
                  <a:pt x="803" y="345"/>
                </a:lnTo>
                <a:lnTo>
                  <a:pt x="801" y="350"/>
                </a:lnTo>
                <a:lnTo>
                  <a:pt x="798" y="354"/>
                </a:lnTo>
                <a:lnTo>
                  <a:pt x="794" y="357"/>
                </a:lnTo>
                <a:lnTo>
                  <a:pt x="789" y="360"/>
                </a:lnTo>
                <a:lnTo>
                  <a:pt x="785" y="363"/>
                </a:lnTo>
                <a:lnTo>
                  <a:pt x="780" y="367"/>
                </a:lnTo>
                <a:lnTo>
                  <a:pt x="774" y="369"/>
                </a:lnTo>
                <a:lnTo>
                  <a:pt x="767" y="370"/>
                </a:lnTo>
                <a:lnTo>
                  <a:pt x="760" y="371"/>
                </a:lnTo>
                <a:lnTo>
                  <a:pt x="752" y="372"/>
                </a:lnTo>
                <a:lnTo>
                  <a:pt x="745" y="372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51D6F2-A2F9-4AE8-BEE8-E25696F9414E}"/>
              </a:ext>
            </a:extLst>
          </p:cNvPr>
          <p:cNvGrpSpPr/>
          <p:nvPr/>
        </p:nvGrpSpPr>
        <p:grpSpPr>
          <a:xfrm>
            <a:off x="1042609" y="782788"/>
            <a:ext cx="528599" cy="329901"/>
            <a:chOff x="3290999" y="1810543"/>
            <a:chExt cx="330200" cy="260350"/>
          </a:xfrm>
          <a:solidFill>
            <a:schemeClr val="bg1"/>
          </a:solidFill>
        </p:grpSpPr>
        <p:sp>
          <p:nvSpPr>
            <p:cNvPr id="35" name="Freeform 10174">
              <a:extLst>
                <a:ext uri="{FF2B5EF4-FFF2-40B4-BE49-F238E27FC236}">
                  <a16:creationId xmlns:a16="http://schemas.microsoft.com/office/drawing/2014/main" id="{567F8CD5-3AAE-4842-9CA5-5C9377344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961" y="1861343"/>
              <a:ext cx="174625" cy="209550"/>
            </a:xfrm>
            <a:custGeom>
              <a:avLst/>
              <a:gdLst>
                <a:gd name="T0" fmla="*/ 225 w 439"/>
                <a:gd name="T1" fmla="*/ 380 h 530"/>
                <a:gd name="T2" fmla="*/ 242 w 439"/>
                <a:gd name="T3" fmla="*/ 371 h 530"/>
                <a:gd name="T4" fmla="*/ 248 w 439"/>
                <a:gd name="T5" fmla="*/ 355 h 530"/>
                <a:gd name="T6" fmla="*/ 243 w 439"/>
                <a:gd name="T7" fmla="*/ 338 h 530"/>
                <a:gd name="T8" fmla="*/ 224 w 439"/>
                <a:gd name="T9" fmla="*/ 324 h 530"/>
                <a:gd name="T10" fmla="*/ 188 w 439"/>
                <a:gd name="T11" fmla="*/ 310 h 530"/>
                <a:gd name="T12" fmla="*/ 150 w 439"/>
                <a:gd name="T13" fmla="*/ 285 h 530"/>
                <a:gd name="T14" fmla="*/ 138 w 439"/>
                <a:gd name="T15" fmla="*/ 269 h 530"/>
                <a:gd name="T16" fmla="*/ 131 w 439"/>
                <a:gd name="T17" fmla="*/ 250 h 530"/>
                <a:gd name="T18" fmla="*/ 130 w 439"/>
                <a:gd name="T19" fmla="*/ 228 h 530"/>
                <a:gd name="T20" fmla="*/ 134 w 439"/>
                <a:gd name="T21" fmla="*/ 208 h 530"/>
                <a:gd name="T22" fmla="*/ 144 w 439"/>
                <a:gd name="T23" fmla="*/ 190 h 530"/>
                <a:gd name="T24" fmla="*/ 158 w 439"/>
                <a:gd name="T25" fmla="*/ 175 h 530"/>
                <a:gd name="T26" fmla="*/ 177 w 439"/>
                <a:gd name="T27" fmla="*/ 163 h 530"/>
                <a:gd name="T28" fmla="*/ 200 w 439"/>
                <a:gd name="T29" fmla="*/ 155 h 530"/>
                <a:gd name="T30" fmla="*/ 241 w 439"/>
                <a:gd name="T31" fmla="*/ 152 h 530"/>
                <a:gd name="T32" fmla="*/ 288 w 439"/>
                <a:gd name="T33" fmla="*/ 162 h 530"/>
                <a:gd name="T34" fmla="*/ 279 w 439"/>
                <a:gd name="T35" fmla="*/ 213 h 530"/>
                <a:gd name="T36" fmla="*/ 249 w 439"/>
                <a:gd name="T37" fmla="*/ 204 h 530"/>
                <a:gd name="T38" fmla="*/ 219 w 439"/>
                <a:gd name="T39" fmla="*/ 203 h 530"/>
                <a:gd name="T40" fmla="*/ 201 w 439"/>
                <a:gd name="T41" fmla="*/ 210 h 530"/>
                <a:gd name="T42" fmla="*/ 194 w 439"/>
                <a:gd name="T43" fmla="*/ 223 h 530"/>
                <a:gd name="T44" fmla="*/ 196 w 439"/>
                <a:gd name="T45" fmla="*/ 237 h 530"/>
                <a:gd name="T46" fmla="*/ 212 w 439"/>
                <a:gd name="T47" fmla="*/ 251 h 530"/>
                <a:gd name="T48" fmla="*/ 243 w 439"/>
                <a:gd name="T49" fmla="*/ 265 h 530"/>
                <a:gd name="T50" fmla="*/ 281 w 439"/>
                <a:gd name="T51" fmla="*/ 284 h 530"/>
                <a:gd name="T52" fmla="*/ 296 w 439"/>
                <a:gd name="T53" fmla="*/ 298 h 530"/>
                <a:gd name="T54" fmla="*/ 305 w 439"/>
                <a:gd name="T55" fmla="*/ 315 h 530"/>
                <a:gd name="T56" fmla="*/ 311 w 439"/>
                <a:gd name="T57" fmla="*/ 333 h 530"/>
                <a:gd name="T58" fmla="*/ 312 w 439"/>
                <a:gd name="T59" fmla="*/ 356 h 530"/>
                <a:gd name="T60" fmla="*/ 307 w 439"/>
                <a:gd name="T61" fmla="*/ 376 h 530"/>
                <a:gd name="T62" fmla="*/ 297 w 439"/>
                <a:gd name="T63" fmla="*/ 395 h 530"/>
                <a:gd name="T64" fmla="*/ 282 w 439"/>
                <a:gd name="T65" fmla="*/ 411 h 530"/>
                <a:gd name="T66" fmla="*/ 263 w 439"/>
                <a:gd name="T67" fmla="*/ 423 h 530"/>
                <a:gd name="T68" fmla="*/ 238 w 439"/>
                <a:gd name="T69" fmla="*/ 430 h 530"/>
                <a:gd name="T70" fmla="*/ 198 w 439"/>
                <a:gd name="T71" fmla="*/ 433 h 530"/>
                <a:gd name="T72" fmla="*/ 167 w 439"/>
                <a:gd name="T73" fmla="*/ 429 h 530"/>
                <a:gd name="T74" fmla="*/ 140 w 439"/>
                <a:gd name="T75" fmla="*/ 421 h 530"/>
                <a:gd name="T76" fmla="*/ 139 w 439"/>
                <a:gd name="T77" fmla="*/ 362 h 530"/>
                <a:gd name="T78" fmla="*/ 179 w 439"/>
                <a:gd name="T79" fmla="*/ 378 h 530"/>
                <a:gd name="T80" fmla="*/ 209 w 439"/>
                <a:gd name="T81" fmla="*/ 381 h 530"/>
                <a:gd name="T82" fmla="*/ 199 w 439"/>
                <a:gd name="T83" fmla="*/ 1 h 530"/>
                <a:gd name="T84" fmla="*/ 151 w 439"/>
                <a:gd name="T85" fmla="*/ 13 h 530"/>
                <a:gd name="T86" fmla="*/ 126 w 439"/>
                <a:gd name="T87" fmla="*/ 31 h 530"/>
                <a:gd name="T88" fmla="*/ 81 w 439"/>
                <a:gd name="T89" fmla="*/ 102 h 530"/>
                <a:gd name="T90" fmla="*/ 51 w 439"/>
                <a:gd name="T91" fmla="*/ 161 h 530"/>
                <a:gd name="T92" fmla="*/ 24 w 439"/>
                <a:gd name="T93" fmla="*/ 227 h 530"/>
                <a:gd name="T94" fmla="*/ 5 w 439"/>
                <a:gd name="T95" fmla="*/ 297 h 530"/>
                <a:gd name="T96" fmla="*/ 0 w 439"/>
                <a:gd name="T97" fmla="*/ 366 h 530"/>
                <a:gd name="T98" fmla="*/ 15 w 439"/>
                <a:gd name="T99" fmla="*/ 428 h 530"/>
                <a:gd name="T100" fmla="*/ 55 w 439"/>
                <a:gd name="T101" fmla="*/ 480 h 530"/>
                <a:gd name="T102" fmla="*/ 127 w 439"/>
                <a:gd name="T103" fmla="*/ 515 h 530"/>
                <a:gd name="T104" fmla="*/ 235 w 439"/>
                <a:gd name="T105" fmla="*/ 530 h 530"/>
                <a:gd name="T106" fmla="*/ 275 w 439"/>
                <a:gd name="T107" fmla="*/ 527 h 530"/>
                <a:gd name="T108" fmla="*/ 327 w 439"/>
                <a:gd name="T109" fmla="*/ 514 h 530"/>
                <a:gd name="T110" fmla="*/ 368 w 439"/>
                <a:gd name="T111" fmla="*/ 495 h 530"/>
                <a:gd name="T112" fmla="*/ 406 w 439"/>
                <a:gd name="T113" fmla="*/ 464 h 530"/>
                <a:gd name="T114" fmla="*/ 431 w 439"/>
                <a:gd name="T115" fmla="*/ 419 h 530"/>
                <a:gd name="T116" fmla="*/ 439 w 439"/>
                <a:gd name="T117" fmla="*/ 359 h 530"/>
                <a:gd name="T118" fmla="*/ 422 w 439"/>
                <a:gd name="T119" fmla="*/ 278 h 530"/>
                <a:gd name="T120" fmla="*/ 373 w 439"/>
                <a:gd name="T121" fmla="*/ 176 h 530"/>
                <a:gd name="T122" fmla="*/ 285 w 439"/>
                <a:gd name="T123" fmla="*/ 50 h 530"/>
                <a:gd name="T124" fmla="*/ 221 w 439"/>
                <a:gd name="T12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30">
                  <a:moveTo>
                    <a:pt x="209" y="381"/>
                  </a:moveTo>
                  <a:lnTo>
                    <a:pt x="217" y="381"/>
                  </a:lnTo>
                  <a:lnTo>
                    <a:pt x="225" y="380"/>
                  </a:lnTo>
                  <a:lnTo>
                    <a:pt x="231" y="378"/>
                  </a:lnTo>
                  <a:lnTo>
                    <a:pt x="237" y="375"/>
                  </a:lnTo>
                  <a:lnTo>
                    <a:pt x="242" y="371"/>
                  </a:lnTo>
                  <a:lnTo>
                    <a:pt x="245" y="366"/>
                  </a:lnTo>
                  <a:lnTo>
                    <a:pt x="247" y="361"/>
                  </a:lnTo>
                  <a:lnTo>
                    <a:pt x="248" y="355"/>
                  </a:lnTo>
                  <a:lnTo>
                    <a:pt x="247" y="348"/>
                  </a:lnTo>
                  <a:lnTo>
                    <a:pt x="246" y="343"/>
                  </a:lnTo>
                  <a:lnTo>
                    <a:pt x="243" y="338"/>
                  </a:lnTo>
                  <a:lnTo>
                    <a:pt x="237" y="333"/>
                  </a:lnTo>
                  <a:lnTo>
                    <a:pt x="232" y="328"/>
                  </a:lnTo>
                  <a:lnTo>
                    <a:pt x="224" y="324"/>
                  </a:lnTo>
                  <a:lnTo>
                    <a:pt x="215" y="319"/>
                  </a:lnTo>
                  <a:lnTo>
                    <a:pt x="204" y="315"/>
                  </a:lnTo>
                  <a:lnTo>
                    <a:pt x="188" y="310"/>
                  </a:lnTo>
                  <a:lnTo>
                    <a:pt x="173" y="302"/>
                  </a:lnTo>
                  <a:lnTo>
                    <a:pt x="161" y="294"/>
                  </a:lnTo>
                  <a:lnTo>
                    <a:pt x="150" y="285"/>
                  </a:lnTo>
                  <a:lnTo>
                    <a:pt x="146" y="280"/>
                  </a:lnTo>
                  <a:lnTo>
                    <a:pt x="142" y="275"/>
                  </a:lnTo>
                  <a:lnTo>
                    <a:pt x="138" y="269"/>
                  </a:lnTo>
                  <a:lnTo>
                    <a:pt x="135" y="263"/>
                  </a:lnTo>
                  <a:lnTo>
                    <a:pt x="133" y="257"/>
                  </a:lnTo>
                  <a:lnTo>
                    <a:pt x="131" y="250"/>
                  </a:lnTo>
                  <a:lnTo>
                    <a:pt x="130" y="243"/>
                  </a:lnTo>
                  <a:lnTo>
                    <a:pt x="130" y="234"/>
                  </a:lnTo>
                  <a:lnTo>
                    <a:pt x="130" y="228"/>
                  </a:lnTo>
                  <a:lnTo>
                    <a:pt x="131" y="220"/>
                  </a:lnTo>
                  <a:lnTo>
                    <a:pt x="132" y="214"/>
                  </a:lnTo>
                  <a:lnTo>
                    <a:pt x="134" y="208"/>
                  </a:lnTo>
                  <a:lnTo>
                    <a:pt x="137" y="201"/>
                  </a:lnTo>
                  <a:lnTo>
                    <a:pt x="140" y="195"/>
                  </a:lnTo>
                  <a:lnTo>
                    <a:pt x="144" y="190"/>
                  </a:lnTo>
                  <a:lnTo>
                    <a:pt x="148" y="184"/>
                  </a:lnTo>
                  <a:lnTo>
                    <a:pt x="153" y="179"/>
                  </a:lnTo>
                  <a:lnTo>
                    <a:pt x="158" y="175"/>
                  </a:lnTo>
                  <a:lnTo>
                    <a:pt x="164" y="170"/>
                  </a:lnTo>
                  <a:lnTo>
                    <a:pt x="170" y="167"/>
                  </a:lnTo>
                  <a:lnTo>
                    <a:pt x="177" y="163"/>
                  </a:lnTo>
                  <a:lnTo>
                    <a:pt x="184" y="161"/>
                  </a:lnTo>
                  <a:lnTo>
                    <a:pt x="192" y="158"/>
                  </a:lnTo>
                  <a:lnTo>
                    <a:pt x="200" y="155"/>
                  </a:lnTo>
                  <a:lnTo>
                    <a:pt x="200" y="114"/>
                  </a:lnTo>
                  <a:lnTo>
                    <a:pt x="241" y="114"/>
                  </a:lnTo>
                  <a:lnTo>
                    <a:pt x="241" y="152"/>
                  </a:lnTo>
                  <a:lnTo>
                    <a:pt x="260" y="154"/>
                  </a:lnTo>
                  <a:lnTo>
                    <a:pt x="276" y="158"/>
                  </a:lnTo>
                  <a:lnTo>
                    <a:pt x="288" y="162"/>
                  </a:lnTo>
                  <a:lnTo>
                    <a:pt x="300" y="167"/>
                  </a:lnTo>
                  <a:lnTo>
                    <a:pt x="288" y="217"/>
                  </a:lnTo>
                  <a:lnTo>
                    <a:pt x="279" y="213"/>
                  </a:lnTo>
                  <a:lnTo>
                    <a:pt x="265" y="208"/>
                  </a:lnTo>
                  <a:lnTo>
                    <a:pt x="258" y="205"/>
                  </a:lnTo>
                  <a:lnTo>
                    <a:pt x="249" y="204"/>
                  </a:lnTo>
                  <a:lnTo>
                    <a:pt x="239" y="202"/>
                  </a:lnTo>
                  <a:lnTo>
                    <a:pt x="229" y="202"/>
                  </a:lnTo>
                  <a:lnTo>
                    <a:pt x="219" y="203"/>
                  </a:lnTo>
                  <a:lnTo>
                    <a:pt x="212" y="204"/>
                  </a:lnTo>
                  <a:lnTo>
                    <a:pt x="205" y="207"/>
                  </a:lnTo>
                  <a:lnTo>
                    <a:pt x="201" y="210"/>
                  </a:lnTo>
                  <a:lnTo>
                    <a:pt x="197" y="214"/>
                  </a:lnTo>
                  <a:lnTo>
                    <a:pt x="195" y="218"/>
                  </a:lnTo>
                  <a:lnTo>
                    <a:pt x="194" y="223"/>
                  </a:lnTo>
                  <a:lnTo>
                    <a:pt x="193" y="227"/>
                  </a:lnTo>
                  <a:lnTo>
                    <a:pt x="194" y="232"/>
                  </a:lnTo>
                  <a:lnTo>
                    <a:pt x="196" y="237"/>
                  </a:lnTo>
                  <a:lnTo>
                    <a:pt x="199" y="242"/>
                  </a:lnTo>
                  <a:lnTo>
                    <a:pt x="204" y="246"/>
                  </a:lnTo>
                  <a:lnTo>
                    <a:pt x="212" y="251"/>
                  </a:lnTo>
                  <a:lnTo>
                    <a:pt x="220" y="256"/>
                  </a:lnTo>
                  <a:lnTo>
                    <a:pt x="230" y="260"/>
                  </a:lnTo>
                  <a:lnTo>
                    <a:pt x="243" y="265"/>
                  </a:lnTo>
                  <a:lnTo>
                    <a:pt x="260" y="273"/>
                  </a:lnTo>
                  <a:lnTo>
                    <a:pt x="275" y="280"/>
                  </a:lnTo>
                  <a:lnTo>
                    <a:pt x="281" y="284"/>
                  </a:lnTo>
                  <a:lnTo>
                    <a:pt x="286" y="289"/>
                  </a:lnTo>
                  <a:lnTo>
                    <a:pt x="292" y="294"/>
                  </a:lnTo>
                  <a:lnTo>
                    <a:pt x="296" y="298"/>
                  </a:lnTo>
                  <a:lnTo>
                    <a:pt x="299" y="303"/>
                  </a:lnTo>
                  <a:lnTo>
                    <a:pt x="303" y="309"/>
                  </a:lnTo>
                  <a:lnTo>
                    <a:pt x="305" y="315"/>
                  </a:lnTo>
                  <a:lnTo>
                    <a:pt x="308" y="320"/>
                  </a:lnTo>
                  <a:lnTo>
                    <a:pt x="310" y="327"/>
                  </a:lnTo>
                  <a:lnTo>
                    <a:pt x="311" y="333"/>
                  </a:lnTo>
                  <a:lnTo>
                    <a:pt x="312" y="341"/>
                  </a:lnTo>
                  <a:lnTo>
                    <a:pt x="312" y="348"/>
                  </a:lnTo>
                  <a:lnTo>
                    <a:pt x="312" y="356"/>
                  </a:lnTo>
                  <a:lnTo>
                    <a:pt x="311" y="362"/>
                  </a:lnTo>
                  <a:lnTo>
                    <a:pt x="309" y="369"/>
                  </a:lnTo>
                  <a:lnTo>
                    <a:pt x="307" y="376"/>
                  </a:lnTo>
                  <a:lnTo>
                    <a:pt x="304" y="382"/>
                  </a:lnTo>
                  <a:lnTo>
                    <a:pt x="301" y="389"/>
                  </a:lnTo>
                  <a:lnTo>
                    <a:pt x="297" y="395"/>
                  </a:lnTo>
                  <a:lnTo>
                    <a:pt x="293" y="400"/>
                  </a:lnTo>
                  <a:lnTo>
                    <a:pt x="287" y="406"/>
                  </a:lnTo>
                  <a:lnTo>
                    <a:pt x="282" y="411"/>
                  </a:lnTo>
                  <a:lnTo>
                    <a:pt x="277" y="415"/>
                  </a:lnTo>
                  <a:lnTo>
                    <a:pt x="269" y="418"/>
                  </a:lnTo>
                  <a:lnTo>
                    <a:pt x="263" y="423"/>
                  </a:lnTo>
                  <a:lnTo>
                    <a:pt x="255" y="426"/>
                  </a:lnTo>
                  <a:lnTo>
                    <a:pt x="247" y="428"/>
                  </a:lnTo>
                  <a:lnTo>
                    <a:pt x="238" y="430"/>
                  </a:lnTo>
                  <a:lnTo>
                    <a:pt x="238" y="475"/>
                  </a:lnTo>
                  <a:lnTo>
                    <a:pt x="198" y="475"/>
                  </a:lnTo>
                  <a:lnTo>
                    <a:pt x="198" y="433"/>
                  </a:lnTo>
                  <a:lnTo>
                    <a:pt x="187" y="432"/>
                  </a:lnTo>
                  <a:lnTo>
                    <a:pt x="177" y="431"/>
                  </a:lnTo>
                  <a:lnTo>
                    <a:pt x="167" y="429"/>
                  </a:lnTo>
                  <a:lnTo>
                    <a:pt x="158" y="427"/>
                  </a:lnTo>
                  <a:lnTo>
                    <a:pt x="149" y="424"/>
                  </a:lnTo>
                  <a:lnTo>
                    <a:pt x="140" y="421"/>
                  </a:lnTo>
                  <a:lnTo>
                    <a:pt x="134" y="417"/>
                  </a:lnTo>
                  <a:lnTo>
                    <a:pt x="127" y="414"/>
                  </a:lnTo>
                  <a:lnTo>
                    <a:pt x="139" y="362"/>
                  </a:lnTo>
                  <a:lnTo>
                    <a:pt x="154" y="369"/>
                  </a:lnTo>
                  <a:lnTo>
                    <a:pt x="170" y="376"/>
                  </a:lnTo>
                  <a:lnTo>
                    <a:pt x="179" y="378"/>
                  </a:lnTo>
                  <a:lnTo>
                    <a:pt x="188" y="380"/>
                  </a:lnTo>
                  <a:lnTo>
                    <a:pt x="198" y="381"/>
                  </a:lnTo>
                  <a:lnTo>
                    <a:pt x="209" y="381"/>
                  </a:lnTo>
                  <a:lnTo>
                    <a:pt x="209" y="381"/>
                  </a:lnTo>
                  <a:close/>
                  <a:moveTo>
                    <a:pt x="221" y="0"/>
                  </a:moveTo>
                  <a:lnTo>
                    <a:pt x="199" y="1"/>
                  </a:lnTo>
                  <a:lnTo>
                    <a:pt x="180" y="4"/>
                  </a:lnTo>
                  <a:lnTo>
                    <a:pt x="164" y="9"/>
                  </a:lnTo>
                  <a:lnTo>
                    <a:pt x="151" y="13"/>
                  </a:lnTo>
                  <a:lnTo>
                    <a:pt x="134" y="21"/>
                  </a:lnTo>
                  <a:lnTo>
                    <a:pt x="129" y="24"/>
                  </a:lnTo>
                  <a:lnTo>
                    <a:pt x="126" y="31"/>
                  </a:lnTo>
                  <a:lnTo>
                    <a:pt x="115" y="46"/>
                  </a:lnTo>
                  <a:lnTo>
                    <a:pt x="100" y="70"/>
                  </a:lnTo>
                  <a:lnTo>
                    <a:pt x="81" y="102"/>
                  </a:lnTo>
                  <a:lnTo>
                    <a:pt x="71" y="120"/>
                  </a:lnTo>
                  <a:lnTo>
                    <a:pt x="62" y="141"/>
                  </a:lnTo>
                  <a:lnTo>
                    <a:pt x="51" y="161"/>
                  </a:lnTo>
                  <a:lnTo>
                    <a:pt x="41" y="182"/>
                  </a:lnTo>
                  <a:lnTo>
                    <a:pt x="33" y="204"/>
                  </a:lnTo>
                  <a:lnTo>
                    <a:pt x="24" y="227"/>
                  </a:lnTo>
                  <a:lnTo>
                    <a:pt x="17" y="250"/>
                  </a:lnTo>
                  <a:lnTo>
                    <a:pt x="11" y="274"/>
                  </a:lnTo>
                  <a:lnTo>
                    <a:pt x="5" y="297"/>
                  </a:lnTo>
                  <a:lnTo>
                    <a:pt x="2" y="320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3" y="388"/>
                  </a:lnTo>
                  <a:lnTo>
                    <a:pt x="7" y="409"/>
                  </a:lnTo>
                  <a:lnTo>
                    <a:pt x="15" y="428"/>
                  </a:lnTo>
                  <a:lnTo>
                    <a:pt x="26" y="447"/>
                  </a:lnTo>
                  <a:lnTo>
                    <a:pt x="38" y="464"/>
                  </a:lnTo>
                  <a:lnTo>
                    <a:pt x="55" y="480"/>
                  </a:lnTo>
                  <a:lnTo>
                    <a:pt x="76" y="494"/>
                  </a:lnTo>
                  <a:lnTo>
                    <a:pt x="99" y="506"/>
                  </a:lnTo>
                  <a:lnTo>
                    <a:pt x="127" y="515"/>
                  </a:lnTo>
                  <a:lnTo>
                    <a:pt x="159" y="523"/>
                  </a:lnTo>
                  <a:lnTo>
                    <a:pt x="195" y="528"/>
                  </a:lnTo>
                  <a:lnTo>
                    <a:pt x="235" y="530"/>
                  </a:lnTo>
                  <a:lnTo>
                    <a:pt x="241" y="530"/>
                  </a:lnTo>
                  <a:lnTo>
                    <a:pt x="254" y="529"/>
                  </a:lnTo>
                  <a:lnTo>
                    <a:pt x="275" y="527"/>
                  </a:lnTo>
                  <a:lnTo>
                    <a:pt x="299" y="522"/>
                  </a:lnTo>
                  <a:lnTo>
                    <a:pt x="313" y="519"/>
                  </a:lnTo>
                  <a:lnTo>
                    <a:pt x="327" y="514"/>
                  </a:lnTo>
                  <a:lnTo>
                    <a:pt x="341" y="509"/>
                  </a:lnTo>
                  <a:lnTo>
                    <a:pt x="354" y="503"/>
                  </a:lnTo>
                  <a:lnTo>
                    <a:pt x="368" y="495"/>
                  </a:lnTo>
                  <a:lnTo>
                    <a:pt x="382" y="486"/>
                  </a:lnTo>
                  <a:lnTo>
                    <a:pt x="395" y="476"/>
                  </a:lnTo>
                  <a:lnTo>
                    <a:pt x="406" y="464"/>
                  </a:lnTo>
                  <a:lnTo>
                    <a:pt x="416" y="450"/>
                  </a:lnTo>
                  <a:lnTo>
                    <a:pt x="425" y="437"/>
                  </a:lnTo>
                  <a:lnTo>
                    <a:pt x="431" y="419"/>
                  </a:lnTo>
                  <a:lnTo>
                    <a:pt x="436" y="401"/>
                  </a:lnTo>
                  <a:lnTo>
                    <a:pt x="439" y="381"/>
                  </a:lnTo>
                  <a:lnTo>
                    <a:pt x="439" y="359"/>
                  </a:lnTo>
                  <a:lnTo>
                    <a:pt x="436" y="334"/>
                  </a:lnTo>
                  <a:lnTo>
                    <a:pt x="430" y="307"/>
                  </a:lnTo>
                  <a:lnTo>
                    <a:pt x="422" y="278"/>
                  </a:lnTo>
                  <a:lnTo>
                    <a:pt x="409" y="247"/>
                  </a:lnTo>
                  <a:lnTo>
                    <a:pt x="393" y="213"/>
                  </a:lnTo>
                  <a:lnTo>
                    <a:pt x="373" y="176"/>
                  </a:lnTo>
                  <a:lnTo>
                    <a:pt x="348" y="136"/>
                  </a:lnTo>
                  <a:lnTo>
                    <a:pt x="319" y="95"/>
                  </a:lnTo>
                  <a:lnTo>
                    <a:pt x="285" y="50"/>
                  </a:lnTo>
                  <a:lnTo>
                    <a:pt x="247" y="1"/>
                  </a:lnTo>
                  <a:lnTo>
                    <a:pt x="233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175">
              <a:extLst>
                <a:ext uri="{FF2B5EF4-FFF2-40B4-BE49-F238E27FC236}">
                  <a16:creationId xmlns:a16="http://schemas.microsoft.com/office/drawing/2014/main" id="{FF3CBC6E-1292-4B41-ABAC-E7A6F33BA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299" y="1810543"/>
              <a:ext cx="66675" cy="50800"/>
            </a:xfrm>
            <a:custGeom>
              <a:avLst/>
              <a:gdLst>
                <a:gd name="T0" fmla="*/ 127 w 168"/>
                <a:gd name="T1" fmla="*/ 0 h 129"/>
                <a:gd name="T2" fmla="*/ 116 w 168"/>
                <a:gd name="T3" fmla="*/ 0 h 129"/>
                <a:gd name="T4" fmla="*/ 104 w 168"/>
                <a:gd name="T5" fmla="*/ 1 h 129"/>
                <a:gd name="T6" fmla="*/ 93 w 168"/>
                <a:gd name="T7" fmla="*/ 3 h 129"/>
                <a:gd name="T8" fmla="*/ 80 w 168"/>
                <a:gd name="T9" fmla="*/ 7 h 129"/>
                <a:gd name="T10" fmla="*/ 67 w 168"/>
                <a:gd name="T11" fmla="*/ 11 h 129"/>
                <a:gd name="T12" fmla="*/ 53 w 168"/>
                <a:gd name="T13" fmla="*/ 17 h 129"/>
                <a:gd name="T14" fmla="*/ 41 w 168"/>
                <a:gd name="T15" fmla="*/ 25 h 129"/>
                <a:gd name="T16" fmla="*/ 27 w 168"/>
                <a:gd name="T17" fmla="*/ 33 h 129"/>
                <a:gd name="T18" fmla="*/ 37 w 168"/>
                <a:gd name="T19" fmla="*/ 48 h 129"/>
                <a:gd name="T20" fmla="*/ 48 w 168"/>
                <a:gd name="T21" fmla="*/ 61 h 129"/>
                <a:gd name="T22" fmla="*/ 55 w 168"/>
                <a:gd name="T23" fmla="*/ 70 h 129"/>
                <a:gd name="T24" fmla="*/ 58 w 168"/>
                <a:gd name="T25" fmla="*/ 74 h 129"/>
                <a:gd name="T26" fmla="*/ 18 w 168"/>
                <a:gd name="T27" fmla="*/ 41 h 129"/>
                <a:gd name="T28" fmla="*/ 9 w 168"/>
                <a:gd name="T29" fmla="*/ 48 h 129"/>
                <a:gd name="T30" fmla="*/ 0 w 168"/>
                <a:gd name="T31" fmla="*/ 57 h 129"/>
                <a:gd name="T32" fmla="*/ 47 w 168"/>
                <a:gd name="T33" fmla="*/ 129 h 129"/>
                <a:gd name="T34" fmla="*/ 53 w 168"/>
                <a:gd name="T35" fmla="*/ 126 h 129"/>
                <a:gd name="T36" fmla="*/ 74 w 168"/>
                <a:gd name="T37" fmla="*/ 117 h 129"/>
                <a:gd name="T38" fmla="*/ 86 w 168"/>
                <a:gd name="T39" fmla="*/ 113 h 129"/>
                <a:gd name="T40" fmla="*/ 101 w 168"/>
                <a:gd name="T41" fmla="*/ 109 h 129"/>
                <a:gd name="T42" fmla="*/ 118 w 168"/>
                <a:gd name="T43" fmla="*/ 107 h 129"/>
                <a:gd name="T44" fmla="*/ 135 w 168"/>
                <a:gd name="T45" fmla="*/ 106 h 129"/>
                <a:gd name="T46" fmla="*/ 146 w 168"/>
                <a:gd name="T47" fmla="*/ 106 h 129"/>
                <a:gd name="T48" fmla="*/ 155 w 168"/>
                <a:gd name="T49" fmla="*/ 107 h 129"/>
                <a:gd name="T50" fmla="*/ 160 w 168"/>
                <a:gd name="T51" fmla="*/ 91 h 129"/>
                <a:gd name="T52" fmla="*/ 166 w 168"/>
                <a:gd name="T53" fmla="*/ 56 h 129"/>
                <a:gd name="T54" fmla="*/ 167 w 168"/>
                <a:gd name="T55" fmla="*/ 46 h 129"/>
                <a:gd name="T56" fmla="*/ 168 w 168"/>
                <a:gd name="T57" fmla="*/ 37 h 129"/>
                <a:gd name="T58" fmla="*/ 167 w 168"/>
                <a:gd name="T59" fmla="*/ 28 h 129"/>
                <a:gd name="T60" fmla="*/ 166 w 168"/>
                <a:gd name="T61" fmla="*/ 20 h 129"/>
                <a:gd name="T62" fmla="*/ 164 w 168"/>
                <a:gd name="T63" fmla="*/ 13 h 129"/>
                <a:gd name="T64" fmla="*/ 161 w 168"/>
                <a:gd name="T65" fmla="*/ 8 h 129"/>
                <a:gd name="T66" fmla="*/ 159 w 168"/>
                <a:gd name="T67" fmla="*/ 6 h 129"/>
                <a:gd name="T68" fmla="*/ 157 w 168"/>
                <a:gd name="T69" fmla="*/ 3 h 129"/>
                <a:gd name="T70" fmla="*/ 153 w 168"/>
                <a:gd name="T71" fmla="*/ 2 h 129"/>
                <a:gd name="T72" fmla="*/ 150 w 168"/>
                <a:gd name="T73" fmla="*/ 1 h 129"/>
                <a:gd name="T74" fmla="*/ 140 w 168"/>
                <a:gd name="T75" fmla="*/ 0 h 129"/>
                <a:gd name="T76" fmla="*/ 127 w 168"/>
                <a:gd name="T7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129">
                  <a:moveTo>
                    <a:pt x="127" y="0"/>
                  </a:moveTo>
                  <a:lnTo>
                    <a:pt x="116" y="0"/>
                  </a:lnTo>
                  <a:lnTo>
                    <a:pt x="104" y="1"/>
                  </a:lnTo>
                  <a:lnTo>
                    <a:pt x="93" y="3"/>
                  </a:lnTo>
                  <a:lnTo>
                    <a:pt x="80" y="7"/>
                  </a:lnTo>
                  <a:lnTo>
                    <a:pt x="67" y="11"/>
                  </a:lnTo>
                  <a:lnTo>
                    <a:pt x="53" y="17"/>
                  </a:lnTo>
                  <a:lnTo>
                    <a:pt x="41" y="25"/>
                  </a:lnTo>
                  <a:lnTo>
                    <a:pt x="27" y="33"/>
                  </a:lnTo>
                  <a:lnTo>
                    <a:pt x="37" y="48"/>
                  </a:lnTo>
                  <a:lnTo>
                    <a:pt x="48" y="61"/>
                  </a:lnTo>
                  <a:lnTo>
                    <a:pt x="55" y="70"/>
                  </a:lnTo>
                  <a:lnTo>
                    <a:pt x="58" y="74"/>
                  </a:lnTo>
                  <a:lnTo>
                    <a:pt x="18" y="41"/>
                  </a:lnTo>
                  <a:lnTo>
                    <a:pt x="9" y="48"/>
                  </a:lnTo>
                  <a:lnTo>
                    <a:pt x="0" y="57"/>
                  </a:lnTo>
                  <a:lnTo>
                    <a:pt x="47" y="129"/>
                  </a:lnTo>
                  <a:lnTo>
                    <a:pt x="53" y="126"/>
                  </a:lnTo>
                  <a:lnTo>
                    <a:pt x="74" y="117"/>
                  </a:lnTo>
                  <a:lnTo>
                    <a:pt x="86" y="113"/>
                  </a:lnTo>
                  <a:lnTo>
                    <a:pt x="101" y="109"/>
                  </a:lnTo>
                  <a:lnTo>
                    <a:pt x="118" y="107"/>
                  </a:lnTo>
                  <a:lnTo>
                    <a:pt x="135" y="106"/>
                  </a:lnTo>
                  <a:lnTo>
                    <a:pt x="146" y="106"/>
                  </a:lnTo>
                  <a:lnTo>
                    <a:pt x="155" y="107"/>
                  </a:lnTo>
                  <a:lnTo>
                    <a:pt x="160" y="91"/>
                  </a:lnTo>
                  <a:lnTo>
                    <a:pt x="166" y="56"/>
                  </a:lnTo>
                  <a:lnTo>
                    <a:pt x="167" y="46"/>
                  </a:lnTo>
                  <a:lnTo>
                    <a:pt x="168" y="37"/>
                  </a:lnTo>
                  <a:lnTo>
                    <a:pt x="167" y="28"/>
                  </a:lnTo>
                  <a:lnTo>
                    <a:pt x="166" y="20"/>
                  </a:lnTo>
                  <a:lnTo>
                    <a:pt x="164" y="13"/>
                  </a:lnTo>
                  <a:lnTo>
                    <a:pt x="161" y="8"/>
                  </a:lnTo>
                  <a:lnTo>
                    <a:pt x="159" y="6"/>
                  </a:lnTo>
                  <a:lnTo>
                    <a:pt x="157" y="3"/>
                  </a:lnTo>
                  <a:lnTo>
                    <a:pt x="153" y="2"/>
                  </a:lnTo>
                  <a:lnTo>
                    <a:pt x="150" y="1"/>
                  </a:lnTo>
                  <a:lnTo>
                    <a:pt x="140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176">
              <a:extLst>
                <a:ext uri="{FF2B5EF4-FFF2-40B4-BE49-F238E27FC236}">
                  <a16:creationId xmlns:a16="http://schemas.microsoft.com/office/drawing/2014/main" id="{C9F4EA97-AC34-4F24-B505-84495F872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999" y="1850231"/>
              <a:ext cx="106363" cy="163513"/>
            </a:xfrm>
            <a:custGeom>
              <a:avLst/>
              <a:gdLst>
                <a:gd name="T0" fmla="*/ 154 w 267"/>
                <a:gd name="T1" fmla="*/ 1 h 414"/>
                <a:gd name="T2" fmla="*/ 127 w 267"/>
                <a:gd name="T3" fmla="*/ 6 h 414"/>
                <a:gd name="T4" fmla="*/ 104 w 267"/>
                <a:gd name="T5" fmla="*/ 16 h 414"/>
                <a:gd name="T6" fmla="*/ 89 w 267"/>
                <a:gd name="T7" fmla="*/ 35 h 414"/>
                <a:gd name="T8" fmla="*/ 48 w 267"/>
                <a:gd name="T9" fmla="*/ 109 h 414"/>
                <a:gd name="T10" fmla="*/ 25 w 267"/>
                <a:gd name="T11" fmla="*/ 159 h 414"/>
                <a:gd name="T12" fmla="*/ 12 w 267"/>
                <a:gd name="T13" fmla="*/ 195 h 414"/>
                <a:gd name="T14" fmla="*/ 3 w 267"/>
                <a:gd name="T15" fmla="*/ 231 h 414"/>
                <a:gd name="T16" fmla="*/ 0 w 267"/>
                <a:gd name="T17" fmla="*/ 268 h 414"/>
                <a:gd name="T18" fmla="*/ 1 w 267"/>
                <a:gd name="T19" fmla="*/ 302 h 414"/>
                <a:gd name="T20" fmla="*/ 10 w 267"/>
                <a:gd name="T21" fmla="*/ 334 h 414"/>
                <a:gd name="T22" fmla="*/ 28 w 267"/>
                <a:gd name="T23" fmla="*/ 362 h 414"/>
                <a:gd name="T24" fmla="*/ 57 w 267"/>
                <a:gd name="T25" fmla="*/ 385 h 414"/>
                <a:gd name="T26" fmla="*/ 97 w 267"/>
                <a:gd name="T27" fmla="*/ 402 h 414"/>
                <a:gd name="T28" fmla="*/ 150 w 267"/>
                <a:gd name="T29" fmla="*/ 412 h 414"/>
                <a:gd name="T30" fmla="*/ 179 w 267"/>
                <a:gd name="T31" fmla="*/ 396 h 414"/>
                <a:gd name="T32" fmla="*/ 177 w 267"/>
                <a:gd name="T33" fmla="*/ 361 h 414"/>
                <a:gd name="T34" fmla="*/ 86 w 267"/>
                <a:gd name="T35" fmla="*/ 343 h 414"/>
                <a:gd name="T36" fmla="*/ 93 w 267"/>
                <a:gd name="T37" fmla="*/ 309 h 414"/>
                <a:gd name="T38" fmla="*/ 106 w 267"/>
                <a:gd name="T39" fmla="*/ 298 h 414"/>
                <a:gd name="T40" fmla="*/ 118 w 267"/>
                <a:gd name="T41" fmla="*/ 284 h 414"/>
                <a:gd name="T42" fmla="*/ 124 w 267"/>
                <a:gd name="T43" fmla="*/ 266 h 414"/>
                <a:gd name="T44" fmla="*/ 125 w 267"/>
                <a:gd name="T45" fmla="*/ 249 h 414"/>
                <a:gd name="T46" fmla="*/ 90 w 267"/>
                <a:gd name="T47" fmla="*/ 242 h 414"/>
                <a:gd name="T48" fmla="*/ 118 w 267"/>
                <a:gd name="T49" fmla="*/ 204 h 414"/>
                <a:gd name="T50" fmla="*/ 115 w 267"/>
                <a:gd name="T51" fmla="*/ 174 h 414"/>
                <a:gd name="T52" fmla="*/ 117 w 267"/>
                <a:gd name="T53" fmla="*/ 157 h 414"/>
                <a:gd name="T54" fmla="*/ 121 w 267"/>
                <a:gd name="T55" fmla="*/ 141 h 414"/>
                <a:gd name="T56" fmla="*/ 127 w 267"/>
                <a:gd name="T57" fmla="*/ 128 h 414"/>
                <a:gd name="T58" fmla="*/ 137 w 267"/>
                <a:gd name="T59" fmla="*/ 116 h 414"/>
                <a:gd name="T60" fmla="*/ 149 w 267"/>
                <a:gd name="T61" fmla="*/ 108 h 414"/>
                <a:gd name="T62" fmla="*/ 162 w 267"/>
                <a:gd name="T63" fmla="*/ 100 h 414"/>
                <a:gd name="T64" fmla="*/ 177 w 267"/>
                <a:gd name="T65" fmla="*/ 97 h 414"/>
                <a:gd name="T66" fmla="*/ 195 w 267"/>
                <a:gd name="T67" fmla="*/ 95 h 414"/>
                <a:gd name="T68" fmla="*/ 219 w 267"/>
                <a:gd name="T69" fmla="*/ 98 h 414"/>
                <a:gd name="T70" fmla="*/ 235 w 267"/>
                <a:gd name="T71" fmla="*/ 105 h 414"/>
                <a:gd name="T72" fmla="*/ 221 w 267"/>
                <a:gd name="T73" fmla="*/ 144 h 414"/>
                <a:gd name="T74" fmla="*/ 206 w 267"/>
                <a:gd name="T75" fmla="*/ 141 h 414"/>
                <a:gd name="T76" fmla="*/ 189 w 267"/>
                <a:gd name="T77" fmla="*/ 141 h 414"/>
                <a:gd name="T78" fmla="*/ 176 w 267"/>
                <a:gd name="T79" fmla="*/ 147 h 414"/>
                <a:gd name="T80" fmla="*/ 168 w 267"/>
                <a:gd name="T81" fmla="*/ 157 h 414"/>
                <a:gd name="T82" fmla="*/ 165 w 267"/>
                <a:gd name="T83" fmla="*/ 169 h 414"/>
                <a:gd name="T84" fmla="*/ 166 w 267"/>
                <a:gd name="T85" fmla="*/ 190 h 414"/>
                <a:gd name="T86" fmla="*/ 216 w 267"/>
                <a:gd name="T87" fmla="*/ 204 h 414"/>
                <a:gd name="T88" fmla="*/ 229 w 267"/>
                <a:gd name="T89" fmla="*/ 176 h 414"/>
                <a:gd name="T90" fmla="*/ 254 w 267"/>
                <a:gd name="T91" fmla="*/ 124 h 414"/>
                <a:gd name="T92" fmla="*/ 251 w 267"/>
                <a:gd name="T93" fmla="*/ 77 h 414"/>
                <a:gd name="T94" fmla="*/ 214 w 267"/>
                <a:gd name="T95" fmla="*/ 28 h 414"/>
                <a:gd name="T96" fmla="*/ 182 w 267"/>
                <a:gd name="T9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414">
                  <a:moveTo>
                    <a:pt x="172" y="0"/>
                  </a:moveTo>
                  <a:lnTo>
                    <a:pt x="154" y="1"/>
                  </a:lnTo>
                  <a:lnTo>
                    <a:pt x="140" y="4"/>
                  </a:lnTo>
                  <a:lnTo>
                    <a:pt x="127" y="6"/>
                  </a:lnTo>
                  <a:lnTo>
                    <a:pt x="118" y="10"/>
                  </a:lnTo>
                  <a:lnTo>
                    <a:pt x="104" y="16"/>
                  </a:lnTo>
                  <a:lnTo>
                    <a:pt x="100" y="19"/>
                  </a:lnTo>
                  <a:lnTo>
                    <a:pt x="89" y="35"/>
                  </a:lnTo>
                  <a:lnTo>
                    <a:pt x="63" y="80"/>
                  </a:lnTo>
                  <a:lnTo>
                    <a:pt x="48" y="109"/>
                  </a:lnTo>
                  <a:lnTo>
                    <a:pt x="32" y="142"/>
                  </a:lnTo>
                  <a:lnTo>
                    <a:pt x="25" y="159"/>
                  </a:lnTo>
                  <a:lnTo>
                    <a:pt x="18" y="177"/>
                  </a:lnTo>
                  <a:lnTo>
                    <a:pt x="12" y="195"/>
                  </a:lnTo>
                  <a:lnTo>
                    <a:pt x="7" y="213"/>
                  </a:lnTo>
                  <a:lnTo>
                    <a:pt x="3" y="231"/>
                  </a:lnTo>
                  <a:lnTo>
                    <a:pt x="1" y="249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302"/>
                  </a:lnTo>
                  <a:lnTo>
                    <a:pt x="5" y="319"/>
                  </a:lnTo>
                  <a:lnTo>
                    <a:pt x="10" y="334"/>
                  </a:lnTo>
                  <a:lnTo>
                    <a:pt x="19" y="348"/>
                  </a:lnTo>
                  <a:lnTo>
                    <a:pt x="28" y="362"/>
                  </a:lnTo>
                  <a:lnTo>
                    <a:pt x="41" y="374"/>
                  </a:lnTo>
                  <a:lnTo>
                    <a:pt x="57" y="385"/>
                  </a:lnTo>
                  <a:lnTo>
                    <a:pt x="75" y="394"/>
                  </a:lnTo>
                  <a:lnTo>
                    <a:pt x="97" y="402"/>
                  </a:lnTo>
                  <a:lnTo>
                    <a:pt x="122" y="408"/>
                  </a:lnTo>
                  <a:lnTo>
                    <a:pt x="150" y="412"/>
                  </a:lnTo>
                  <a:lnTo>
                    <a:pt x="181" y="414"/>
                  </a:lnTo>
                  <a:lnTo>
                    <a:pt x="179" y="396"/>
                  </a:lnTo>
                  <a:lnTo>
                    <a:pt x="177" y="379"/>
                  </a:lnTo>
                  <a:lnTo>
                    <a:pt x="177" y="361"/>
                  </a:lnTo>
                  <a:lnTo>
                    <a:pt x="179" y="343"/>
                  </a:lnTo>
                  <a:lnTo>
                    <a:pt x="86" y="343"/>
                  </a:lnTo>
                  <a:lnTo>
                    <a:pt x="86" y="312"/>
                  </a:lnTo>
                  <a:lnTo>
                    <a:pt x="93" y="309"/>
                  </a:lnTo>
                  <a:lnTo>
                    <a:pt x="100" y="304"/>
                  </a:lnTo>
                  <a:lnTo>
                    <a:pt x="106" y="298"/>
                  </a:lnTo>
                  <a:lnTo>
                    <a:pt x="113" y="291"/>
                  </a:lnTo>
                  <a:lnTo>
                    <a:pt x="118" y="284"/>
                  </a:lnTo>
                  <a:lnTo>
                    <a:pt x="121" y="275"/>
                  </a:lnTo>
                  <a:lnTo>
                    <a:pt x="124" y="266"/>
                  </a:lnTo>
                  <a:lnTo>
                    <a:pt x="125" y="257"/>
                  </a:lnTo>
                  <a:lnTo>
                    <a:pt x="125" y="249"/>
                  </a:lnTo>
                  <a:lnTo>
                    <a:pt x="124" y="242"/>
                  </a:lnTo>
                  <a:lnTo>
                    <a:pt x="90" y="242"/>
                  </a:lnTo>
                  <a:lnTo>
                    <a:pt x="90" y="204"/>
                  </a:lnTo>
                  <a:lnTo>
                    <a:pt x="118" y="204"/>
                  </a:lnTo>
                  <a:lnTo>
                    <a:pt x="116" y="189"/>
                  </a:lnTo>
                  <a:lnTo>
                    <a:pt x="115" y="174"/>
                  </a:lnTo>
                  <a:lnTo>
                    <a:pt x="116" y="165"/>
                  </a:lnTo>
                  <a:lnTo>
                    <a:pt x="117" y="157"/>
                  </a:lnTo>
                  <a:lnTo>
                    <a:pt x="118" y="148"/>
                  </a:lnTo>
                  <a:lnTo>
                    <a:pt x="121" y="141"/>
                  </a:lnTo>
                  <a:lnTo>
                    <a:pt x="124" y="134"/>
                  </a:lnTo>
                  <a:lnTo>
                    <a:pt x="127" y="128"/>
                  </a:lnTo>
                  <a:lnTo>
                    <a:pt x="132" y="122"/>
                  </a:lnTo>
                  <a:lnTo>
                    <a:pt x="137" y="116"/>
                  </a:lnTo>
                  <a:lnTo>
                    <a:pt x="142" y="112"/>
                  </a:lnTo>
                  <a:lnTo>
                    <a:pt x="149" y="108"/>
                  </a:lnTo>
                  <a:lnTo>
                    <a:pt x="155" y="104"/>
                  </a:lnTo>
                  <a:lnTo>
                    <a:pt x="162" y="100"/>
                  </a:lnTo>
                  <a:lnTo>
                    <a:pt x="169" y="98"/>
                  </a:lnTo>
                  <a:lnTo>
                    <a:pt x="177" y="97"/>
                  </a:lnTo>
                  <a:lnTo>
                    <a:pt x="185" y="96"/>
                  </a:lnTo>
                  <a:lnTo>
                    <a:pt x="195" y="95"/>
                  </a:lnTo>
                  <a:lnTo>
                    <a:pt x="207" y="96"/>
                  </a:lnTo>
                  <a:lnTo>
                    <a:pt x="219" y="98"/>
                  </a:lnTo>
                  <a:lnTo>
                    <a:pt x="229" y="101"/>
                  </a:lnTo>
                  <a:lnTo>
                    <a:pt x="235" y="105"/>
                  </a:lnTo>
                  <a:lnTo>
                    <a:pt x="226" y="147"/>
                  </a:lnTo>
                  <a:lnTo>
                    <a:pt x="221" y="144"/>
                  </a:lnTo>
                  <a:lnTo>
                    <a:pt x="215" y="142"/>
                  </a:lnTo>
                  <a:lnTo>
                    <a:pt x="206" y="141"/>
                  </a:lnTo>
                  <a:lnTo>
                    <a:pt x="198" y="141"/>
                  </a:lnTo>
                  <a:lnTo>
                    <a:pt x="189" y="141"/>
                  </a:lnTo>
                  <a:lnTo>
                    <a:pt x="182" y="144"/>
                  </a:lnTo>
                  <a:lnTo>
                    <a:pt x="176" y="147"/>
                  </a:lnTo>
                  <a:lnTo>
                    <a:pt x="171" y="152"/>
                  </a:lnTo>
                  <a:lnTo>
                    <a:pt x="168" y="157"/>
                  </a:lnTo>
                  <a:lnTo>
                    <a:pt x="166" y="162"/>
                  </a:lnTo>
                  <a:lnTo>
                    <a:pt x="165" y="169"/>
                  </a:lnTo>
                  <a:lnTo>
                    <a:pt x="165" y="176"/>
                  </a:lnTo>
                  <a:lnTo>
                    <a:pt x="166" y="190"/>
                  </a:lnTo>
                  <a:lnTo>
                    <a:pt x="168" y="204"/>
                  </a:lnTo>
                  <a:lnTo>
                    <a:pt x="216" y="204"/>
                  </a:lnTo>
                  <a:lnTo>
                    <a:pt x="216" y="205"/>
                  </a:lnTo>
                  <a:lnTo>
                    <a:pt x="229" y="176"/>
                  </a:lnTo>
                  <a:lnTo>
                    <a:pt x="241" y="149"/>
                  </a:lnTo>
                  <a:lnTo>
                    <a:pt x="254" y="124"/>
                  </a:lnTo>
                  <a:lnTo>
                    <a:pt x="267" y="100"/>
                  </a:lnTo>
                  <a:lnTo>
                    <a:pt x="251" y="77"/>
                  </a:lnTo>
                  <a:lnTo>
                    <a:pt x="233" y="52"/>
                  </a:lnTo>
                  <a:lnTo>
                    <a:pt x="214" y="28"/>
                  </a:lnTo>
                  <a:lnTo>
                    <a:pt x="192" y="1"/>
                  </a:lnTo>
                  <a:lnTo>
                    <a:pt x="18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177">
              <a:extLst>
                <a:ext uri="{FF2B5EF4-FFF2-40B4-BE49-F238E27FC236}">
                  <a16:creationId xmlns:a16="http://schemas.microsoft.com/office/drawing/2014/main" id="{FE62EDD8-16F1-4186-87B3-836E1B76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324" y="1945481"/>
              <a:ext cx="20638" cy="22225"/>
            </a:xfrm>
            <a:custGeom>
              <a:avLst/>
              <a:gdLst>
                <a:gd name="T0" fmla="*/ 50 w 50"/>
                <a:gd name="T1" fmla="*/ 0 h 54"/>
                <a:gd name="T2" fmla="*/ 20 w 50"/>
                <a:gd name="T3" fmla="*/ 0 h 54"/>
                <a:gd name="T4" fmla="*/ 20 w 50"/>
                <a:gd name="T5" fmla="*/ 7 h 54"/>
                <a:gd name="T6" fmla="*/ 20 w 50"/>
                <a:gd name="T7" fmla="*/ 14 h 54"/>
                <a:gd name="T8" fmla="*/ 19 w 50"/>
                <a:gd name="T9" fmla="*/ 20 h 54"/>
                <a:gd name="T10" fmla="*/ 17 w 50"/>
                <a:gd name="T11" fmla="*/ 27 h 54"/>
                <a:gd name="T12" fmla="*/ 15 w 50"/>
                <a:gd name="T13" fmla="*/ 34 h 54"/>
                <a:gd name="T14" fmla="*/ 11 w 50"/>
                <a:gd name="T15" fmla="*/ 40 h 54"/>
                <a:gd name="T16" fmla="*/ 6 w 50"/>
                <a:gd name="T17" fmla="*/ 47 h 54"/>
                <a:gd name="T18" fmla="*/ 0 w 50"/>
                <a:gd name="T19" fmla="*/ 53 h 54"/>
                <a:gd name="T20" fmla="*/ 0 w 50"/>
                <a:gd name="T21" fmla="*/ 54 h 54"/>
                <a:gd name="T22" fmla="*/ 35 w 50"/>
                <a:gd name="T23" fmla="*/ 54 h 54"/>
                <a:gd name="T24" fmla="*/ 38 w 50"/>
                <a:gd name="T25" fmla="*/ 40 h 54"/>
                <a:gd name="T26" fmla="*/ 41 w 50"/>
                <a:gd name="T27" fmla="*/ 27 h 54"/>
                <a:gd name="T28" fmla="*/ 46 w 50"/>
                <a:gd name="T29" fmla="*/ 14 h 54"/>
                <a:gd name="T30" fmla="*/ 50 w 50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4">
                  <a:moveTo>
                    <a:pt x="50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20" y="14"/>
                  </a:lnTo>
                  <a:lnTo>
                    <a:pt x="19" y="20"/>
                  </a:lnTo>
                  <a:lnTo>
                    <a:pt x="17" y="27"/>
                  </a:lnTo>
                  <a:lnTo>
                    <a:pt x="15" y="34"/>
                  </a:lnTo>
                  <a:lnTo>
                    <a:pt x="11" y="40"/>
                  </a:lnTo>
                  <a:lnTo>
                    <a:pt x="6" y="47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8" y="40"/>
                  </a:lnTo>
                  <a:lnTo>
                    <a:pt x="41" y="27"/>
                  </a:lnTo>
                  <a:lnTo>
                    <a:pt x="46" y="14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78">
              <a:extLst>
                <a:ext uri="{FF2B5EF4-FFF2-40B4-BE49-F238E27FC236}">
                  <a16:creationId xmlns:a16="http://schemas.microsoft.com/office/drawing/2014/main" id="{CE230830-0BE8-4EBC-92F8-E132C0808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986" y="1810543"/>
              <a:ext cx="50800" cy="39688"/>
            </a:xfrm>
            <a:custGeom>
              <a:avLst/>
              <a:gdLst>
                <a:gd name="T0" fmla="*/ 99 w 131"/>
                <a:gd name="T1" fmla="*/ 0 h 101"/>
                <a:gd name="T2" fmla="*/ 90 w 131"/>
                <a:gd name="T3" fmla="*/ 0 h 101"/>
                <a:gd name="T4" fmla="*/ 82 w 131"/>
                <a:gd name="T5" fmla="*/ 1 h 101"/>
                <a:gd name="T6" fmla="*/ 72 w 131"/>
                <a:gd name="T7" fmla="*/ 3 h 101"/>
                <a:gd name="T8" fmla="*/ 62 w 131"/>
                <a:gd name="T9" fmla="*/ 6 h 101"/>
                <a:gd name="T10" fmla="*/ 52 w 131"/>
                <a:gd name="T11" fmla="*/ 9 h 101"/>
                <a:gd name="T12" fmla="*/ 41 w 131"/>
                <a:gd name="T13" fmla="*/ 13 h 101"/>
                <a:gd name="T14" fmla="*/ 32 w 131"/>
                <a:gd name="T15" fmla="*/ 19 h 101"/>
                <a:gd name="T16" fmla="*/ 21 w 131"/>
                <a:gd name="T17" fmla="*/ 27 h 101"/>
                <a:gd name="T18" fmla="*/ 37 w 131"/>
                <a:gd name="T19" fmla="*/ 48 h 101"/>
                <a:gd name="T20" fmla="*/ 45 w 131"/>
                <a:gd name="T21" fmla="*/ 58 h 101"/>
                <a:gd name="T22" fmla="*/ 13 w 131"/>
                <a:gd name="T23" fmla="*/ 32 h 101"/>
                <a:gd name="T24" fmla="*/ 7 w 131"/>
                <a:gd name="T25" fmla="*/ 37 h 101"/>
                <a:gd name="T26" fmla="*/ 0 w 131"/>
                <a:gd name="T27" fmla="*/ 45 h 101"/>
                <a:gd name="T28" fmla="*/ 36 w 131"/>
                <a:gd name="T29" fmla="*/ 101 h 101"/>
                <a:gd name="T30" fmla="*/ 42 w 131"/>
                <a:gd name="T31" fmla="*/ 98 h 101"/>
                <a:gd name="T32" fmla="*/ 57 w 131"/>
                <a:gd name="T33" fmla="*/ 92 h 101"/>
                <a:gd name="T34" fmla="*/ 68 w 131"/>
                <a:gd name="T35" fmla="*/ 89 h 101"/>
                <a:gd name="T36" fmla="*/ 79 w 131"/>
                <a:gd name="T37" fmla="*/ 85 h 101"/>
                <a:gd name="T38" fmla="*/ 92 w 131"/>
                <a:gd name="T39" fmla="*/ 83 h 101"/>
                <a:gd name="T40" fmla="*/ 106 w 131"/>
                <a:gd name="T41" fmla="*/ 82 h 101"/>
                <a:gd name="T42" fmla="*/ 114 w 131"/>
                <a:gd name="T43" fmla="*/ 83 h 101"/>
                <a:gd name="T44" fmla="*/ 121 w 131"/>
                <a:gd name="T45" fmla="*/ 83 h 101"/>
                <a:gd name="T46" fmla="*/ 124 w 131"/>
                <a:gd name="T47" fmla="*/ 72 h 101"/>
                <a:gd name="T48" fmla="*/ 130 w 131"/>
                <a:gd name="T49" fmla="*/ 44 h 101"/>
                <a:gd name="T50" fmla="*/ 131 w 131"/>
                <a:gd name="T51" fmla="*/ 36 h 101"/>
                <a:gd name="T52" fmla="*/ 131 w 131"/>
                <a:gd name="T53" fmla="*/ 29 h 101"/>
                <a:gd name="T54" fmla="*/ 131 w 131"/>
                <a:gd name="T55" fmla="*/ 21 h 101"/>
                <a:gd name="T56" fmla="*/ 130 w 131"/>
                <a:gd name="T57" fmla="*/ 16 h 101"/>
                <a:gd name="T58" fmla="*/ 128 w 131"/>
                <a:gd name="T59" fmla="*/ 10 h 101"/>
                <a:gd name="T60" fmla="*/ 125 w 131"/>
                <a:gd name="T61" fmla="*/ 6 h 101"/>
                <a:gd name="T62" fmla="*/ 122 w 131"/>
                <a:gd name="T63" fmla="*/ 3 h 101"/>
                <a:gd name="T64" fmla="*/ 117 w 131"/>
                <a:gd name="T65" fmla="*/ 1 h 101"/>
                <a:gd name="T66" fmla="*/ 108 w 131"/>
                <a:gd name="T67" fmla="*/ 0 h 101"/>
                <a:gd name="T68" fmla="*/ 99 w 131"/>
                <a:gd name="T6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101">
                  <a:moveTo>
                    <a:pt x="99" y="0"/>
                  </a:moveTo>
                  <a:lnTo>
                    <a:pt x="90" y="0"/>
                  </a:lnTo>
                  <a:lnTo>
                    <a:pt x="82" y="1"/>
                  </a:lnTo>
                  <a:lnTo>
                    <a:pt x="72" y="3"/>
                  </a:lnTo>
                  <a:lnTo>
                    <a:pt x="62" y="6"/>
                  </a:lnTo>
                  <a:lnTo>
                    <a:pt x="52" y="9"/>
                  </a:lnTo>
                  <a:lnTo>
                    <a:pt x="41" y="13"/>
                  </a:lnTo>
                  <a:lnTo>
                    <a:pt x="32" y="19"/>
                  </a:lnTo>
                  <a:lnTo>
                    <a:pt x="21" y="27"/>
                  </a:lnTo>
                  <a:lnTo>
                    <a:pt x="37" y="48"/>
                  </a:lnTo>
                  <a:lnTo>
                    <a:pt x="45" y="58"/>
                  </a:lnTo>
                  <a:lnTo>
                    <a:pt x="13" y="32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36" y="101"/>
                  </a:lnTo>
                  <a:lnTo>
                    <a:pt x="42" y="98"/>
                  </a:lnTo>
                  <a:lnTo>
                    <a:pt x="57" y="92"/>
                  </a:lnTo>
                  <a:lnTo>
                    <a:pt x="68" y="89"/>
                  </a:lnTo>
                  <a:lnTo>
                    <a:pt x="79" y="85"/>
                  </a:lnTo>
                  <a:lnTo>
                    <a:pt x="92" y="83"/>
                  </a:lnTo>
                  <a:lnTo>
                    <a:pt x="106" y="82"/>
                  </a:lnTo>
                  <a:lnTo>
                    <a:pt x="114" y="83"/>
                  </a:lnTo>
                  <a:lnTo>
                    <a:pt x="121" y="83"/>
                  </a:lnTo>
                  <a:lnTo>
                    <a:pt x="124" y="72"/>
                  </a:lnTo>
                  <a:lnTo>
                    <a:pt x="130" y="44"/>
                  </a:lnTo>
                  <a:lnTo>
                    <a:pt x="131" y="36"/>
                  </a:lnTo>
                  <a:lnTo>
                    <a:pt x="131" y="29"/>
                  </a:lnTo>
                  <a:lnTo>
                    <a:pt x="131" y="21"/>
                  </a:lnTo>
                  <a:lnTo>
                    <a:pt x="130" y="16"/>
                  </a:lnTo>
                  <a:lnTo>
                    <a:pt x="128" y="10"/>
                  </a:lnTo>
                  <a:lnTo>
                    <a:pt x="125" y="6"/>
                  </a:lnTo>
                  <a:lnTo>
                    <a:pt x="122" y="3"/>
                  </a:lnTo>
                  <a:lnTo>
                    <a:pt x="117" y="1"/>
                  </a:lnTo>
                  <a:lnTo>
                    <a:pt x="108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79">
              <a:extLst>
                <a:ext uri="{FF2B5EF4-FFF2-40B4-BE49-F238E27FC236}">
                  <a16:creationId xmlns:a16="http://schemas.microsoft.com/office/drawing/2014/main" id="{2D7B39A4-CD28-4314-8BAA-93617481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311" y="1850231"/>
              <a:ext cx="115888" cy="163513"/>
            </a:xfrm>
            <a:custGeom>
              <a:avLst/>
              <a:gdLst>
                <a:gd name="T0" fmla="*/ 104 w 291"/>
                <a:gd name="T1" fmla="*/ 1 h 414"/>
                <a:gd name="T2" fmla="*/ 76 w 291"/>
                <a:gd name="T3" fmla="*/ 6 h 414"/>
                <a:gd name="T4" fmla="*/ 53 w 291"/>
                <a:gd name="T5" fmla="*/ 16 h 414"/>
                <a:gd name="T6" fmla="*/ 45 w 291"/>
                <a:gd name="T7" fmla="*/ 25 h 414"/>
                <a:gd name="T8" fmla="*/ 19 w 291"/>
                <a:gd name="T9" fmla="*/ 67 h 414"/>
                <a:gd name="T10" fmla="*/ 11 w 291"/>
                <a:gd name="T11" fmla="*/ 115 h 414"/>
                <a:gd name="T12" fmla="*/ 32 w 291"/>
                <a:gd name="T13" fmla="*/ 146 h 414"/>
                <a:gd name="T14" fmla="*/ 47 w 291"/>
                <a:gd name="T15" fmla="*/ 152 h 414"/>
                <a:gd name="T16" fmla="*/ 62 w 291"/>
                <a:gd name="T17" fmla="*/ 133 h 414"/>
                <a:gd name="T18" fmla="*/ 79 w 291"/>
                <a:gd name="T19" fmla="*/ 120 h 414"/>
                <a:gd name="T20" fmla="*/ 99 w 291"/>
                <a:gd name="T21" fmla="*/ 110 h 414"/>
                <a:gd name="T22" fmla="*/ 123 w 291"/>
                <a:gd name="T23" fmla="*/ 105 h 414"/>
                <a:gd name="T24" fmla="*/ 151 w 291"/>
                <a:gd name="T25" fmla="*/ 105 h 414"/>
                <a:gd name="T26" fmla="*/ 176 w 291"/>
                <a:gd name="T27" fmla="*/ 111 h 414"/>
                <a:gd name="T28" fmla="*/ 177 w 291"/>
                <a:gd name="T29" fmla="*/ 158 h 414"/>
                <a:gd name="T30" fmla="*/ 160 w 291"/>
                <a:gd name="T31" fmla="*/ 152 h 414"/>
                <a:gd name="T32" fmla="*/ 139 w 291"/>
                <a:gd name="T33" fmla="*/ 149 h 414"/>
                <a:gd name="T34" fmla="*/ 126 w 291"/>
                <a:gd name="T35" fmla="*/ 150 h 414"/>
                <a:gd name="T36" fmla="*/ 114 w 291"/>
                <a:gd name="T37" fmla="*/ 154 h 414"/>
                <a:gd name="T38" fmla="*/ 105 w 291"/>
                <a:gd name="T39" fmla="*/ 160 h 414"/>
                <a:gd name="T40" fmla="*/ 95 w 291"/>
                <a:gd name="T41" fmla="*/ 170 h 414"/>
                <a:gd name="T42" fmla="*/ 89 w 291"/>
                <a:gd name="T43" fmla="*/ 180 h 414"/>
                <a:gd name="T44" fmla="*/ 85 w 291"/>
                <a:gd name="T45" fmla="*/ 194 h 414"/>
                <a:gd name="T46" fmla="*/ 172 w 291"/>
                <a:gd name="T47" fmla="*/ 220 h 414"/>
                <a:gd name="T48" fmla="*/ 79 w 291"/>
                <a:gd name="T49" fmla="*/ 229 h 414"/>
                <a:gd name="T50" fmla="*/ 172 w 291"/>
                <a:gd name="T51" fmla="*/ 238 h 414"/>
                <a:gd name="T52" fmla="*/ 96 w 291"/>
                <a:gd name="T53" fmla="*/ 264 h 414"/>
                <a:gd name="T54" fmla="*/ 103 w 291"/>
                <a:gd name="T55" fmla="*/ 281 h 414"/>
                <a:gd name="T56" fmla="*/ 110 w 291"/>
                <a:gd name="T57" fmla="*/ 303 h 414"/>
                <a:gd name="T58" fmla="*/ 124 w 291"/>
                <a:gd name="T59" fmla="*/ 308 h 414"/>
                <a:gd name="T60" fmla="*/ 140 w 291"/>
                <a:gd name="T61" fmla="*/ 309 h 414"/>
                <a:gd name="T62" fmla="*/ 163 w 291"/>
                <a:gd name="T63" fmla="*/ 306 h 414"/>
                <a:gd name="T64" fmla="*/ 180 w 291"/>
                <a:gd name="T65" fmla="*/ 300 h 414"/>
                <a:gd name="T66" fmla="*/ 178 w 291"/>
                <a:gd name="T67" fmla="*/ 346 h 414"/>
                <a:gd name="T68" fmla="*/ 158 w 291"/>
                <a:gd name="T69" fmla="*/ 353 h 414"/>
                <a:gd name="T70" fmla="*/ 142 w 291"/>
                <a:gd name="T71" fmla="*/ 355 h 414"/>
                <a:gd name="T72" fmla="*/ 128 w 291"/>
                <a:gd name="T73" fmla="*/ 356 h 414"/>
                <a:gd name="T74" fmla="*/ 124 w 291"/>
                <a:gd name="T75" fmla="*/ 371 h 414"/>
                <a:gd name="T76" fmla="*/ 124 w 291"/>
                <a:gd name="T77" fmla="*/ 400 h 414"/>
                <a:gd name="T78" fmla="*/ 127 w 291"/>
                <a:gd name="T79" fmla="*/ 413 h 414"/>
                <a:gd name="T80" fmla="*/ 136 w 291"/>
                <a:gd name="T81" fmla="*/ 413 h 414"/>
                <a:gd name="T82" fmla="*/ 162 w 291"/>
                <a:gd name="T83" fmla="*/ 411 h 414"/>
                <a:gd name="T84" fmla="*/ 192 w 291"/>
                <a:gd name="T85" fmla="*/ 405 h 414"/>
                <a:gd name="T86" fmla="*/ 214 w 291"/>
                <a:gd name="T87" fmla="*/ 397 h 414"/>
                <a:gd name="T88" fmla="*/ 236 w 291"/>
                <a:gd name="T89" fmla="*/ 387 h 414"/>
                <a:gd name="T90" fmla="*/ 256 w 291"/>
                <a:gd name="T91" fmla="*/ 372 h 414"/>
                <a:gd name="T92" fmla="*/ 273 w 291"/>
                <a:gd name="T93" fmla="*/ 352 h 414"/>
                <a:gd name="T94" fmla="*/ 285 w 291"/>
                <a:gd name="T95" fmla="*/ 327 h 414"/>
                <a:gd name="T96" fmla="*/ 291 w 291"/>
                <a:gd name="T97" fmla="*/ 297 h 414"/>
                <a:gd name="T98" fmla="*/ 289 w 291"/>
                <a:gd name="T99" fmla="*/ 261 h 414"/>
                <a:gd name="T100" fmla="*/ 277 w 291"/>
                <a:gd name="T101" fmla="*/ 218 h 414"/>
                <a:gd name="T102" fmla="*/ 255 w 291"/>
                <a:gd name="T103" fmla="*/ 166 h 414"/>
                <a:gd name="T104" fmla="*/ 220 w 291"/>
                <a:gd name="T105" fmla="*/ 107 h 414"/>
                <a:gd name="T106" fmla="*/ 171 w 291"/>
                <a:gd name="T107" fmla="*/ 39 h 414"/>
                <a:gd name="T108" fmla="*/ 130 w 291"/>
                <a:gd name="T10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1" h="414">
                  <a:moveTo>
                    <a:pt x="121" y="0"/>
                  </a:moveTo>
                  <a:lnTo>
                    <a:pt x="104" y="1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6" y="10"/>
                  </a:lnTo>
                  <a:lnTo>
                    <a:pt x="53" y="16"/>
                  </a:lnTo>
                  <a:lnTo>
                    <a:pt x="48" y="19"/>
                  </a:lnTo>
                  <a:lnTo>
                    <a:pt x="45" y="25"/>
                  </a:lnTo>
                  <a:lnTo>
                    <a:pt x="33" y="42"/>
                  </a:lnTo>
                  <a:lnTo>
                    <a:pt x="19" y="67"/>
                  </a:lnTo>
                  <a:lnTo>
                    <a:pt x="0" y="100"/>
                  </a:lnTo>
                  <a:lnTo>
                    <a:pt x="11" y="115"/>
                  </a:lnTo>
                  <a:lnTo>
                    <a:pt x="22" y="131"/>
                  </a:lnTo>
                  <a:lnTo>
                    <a:pt x="32" y="146"/>
                  </a:lnTo>
                  <a:lnTo>
                    <a:pt x="41" y="161"/>
                  </a:lnTo>
                  <a:lnTo>
                    <a:pt x="47" y="152"/>
                  </a:lnTo>
                  <a:lnTo>
                    <a:pt x="54" y="142"/>
                  </a:lnTo>
                  <a:lnTo>
                    <a:pt x="62" y="133"/>
                  </a:lnTo>
                  <a:lnTo>
                    <a:pt x="71" y="126"/>
                  </a:lnTo>
                  <a:lnTo>
                    <a:pt x="79" y="120"/>
                  </a:lnTo>
                  <a:lnTo>
                    <a:pt x="90" y="114"/>
                  </a:lnTo>
                  <a:lnTo>
                    <a:pt x="99" y="110"/>
                  </a:lnTo>
                  <a:lnTo>
                    <a:pt x="111" y="107"/>
                  </a:lnTo>
                  <a:lnTo>
                    <a:pt x="123" y="105"/>
                  </a:lnTo>
                  <a:lnTo>
                    <a:pt x="135" y="105"/>
                  </a:lnTo>
                  <a:lnTo>
                    <a:pt x="151" y="105"/>
                  </a:lnTo>
                  <a:lnTo>
                    <a:pt x="164" y="108"/>
                  </a:lnTo>
                  <a:lnTo>
                    <a:pt x="176" y="111"/>
                  </a:lnTo>
                  <a:lnTo>
                    <a:pt x="187" y="115"/>
                  </a:lnTo>
                  <a:lnTo>
                    <a:pt x="177" y="158"/>
                  </a:lnTo>
                  <a:lnTo>
                    <a:pt x="170" y="155"/>
                  </a:lnTo>
                  <a:lnTo>
                    <a:pt x="160" y="152"/>
                  </a:lnTo>
                  <a:lnTo>
                    <a:pt x="149" y="149"/>
                  </a:lnTo>
                  <a:lnTo>
                    <a:pt x="139" y="149"/>
                  </a:lnTo>
                  <a:lnTo>
                    <a:pt x="132" y="149"/>
                  </a:lnTo>
                  <a:lnTo>
                    <a:pt x="126" y="150"/>
                  </a:lnTo>
                  <a:lnTo>
                    <a:pt x="121" y="152"/>
                  </a:lnTo>
                  <a:lnTo>
                    <a:pt x="114" y="154"/>
                  </a:lnTo>
                  <a:lnTo>
                    <a:pt x="109" y="157"/>
                  </a:lnTo>
                  <a:lnTo>
                    <a:pt x="105" y="160"/>
                  </a:lnTo>
                  <a:lnTo>
                    <a:pt x="99" y="164"/>
                  </a:lnTo>
                  <a:lnTo>
                    <a:pt x="95" y="170"/>
                  </a:lnTo>
                  <a:lnTo>
                    <a:pt x="92" y="174"/>
                  </a:lnTo>
                  <a:lnTo>
                    <a:pt x="89" y="180"/>
                  </a:lnTo>
                  <a:lnTo>
                    <a:pt x="87" y="187"/>
                  </a:lnTo>
                  <a:lnTo>
                    <a:pt x="85" y="194"/>
                  </a:lnTo>
                  <a:lnTo>
                    <a:pt x="172" y="193"/>
                  </a:lnTo>
                  <a:lnTo>
                    <a:pt x="172" y="220"/>
                  </a:lnTo>
                  <a:lnTo>
                    <a:pt x="74" y="220"/>
                  </a:lnTo>
                  <a:lnTo>
                    <a:pt x="79" y="229"/>
                  </a:lnTo>
                  <a:lnTo>
                    <a:pt x="83" y="238"/>
                  </a:lnTo>
                  <a:lnTo>
                    <a:pt x="172" y="238"/>
                  </a:lnTo>
                  <a:lnTo>
                    <a:pt x="172" y="264"/>
                  </a:lnTo>
                  <a:lnTo>
                    <a:pt x="96" y="264"/>
                  </a:lnTo>
                  <a:lnTo>
                    <a:pt x="99" y="273"/>
                  </a:lnTo>
                  <a:lnTo>
                    <a:pt x="103" y="281"/>
                  </a:lnTo>
                  <a:lnTo>
                    <a:pt x="106" y="292"/>
                  </a:lnTo>
                  <a:lnTo>
                    <a:pt x="110" y="303"/>
                  </a:lnTo>
                  <a:lnTo>
                    <a:pt x="116" y="306"/>
                  </a:lnTo>
                  <a:lnTo>
                    <a:pt x="124" y="308"/>
                  </a:lnTo>
                  <a:lnTo>
                    <a:pt x="132" y="309"/>
                  </a:lnTo>
                  <a:lnTo>
                    <a:pt x="140" y="309"/>
                  </a:lnTo>
                  <a:lnTo>
                    <a:pt x="153" y="309"/>
                  </a:lnTo>
                  <a:lnTo>
                    <a:pt x="163" y="306"/>
                  </a:lnTo>
                  <a:lnTo>
                    <a:pt x="173" y="303"/>
                  </a:lnTo>
                  <a:lnTo>
                    <a:pt x="180" y="300"/>
                  </a:lnTo>
                  <a:lnTo>
                    <a:pt x="189" y="341"/>
                  </a:lnTo>
                  <a:lnTo>
                    <a:pt x="178" y="346"/>
                  </a:lnTo>
                  <a:lnTo>
                    <a:pt x="165" y="352"/>
                  </a:lnTo>
                  <a:lnTo>
                    <a:pt x="158" y="353"/>
                  </a:lnTo>
                  <a:lnTo>
                    <a:pt x="151" y="355"/>
                  </a:lnTo>
                  <a:lnTo>
                    <a:pt x="142" y="355"/>
                  </a:lnTo>
                  <a:lnTo>
                    <a:pt x="133" y="356"/>
                  </a:lnTo>
                  <a:lnTo>
                    <a:pt x="128" y="356"/>
                  </a:lnTo>
                  <a:lnTo>
                    <a:pt x="122" y="355"/>
                  </a:lnTo>
                  <a:lnTo>
                    <a:pt x="124" y="371"/>
                  </a:lnTo>
                  <a:lnTo>
                    <a:pt x="124" y="386"/>
                  </a:lnTo>
                  <a:lnTo>
                    <a:pt x="124" y="400"/>
                  </a:lnTo>
                  <a:lnTo>
                    <a:pt x="123" y="413"/>
                  </a:lnTo>
                  <a:lnTo>
                    <a:pt x="127" y="413"/>
                  </a:lnTo>
                  <a:lnTo>
                    <a:pt x="132" y="414"/>
                  </a:lnTo>
                  <a:lnTo>
                    <a:pt x="136" y="413"/>
                  </a:lnTo>
                  <a:lnTo>
                    <a:pt x="146" y="413"/>
                  </a:lnTo>
                  <a:lnTo>
                    <a:pt x="162" y="411"/>
                  </a:lnTo>
                  <a:lnTo>
                    <a:pt x="181" y="408"/>
                  </a:lnTo>
                  <a:lnTo>
                    <a:pt x="192" y="405"/>
                  </a:lnTo>
                  <a:lnTo>
                    <a:pt x="203" y="402"/>
                  </a:lnTo>
                  <a:lnTo>
                    <a:pt x="214" y="397"/>
                  </a:lnTo>
                  <a:lnTo>
                    <a:pt x="225" y="392"/>
                  </a:lnTo>
                  <a:lnTo>
                    <a:pt x="236" y="387"/>
                  </a:lnTo>
                  <a:lnTo>
                    <a:pt x="246" y="379"/>
                  </a:lnTo>
                  <a:lnTo>
                    <a:pt x="256" y="372"/>
                  </a:lnTo>
                  <a:lnTo>
                    <a:pt x="265" y="362"/>
                  </a:lnTo>
                  <a:lnTo>
                    <a:pt x="273" y="352"/>
                  </a:lnTo>
                  <a:lnTo>
                    <a:pt x="279" y="341"/>
                  </a:lnTo>
                  <a:lnTo>
                    <a:pt x="285" y="327"/>
                  </a:lnTo>
                  <a:lnTo>
                    <a:pt x="289" y="313"/>
                  </a:lnTo>
                  <a:lnTo>
                    <a:pt x="291" y="297"/>
                  </a:lnTo>
                  <a:lnTo>
                    <a:pt x="291" y="280"/>
                  </a:lnTo>
                  <a:lnTo>
                    <a:pt x="289" y="261"/>
                  </a:lnTo>
                  <a:lnTo>
                    <a:pt x="284" y="240"/>
                  </a:lnTo>
                  <a:lnTo>
                    <a:pt x="277" y="218"/>
                  </a:lnTo>
                  <a:lnTo>
                    <a:pt x="268" y="193"/>
                  </a:lnTo>
                  <a:lnTo>
                    <a:pt x="255" y="166"/>
                  </a:lnTo>
                  <a:lnTo>
                    <a:pt x="239" y="138"/>
                  </a:lnTo>
                  <a:lnTo>
                    <a:pt x="220" y="107"/>
                  </a:lnTo>
                  <a:lnTo>
                    <a:pt x="197" y="74"/>
                  </a:lnTo>
                  <a:lnTo>
                    <a:pt x="171" y="39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80">
              <a:extLst>
                <a:ext uri="{FF2B5EF4-FFF2-40B4-BE49-F238E27FC236}">
                  <a16:creationId xmlns:a16="http://schemas.microsoft.com/office/drawing/2014/main" id="{EA7D3F65-DCF3-4527-9693-B08AFDC0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661" y="1810543"/>
              <a:ext cx="50800" cy="39688"/>
            </a:xfrm>
            <a:custGeom>
              <a:avLst/>
              <a:gdLst>
                <a:gd name="T0" fmla="*/ 99 w 131"/>
                <a:gd name="T1" fmla="*/ 0 h 101"/>
                <a:gd name="T2" fmla="*/ 91 w 131"/>
                <a:gd name="T3" fmla="*/ 0 h 101"/>
                <a:gd name="T4" fmla="*/ 82 w 131"/>
                <a:gd name="T5" fmla="*/ 1 h 101"/>
                <a:gd name="T6" fmla="*/ 73 w 131"/>
                <a:gd name="T7" fmla="*/ 3 h 101"/>
                <a:gd name="T8" fmla="*/ 63 w 131"/>
                <a:gd name="T9" fmla="*/ 6 h 101"/>
                <a:gd name="T10" fmla="*/ 52 w 131"/>
                <a:gd name="T11" fmla="*/ 9 h 101"/>
                <a:gd name="T12" fmla="*/ 43 w 131"/>
                <a:gd name="T13" fmla="*/ 13 h 101"/>
                <a:gd name="T14" fmla="*/ 32 w 131"/>
                <a:gd name="T15" fmla="*/ 19 h 101"/>
                <a:gd name="T16" fmla="*/ 21 w 131"/>
                <a:gd name="T17" fmla="*/ 27 h 101"/>
                <a:gd name="T18" fmla="*/ 37 w 131"/>
                <a:gd name="T19" fmla="*/ 48 h 101"/>
                <a:gd name="T20" fmla="*/ 46 w 131"/>
                <a:gd name="T21" fmla="*/ 58 h 101"/>
                <a:gd name="T22" fmla="*/ 14 w 131"/>
                <a:gd name="T23" fmla="*/ 32 h 101"/>
                <a:gd name="T24" fmla="*/ 8 w 131"/>
                <a:gd name="T25" fmla="*/ 37 h 101"/>
                <a:gd name="T26" fmla="*/ 0 w 131"/>
                <a:gd name="T27" fmla="*/ 45 h 101"/>
                <a:gd name="T28" fmla="*/ 36 w 131"/>
                <a:gd name="T29" fmla="*/ 101 h 101"/>
                <a:gd name="T30" fmla="*/ 43 w 131"/>
                <a:gd name="T31" fmla="*/ 98 h 101"/>
                <a:gd name="T32" fmla="*/ 58 w 131"/>
                <a:gd name="T33" fmla="*/ 92 h 101"/>
                <a:gd name="T34" fmla="*/ 68 w 131"/>
                <a:gd name="T35" fmla="*/ 89 h 101"/>
                <a:gd name="T36" fmla="*/ 80 w 131"/>
                <a:gd name="T37" fmla="*/ 85 h 101"/>
                <a:gd name="T38" fmla="*/ 93 w 131"/>
                <a:gd name="T39" fmla="*/ 83 h 101"/>
                <a:gd name="T40" fmla="*/ 107 w 131"/>
                <a:gd name="T41" fmla="*/ 82 h 101"/>
                <a:gd name="T42" fmla="*/ 114 w 131"/>
                <a:gd name="T43" fmla="*/ 83 h 101"/>
                <a:gd name="T44" fmla="*/ 122 w 131"/>
                <a:gd name="T45" fmla="*/ 83 h 101"/>
                <a:gd name="T46" fmla="*/ 126 w 131"/>
                <a:gd name="T47" fmla="*/ 72 h 101"/>
                <a:gd name="T48" fmla="*/ 130 w 131"/>
                <a:gd name="T49" fmla="*/ 44 h 101"/>
                <a:gd name="T50" fmla="*/ 131 w 131"/>
                <a:gd name="T51" fmla="*/ 36 h 101"/>
                <a:gd name="T52" fmla="*/ 131 w 131"/>
                <a:gd name="T53" fmla="*/ 29 h 101"/>
                <a:gd name="T54" fmla="*/ 131 w 131"/>
                <a:gd name="T55" fmla="*/ 21 h 101"/>
                <a:gd name="T56" fmla="*/ 130 w 131"/>
                <a:gd name="T57" fmla="*/ 16 h 101"/>
                <a:gd name="T58" fmla="*/ 129 w 131"/>
                <a:gd name="T59" fmla="*/ 10 h 101"/>
                <a:gd name="T60" fmla="*/ 126 w 131"/>
                <a:gd name="T61" fmla="*/ 6 h 101"/>
                <a:gd name="T62" fmla="*/ 123 w 131"/>
                <a:gd name="T63" fmla="*/ 3 h 101"/>
                <a:gd name="T64" fmla="*/ 118 w 131"/>
                <a:gd name="T65" fmla="*/ 1 h 101"/>
                <a:gd name="T66" fmla="*/ 109 w 131"/>
                <a:gd name="T67" fmla="*/ 0 h 101"/>
                <a:gd name="T68" fmla="*/ 99 w 131"/>
                <a:gd name="T6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101">
                  <a:moveTo>
                    <a:pt x="99" y="0"/>
                  </a:moveTo>
                  <a:lnTo>
                    <a:pt x="91" y="0"/>
                  </a:lnTo>
                  <a:lnTo>
                    <a:pt x="82" y="1"/>
                  </a:lnTo>
                  <a:lnTo>
                    <a:pt x="73" y="3"/>
                  </a:lnTo>
                  <a:lnTo>
                    <a:pt x="63" y="6"/>
                  </a:lnTo>
                  <a:lnTo>
                    <a:pt x="52" y="9"/>
                  </a:lnTo>
                  <a:lnTo>
                    <a:pt x="43" y="13"/>
                  </a:lnTo>
                  <a:lnTo>
                    <a:pt x="32" y="19"/>
                  </a:lnTo>
                  <a:lnTo>
                    <a:pt x="21" y="27"/>
                  </a:lnTo>
                  <a:lnTo>
                    <a:pt x="37" y="48"/>
                  </a:lnTo>
                  <a:lnTo>
                    <a:pt x="46" y="58"/>
                  </a:lnTo>
                  <a:lnTo>
                    <a:pt x="14" y="32"/>
                  </a:lnTo>
                  <a:lnTo>
                    <a:pt x="8" y="37"/>
                  </a:lnTo>
                  <a:lnTo>
                    <a:pt x="0" y="45"/>
                  </a:lnTo>
                  <a:lnTo>
                    <a:pt x="36" y="101"/>
                  </a:lnTo>
                  <a:lnTo>
                    <a:pt x="43" y="98"/>
                  </a:lnTo>
                  <a:lnTo>
                    <a:pt x="58" y="92"/>
                  </a:lnTo>
                  <a:lnTo>
                    <a:pt x="68" y="89"/>
                  </a:lnTo>
                  <a:lnTo>
                    <a:pt x="80" y="85"/>
                  </a:lnTo>
                  <a:lnTo>
                    <a:pt x="93" y="83"/>
                  </a:lnTo>
                  <a:lnTo>
                    <a:pt x="107" y="82"/>
                  </a:lnTo>
                  <a:lnTo>
                    <a:pt x="114" y="83"/>
                  </a:lnTo>
                  <a:lnTo>
                    <a:pt x="122" y="83"/>
                  </a:lnTo>
                  <a:lnTo>
                    <a:pt x="126" y="72"/>
                  </a:lnTo>
                  <a:lnTo>
                    <a:pt x="130" y="44"/>
                  </a:lnTo>
                  <a:lnTo>
                    <a:pt x="131" y="36"/>
                  </a:lnTo>
                  <a:lnTo>
                    <a:pt x="131" y="29"/>
                  </a:lnTo>
                  <a:lnTo>
                    <a:pt x="131" y="21"/>
                  </a:lnTo>
                  <a:lnTo>
                    <a:pt x="130" y="16"/>
                  </a:lnTo>
                  <a:lnTo>
                    <a:pt x="129" y="10"/>
                  </a:lnTo>
                  <a:lnTo>
                    <a:pt x="126" y="6"/>
                  </a:lnTo>
                  <a:lnTo>
                    <a:pt x="123" y="3"/>
                  </a:lnTo>
                  <a:lnTo>
                    <a:pt x="118" y="1"/>
                  </a:lnTo>
                  <a:lnTo>
                    <a:pt x="10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71638F-A8A1-40BB-BBBE-A41E0D0A0283}"/>
              </a:ext>
            </a:extLst>
          </p:cNvPr>
          <p:cNvGrpSpPr/>
          <p:nvPr/>
        </p:nvGrpSpPr>
        <p:grpSpPr>
          <a:xfrm>
            <a:off x="766595" y="2478735"/>
            <a:ext cx="554258" cy="359882"/>
            <a:chOff x="1410859" y="3448678"/>
            <a:chExt cx="658353" cy="481637"/>
          </a:xfrm>
        </p:grpSpPr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38344893-1F11-4485-8478-2A368487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300" y="3448678"/>
              <a:ext cx="530147" cy="330909"/>
            </a:xfrm>
            <a:custGeom>
              <a:avLst/>
              <a:gdLst>
                <a:gd name="T0" fmla="*/ 919 w 919"/>
                <a:gd name="T1" fmla="*/ 526 h 573"/>
                <a:gd name="T2" fmla="*/ 918 w 919"/>
                <a:gd name="T3" fmla="*/ 536 h 573"/>
                <a:gd name="T4" fmla="*/ 915 w 919"/>
                <a:gd name="T5" fmla="*/ 544 h 573"/>
                <a:gd name="T6" fmla="*/ 911 w 919"/>
                <a:gd name="T7" fmla="*/ 552 h 573"/>
                <a:gd name="T8" fmla="*/ 904 w 919"/>
                <a:gd name="T9" fmla="*/ 559 h 573"/>
                <a:gd name="T10" fmla="*/ 898 w 919"/>
                <a:gd name="T11" fmla="*/ 564 h 573"/>
                <a:gd name="T12" fmla="*/ 890 w 919"/>
                <a:gd name="T13" fmla="*/ 569 h 573"/>
                <a:gd name="T14" fmla="*/ 881 w 919"/>
                <a:gd name="T15" fmla="*/ 572 h 573"/>
                <a:gd name="T16" fmla="*/ 871 w 919"/>
                <a:gd name="T17" fmla="*/ 573 h 573"/>
                <a:gd name="T18" fmla="*/ 47 w 919"/>
                <a:gd name="T19" fmla="*/ 573 h 573"/>
                <a:gd name="T20" fmla="*/ 37 w 919"/>
                <a:gd name="T21" fmla="*/ 572 h 573"/>
                <a:gd name="T22" fmla="*/ 28 w 919"/>
                <a:gd name="T23" fmla="*/ 569 h 573"/>
                <a:gd name="T24" fmla="*/ 21 w 919"/>
                <a:gd name="T25" fmla="*/ 564 h 573"/>
                <a:gd name="T26" fmla="*/ 14 w 919"/>
                <a:gd name="T27" fmla="*/ 559 h 573"/>
                <a:gd name="T28" fmla="*/ 9 w 919"/>
                <a:gd name="T29" fmla="*/ 552 h 573"/>
                <a:gd name="T30" fmla="*/ 4 w 919"/>
                <a:gd name="T31" fmla="*/ 544 h 573"/>
                <a:gd name="T32" fmla="*/ 1 w 919"/>
                <a:gd name="T33" fmla="*/ 536 h 573"/>
                <a:gd name="T34" fmla="*/ 0 w 919"/>
                <a:gd name="T35" fmla="*/ 526 h 573"/>
                <a:gd name="T36" fmla="*/ 0 w 919"/>
                <a:gd name="T37" fmla="*/ 48 h 573"/>
                <a:gd name="T38" fmla="*/ 1 w 919"/>
                <a:gd name="T39" fmla="*/ 38 h 573"/>
                <a:gd name="T40" fmla="*/ 4 w 919"/>
                <a:gd name="T41" fmla="*/ 29 h 573"/>
                <a:gd name="T42" fmla="*/ 9 w 919"/>
                <a:gd name="T43" fmla="*/ 21 h 573"/>
                <a:gd name="T44" fmla="*/ 14 w 919"/>
                <a:gd name="T45" fmla="*/ 15 h 573"/>
                <a:gd name="T46" fmla="*/ 21 w 919"/>
                <a:gd name="T47" fmla="*/ 9 h 573"/>
                <a:gd name="T48" fmla="*/ 28 w 919"/>
                <a:gd name="T49" fmla="*/ 5 h 573"/>
                <a:gd name="T50" fmla="*/ 37 w 919"/>
                <a:gd name="T51" fmla="*/ 1 h 573"/>
                <a:gd name="T52" fmla="*/ 47 w 919"/>
                <a:gd name="T53" fmla="*/ 0 h 573"/>
                <a:gd name="T54" fmla="*/ 871 w 919"/>
                <a:gd name="T55" fmla="*/ 0 h 573"/>
                <a:gd name="T56" fmla="*/ 881 w 919"/>
                <a:gd name="T57" fmla="*/ 1 h 573"/>
                <a:gd name="T58" fmla="*/ 890 w 919"/>
                <a:gd name="T59" fmla="*/ 5 h 573"/>
                <a:gd name="T60" fmla="*/ 898 w 919"/>
                <a:gd name="T61" fmla="*/ 9 h 573"/>
                <a:gd name="T62" fmla="*/ 904 w 919"/>
                <a:gd name="T63" fmla="*/ 15 h 573"/>
                <a:gd name="T64" fmla="*/ 911 w 919"/>
                <a:gd name="T65" fmla="*/ 21 h 573"/>
                <a:gd name="T66" fmla="*/ 915 w 919"/>
                <a:gd name="T67" fmla="*/ 29 h 573"/>
                <a:gd name="T68" fmla="*/ 918 w 919"/>
                <a:gd name="T69" fmla="*/ 38 h 573"/>
                <a:gd name="T70" fmla="*/ 919 w 919"/>
                <a:gd name="T71" fmla="*/ 48 h 573"/>
                <a:gd name="T72" fmla="*/ 919 w 919"/>
                <a:gd name="T73" fmla="*/ 5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9" h="573">
                  <a:moveTo>
                    <a:pt x="919" y="526"/>
                  </a:moveTo>
                  <a:lnTo>
                    <a:pt x="918" y="536"/>
                  </a:lnTo>
                  <a:lnTo>
                    <a:pt x="915" y="544"/>
                  </a:lnTo>
                  <a:lnTo>
                    <a:pt x="911" y="552"/>
                  </a:lnTo>
                  <a:lnTo>
                    <a:pt x="904" y="559"/>
                  </a:lnTo>
                  <a:lnTo>
                    <a:pt x="898" y="564"/>
                  </a:lnTo>
                  <a:lnTo>
                    <a:pt x="890" y="569"/>
                  </a:lnTo>
                  <a:lnTo>
                    <a:pt x="881" y="572"/>
                  </a:lnTo>
                  <a:lnTo>
                    <a:pt x="871" y="573"/>
                  </a:lnTo>
                  <a:lnTo>
                    <a:pt x="47" y="573"/>
                  </a:lnTo>
                  <a:lnTo>
                    <a:pt x="37" y="572"/>
                  </a:lnTo>
                  <a:lnTo>
                    <a:pt x="28" y="569"/>
                  </a:lnTo>
                  <a:lnTo>
                    <a:pt x="21" y="564"/>
                  </a:lnTo>
                  <a:lnTo>
                    <a:pt x="14" y="559"/>
                  </a:lnTo>
                  <a:lnTo>
                    <a:pt x="9" y="552"/>
                  </a:lnTo>
                  <a:lnTo>
                    <a:pt x="4" y="544"/>
                  </a:lnTo>
                  <a:lnTo>
                    <a:pt x="1" y="536"/>
                  </a:lnTo>
                  <a:lnTo>
                    <a:pt x="0" y="526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9" y="21"/>
                  </a:lnTo>
                  <a:lnTo>
                    <a:pt x="14" y="15"/>
                  </a:lnTo>
                  <a:lnTo>
                    <a:pt x="21" y="9"/>
                  </a:lnTo>
                  <a:lnTo>
                    <a:pt x="28" y="5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871" y="0"/>
                  </a:lnTo>
                  <a:lnTo>
                    <a:pt x="881" y="1"/>
                  </a:lnTo>
                  <a:lnTo>
                    <a:pt x="890" y="5"/>
                  </a:lnTo>
                  <a:lnTo>
                    <a:pt x="898" y="9"/>
                  </a:lnTo>
                  <a:lnTo>
                    <a:pt x="904" y="15"/>
                  </a:lnTo>
                  <a:lnTo>
                    <a:pt x="911" y="21"/>
                  </a:lnTo>
                  <a:lnTo>
                    <a:pt x="915" y="29"/>
                  </a:lnTo>
                  <a:lnTo>
                    <a:pt x="918" y="38"/>
                  </a:lnTo>
                  <a:lnTo>
                    <a:pt x="919" y="48"/>
                  </a:lnTo>
                  <a:lnTo>
                    <a:pt x="919" y="526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9">
              <a:extLst>
                <a:ext uri="{FF2B5EF4-FFF2-40B4-BE49-F238E27FC236}">
                  <a16:creationId xmlns:a16="http://schemas.microsoft.com/office/drawing/2014/main" id="{99912579-CA5F-4C35-85D1-265F2281E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147" y="3483328"/>
              <a:ext cx="446987" cy="25987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0">
              <a:extLst>
                <a:ext uri="{FF2B5EF4-FFF2-40B4-BE49-F238E27FC236}">
                  <a16:creationId xmlns:a16="http://schemas.microsoft.com/office/drawing/2014/main" id="{FA8B5F01-62D0-4EC8-A55E-608C174D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57" y="3784784"/>
              <a:ext cx="647958" cy="114345"/>
            </a:xfrm>
            <a:custGeom>
              <a:avLst/>
              <a:gdLst>
                <a:gd name="T0" fmla="*/ 989 w 1123"/>
                <a:gd name="T1" fmla="*/ 1 h 198"/>
                <a:gd name="T2" fmla="*/ 102 w 1123"/>
                <a:gd name="T3" fmla="*/ 0 h 198"/>
                <a:gd name="T4" fmla="*/ 0 w 1123"/>
                <a:gd name="T5" fmla="*/ 198 h 198"/>
                <a:gd name="T6" fmla="*/ 1123 w 1123"/>
                <a:gd name="T7" fmla="*/ 198 h 198"/>
                <a:gd name="T8" fmla="*/ 989 w 1123"/>
                <a:gd name="T9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198">
                  <a:moveTo>
                    <a:pt x="989" y="1"/>
                  </a:moveTo>
                  <a:lnTo>
                    <a:pt x="102" y="0"/>
                  </a:lnTo>
                  <a:lnTo>
                    <a:pt x="0" y="198"/>
                  </a:lnTo>
                  <a:lnTo>
                    <a:pt x="1123" y="198"/>
                  </a:lnTo>
                  <a:lnTo>
                    <a:pt x="989" y="1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3FF537B4-0DC0-40CF-9296-663F67E86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735" y="3869677"/>
              <a:ext cx="135136" cy="17325"/>
            </a:xfrm>
            <a:custGeom>
              <a:avLst/>
              <a:gdLst>
                <a:gd name="T0" fmla="*/ 213 w 233"/>
                <a:gd name="T1" fmla="*/ 0 h 28"/>
                <a:gd name="T2" fmla="*/ 14 w 233"/>
                <a:gd name="T3" fmla="*/ 0 h 28"/>
                <a:gd name="T4" fmla="*/ 0 w 233"/>
                <a:gd name="T5" fmla="*/ 28 h 28"/>
                <a:gd name="T6" fmla="*/ 233 w 233"/>
                <a:gd name="T7" fmla="*/ 28 h 28"/>
                <a:gd name="T8" fmla="*/ 213 w 23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8">
                  <a:moveTo>
                    <a:pt x="213" y="0"/>
                  </a:moveTo>
                  <a:lnTo>
                    <a:pt x="14" y="0"/>
                  </a:lnTo>
                  <a:lnTo>
                    <a:pt x="0" y="28"/>
                  </a:lnTo>
                  <a:lnTo>
                    <a:pt x="233" y="28"/>
                  </a:lnTo>
                  <a:lnTo>
                    <a:pt x="21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2">
              <a:extLst>
                <a:ext uri="{FF2B5EF4-FFF2-40B4-BE49-F238E27FC236}">
                  <a16:creationId xmlns:a16="http://schemas.microsoft.com/office/drawing/2014/main" id="{A3987062-CAD7-4046-88FB-E799FBD9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962" y="3800377"/>
              <a:ext cx="521485" cy="57173"/>
            </a:xfrm>
            <a:custGeom>
              <a:avLst/>
              <a:gdLst>
                <a:gd name="T0" fmla="*/ 834 w 903"/>
                <a:gd name="T1" fmla="*/ 0 h 99"/>
                <a:gd name="T2" fmla="*/ 48 w 903"/>
                <a:gd name="T3" fmla="*/ 0 h 99"/>
                <a:gd name="T4" fmla="*/ 0 w 903"/>
                <a:gd name="T5" fmla="*/ 98 h 99"/>
                <a:gd name="T6" fmla="*/ 903 w 903"/>
                <a:gd name="T7" fmla="*/ 99 h 99"/>
                <a:gd name="T8" fmla="*/ 834 w 90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3" h="99">
                  <a:moveTo>
                    <a:pt x="834" y="0"/>
                  </a:moveTo>
                  <a:lnTo>
                    <a:pt x="48" y="0"/>
                  </a:lnTo>
                  <a:lnTo>
                    <a:pt x="0" y="98"/>
                  </a:lnTo>
                  <a:lnTo>
                    <a:pt x="903" y="99"/>
                  </a:lnTo>
                  <a:lnTo>
                    <a:pt x="834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3">
              <a:extLst>
                <a:ext uri="{FF2B5EF4-FFF2-40B4-BE49-F238E27FC236}">
                  <a16:creationId xmlns:a16="http://schemas.microsoft.com/office/drawing/2014/main" id="{111459A8-8A17-452D-AEFE-32D4DC1BF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59" y="3899130"/>
              <a:ext cx="658353" cy="31185"/>
            </a:xfrm>
            <a:custGeom>
              <a:avLst/>
              <a:gdLst>
                <a:gd name="T0" fmla="*/ 1138 w 1138"/>
                <a:gd name="T1" fmla="*/ 26 h 53"/>
                <a:gd name="T2" fmla="*/ 1137 w 1138"/>
                <a:gd name="T3" fmla="*/ 36 h 53"/>
                <a:gd name="T4" fmla="*/ 1135 w 1138"/>
                <a:gd name="T5" fmla="*/ 45 h 53"/>
                <a:gd name="T6" fmla="*/ 1133 w 1138"/>
                <a:gd name="T7" fmla="*/ 49 h 53"/>
                <a:gd name="T8" fmla="*/ 1130 w 1138"/>
                <a:gd name="T9" fmla="*/ 51 h 53"/>
                <a:gd name="T10" fmla="*/ 1127 w 1138"/>
                <a:gd name="T11" fmla="*/ 53 h 53"/>
                <a:gd name="T12" fmla="*/ 1125 w 1138"/>
                <a:gd name="T13" fmla="*/ 53 h 53"/>
                <a:gd name="T14" fmla="*/ 14 w 1138"/>
                <a:gd name="T15" fmla="*/ 53 h 53"/>
                <a:gd name="T16" fmla="*/ 11 w 1138"/>
                <a:gd name="T17" fmla="*/ 53 h 53"/>
                <a:gd name="T18" fmla="*/ 9 w 1138"/>
                <a:gd name="T19" fmla="*/ 51 h 53"/>
                <a:gd name="T20" fmla="*/ 7 w 1138"/>
                <a:gd name="T21" fmla="*/ 49 h 53"/>
                <a:gd name="T22" fmla="*/ 5 w 1138"/>
                <a:gd name="T23" fmla="*/ 45 h 53"/>
                <a:gd name="T24" fmla="*/ 1 w 1138"/>
                <a:gd name="T25" fmla="*/ 36 h 53"/>
                <a:gd name="T26" fmla="*/ 0 w 1138"/>
                <a:gd name="T27" fmla="*/ 26 h 53"/>
                <a:gd name="T28" fmla="*/ 0 w 1138"/>
                <a:gd name="T29" fmla="*/ 26 h 53"/>
                <a:gd name="T30" fmla="*/ 1 w 1138"/>
                <a:gd name="T31" fmla="*/ 15 h 53"/>
                <a:gd name="T32" fmla="*/ 5 w 1138"/>
                <a:gd name="T33" fmla="*/ 8 h 53"/>
                <a:gd name="T34" fmla="*/ 7 w 1138"/>
                <a:gd name="T35" fmla="*/ 4 h 53"/>
                <a:gd name="T36" fmla="*/ 9 w 1138"/>
                <a:gd name="T37" fmla="*/ 1 h 53"/>
                <a:gd name="T38" fmla="*/ 11 w 1138"/>
                <a:gd name="T39" fmla="*/ 0 h 53"/>
                <a:gd name="T40" fmla="*/ 14 w 1138"/>
                <a:gd name="T41" fmla="*/ 0 h 53"/>
                <a:gd name="T42" fmla="*/ 1125 w 1138"/>
                <a:gd name="T43" fmla="*/ 0 h 53"/>
                <a:gd name="T44" fmla="*/ 1127 w 1138"/>
                <a:gd name="T45" fmla="*/ 0 h 53"/>
                <a:gd name="T46" fmla="*/ 1130 w 1138"/>
                <a:gd name="T47" fmla="*/ 1 h 53"/>
                <a:gd name="T48" fmla="*/ 1133 w 1138"/>
                <a:gd name="T49" fmla="*/ 4 h 53"/>
                <a:gd name="T50" fmla="*/ 1135 w 1138"/>
                <a:gd name="T51" fmla="*/ 8 h 53"/>
                <a:gd name="T52" fmla="*/ 1137 w 1138"/>
                <a:gd name="T53" fmla="*/ 15 h 53"/>
                <a:gd name="T54" fmla="*/ 1138 w 1138"/>
                <a:gd name="T55" fmla="*/ 26 h 53"/>
                <a:gd name="T56" fmla="*/ 1138 w 1138"/>
                <a:gd name="T5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8" h="53">
                  <a:moveTo>
                    <a:pt x="1138" y="26"/>
                  </a:moveTo>
                  <a:lnTo>
                    <a:pt x="1137" y="36"/>
                  </a:lnTo>
                  <a:lnTo>
                    <a:pt x="1135" y="45"/>
                  </a:lnTo>
                  <a:lnTo>
                    <a:pt x="1133" y="49"/>
                  </a:lnTo>
                  <a:lnTo>
                    <a:pt x="1130" y="51"/>
                  </a:lnTo>
                  <a:lnTo>
                    <a:pt x="1127" y="53"/>
                  </a:lnTo>
                  <a:lnTo>
                    <a:pt x="1125" y="53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5" y="45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5" y="8"/>
                  </a:lnTo>
                  <a:lnTo>
                    <a:pt x="7" y="4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125" y="0"/>
                  </a:lnTo>
                  <a:lnTo>
                    <a:pt x="1127" y="0"/>
                  </a:lnTo>
                  <a:lnTo>
                    <a:pt x="1130" y="1"/>
                  </a:lnTo>
                  <a:lnTo>
                    <a:pt x="1133" y="4"/>
                  </a:lnTo>
                  <a:lnTo>
                    <a:pt x="1135" y="8"/>
                  </a:lnTo>
                  <a:lnTo>
                    <a:pt x="1137" y="15"/>
                  </a:lnTo>
                  <a:lnTo>
                    <a:pt x="1138" y="26"/>
                  </a:lnTo>
                  <a:lnTo>
                    <a:pt x="1138" y="26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4">
              <a:extLst>
                <a:ext uri="{FF2B5EF4-FFF2-40B4-BE49-F238E27FC236}">
                  <a16:creationId xmlns:a16="http://schemas.microsoft.com/office/drawing/2014/main" id="{1EA9A4BE-94F5-44DC-9C65-35A52A0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176" y="3582081"/>
              <a:ext cx="119543" cy="100485"/>
            </a:xfrm>
            <a:custGeom>
              <a:avLst/>
              <a:gdLst>
                <a:gd name="T0" fmla="*/ 196 w 206"/>
                <a:gd name="T1" fmla="*/ 124 h 174"/>
                <a:gd name="T2" fmla="*/ 130 w 206"/>
                <a:gd name="T3" fmla="*/ 75 h 174"/>
                <a:gd name="T4" fmla="*/ 128 w 206"/>
                <a:gd name="T5" fmla="*/ 72 h 174"/>
                <a:gd name="T6" fmla="*/ 126 w 206"/>
                <a:gd name="T7" fmla="*/ 71 h 174"/>
                <a:gd name="T8" fmla="*/ 164 w 206"/>
                <a:gd name="T9" fmla="*/ 26 h 174"/>
                <a:gd name="T10" fmla="*/ 81 w 206"/>
                <a:gd name="T11" fmla="*/ 13 h 174"/>
                <a:gd name="T12" fmla="*/ 0 w 206"/>
                <a:gd name="T13" fmla="*/ 0 h 174"/>
                <a:gd name="T14" fmla="*/ 30 w 206"/>
                <a:gd name="T15" fmla="*/ 77 h 174"/>
                <a:gd name="T16" fmla="*/ 59 w 206"/>
                <a:gd name="T17" fmla="*/ 155 h 174"/>
                <a:gd name="T18" fmla="*/ 93 w 206"/>
                <a:gd name="T19" fmla="*/ 114 h 174"/>
                <a:gd name="T20" fmla="*/ 95 w 206"/>
                <a:gd name="T21" fmla="*/ 115 h 174"/>
                <a:gd name="T22" fmla="*/ 97 w 206"/>
                <a:gd name="T23" fmla="*/ 117 h 174"/>
                <a:gd name="T24" fmla="*/ 162 w 206"/>
                <a:gd name="T25" fmla="*/ 167 h 174"/>
                <a:gd name="T26" fmla="*/ 168 w 206"/>
                <a:gd name="T27" fmla="*/ 170 h 174"/>
                <a:gd name="T28" fmla="*/ 172 w 206"/>
                <a:gd name="T29" fmla="*/ 172 h 174"/>
                <a:gd name="T30" fmla="*/ 177 w 206"/>
                <a:gd name="T31" fmla="*/ 174 h 174"/>
                <a:gd name="T32" fmla="*/ 179 w 206"/>
                <a:gd name="T33" fmla="*/ 172 h 174"/>
                <a:gd name="T34" fmla="*/ 205 w 206"/>
                <a:gd name="T35" fmla="*/ 139 h 174"/>
                <a:gd name="T36" fmla="*/ 206 w 206"/>
                <a:gd name="T37" fmla="*/ 136 h 174"/>
                <a:gd name="T38" fmla="*/ 204 w 206"/>
                <a:gd name="T39" fmla="*/ 132 h 174"/>
                <a:gd name="T40" fmla="*/ 200 w 206"/>
                <a:gd name="T41" fmla="*/ 128 h 174"/>
                <a:gd name="T42" fmla="*/ 196 w 206"/>
                <a:gd name="T4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174">
                  <a:moveTo>
                    <a:pt x="196" y="124"/>
                  </a:moveTo>
                  <a:lnTo>
                    <a:pt x="130" y="75"/>
                  </a:lnTo>
                  <a:lnTo>
                    <a:pt x="128" y="72"/>
                  </a:lnTo>
                  <a:lnTo>
                    <a:pt x="126" y="71"/>
                  </a:lnTo>
                  <a:lnTo>
                    <a:pt x="164" y="26"/>
                  </a:lnTo>
                  <a:lnTo>
                    <a:pt x="81" y="13"/>
                  </a:lnTo>
                  <a:lnTo>
                    <a:pt x="0" y="0"/>
                  </a:lnTo>
                  <a:lnTo>
                    <a:pt x="30" y="77"/>
                  </a:lnTo>
                  <a:lnTo>
                    <a:pt x="59" y="155"/>
                  </a:lnTo>
                  <a:lnTo>
                    <a:pt x="93" y="114"/>
                  </a:lnTo>
                  <a:lnTo>
                    <a:pt x="95" y="115"/>
                  </a:lnTo>
                  <a:lnTo>
                    <a:pt x="97" y="117"/>
                  </a:lnTo>
                  <a:lnTo>
                    <a:pt x="162" y="167"/>
                  </a:lnTo>
                  <a:lnTo>
                    <a:pt x="168" y="170"/>
                  </a:lnTo>
                  <a:lnTo>
                    <a:pt x="172" y="172"/>
                  </a:lnTo>
                  <a:lnTo>
                    <a:pt x="177" y="174"/>
                  </a:lnTo>
                  <a:lnTo>
                    <a:pt x="179" y="172"/>
                  </a:lnTo>
                  <a:lnTo>
                    <a:pt x="205" y="139"/>
                  </a:lnTo>
                  <a:lnTo>
                    <a:pt x="206" y="136"/>
                  </a:lnTo>
                  <a:lnTo>
                    <a:pt x="204" y="132"/>
                  </a:lnTo>
                  <a:lnTo>
                    <a:pt x="200" y="128"/>
                  </a:lnTo>
                  <a:lnTo>
                    <a:pt x="196" y="124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 7">
            <a:extLst>
              <a:ext uri="{FF2B5EF4-FFF2-40B4-BE49-F238E27FC236}">
                <a16:creationId xmlns:a16="http://schemas.microsoft.com/office/drawing/2014/main" id="{DEF34EE9-2186-4AA1-B883-3A44F3D6E613}"/>
              </a:ext>
            </a:extLst>
          </p:cNvPr>
          <p:cNvSpPr>
            <a:spLocks noEditPoints="1"/>
          </p:cNvSpPr>
          <p:nvPr/>
        </p:nvSpPr>
        <p:spPr bwMode="auto">
          <a:xfrm>
            <a:off x="839184" y="3120764"/>
            <a:ext cx="585129" cy="402857"/>
          </a:xfrm>
          <a:custGeom>
            <a:avLst/>
            <a:gdLst>
              <a:gd name="T0" fmla="*/ 349 w 422"/>
              <a:gd name="T1" fmla="*/ 0 h 308"/>
              <a:gd name="T2" fmla="*/ 160 w 422"/>
              <a:gd name="T3" fmla="*/ 130 h 308"/>
              <a:gd name="T4" fmla="*/ 132 w 422"/>
              <a:gd name="T5" fmla="*/ 116 h 308"/>
              <a:gd name="T6" fmla="*/ 137 w 422"/>
              <a:gd name="T7" fmla="*/ 96 h 308"/>
              <a:gd name="T8" fmla="*/ 152 w 422"/>
              <a:gd name="T9" fmla="*/ 84 h 308"/>
              <a:gd name="T10" fmla="*/ 143 w 422"/>
              <a:gd name="T11" fmla="*/ 71 h 308"/>
              <a:gd name="T12" fmla="*/ 143 w 422"/>
              <a:gd name="T13" fmla="*/ 58 h 308"/>
              <a:gd name="T14" fmla="*/ 150 w 422"/>
              <a:gd name="T15" fmla="*/ 48 h 308"/>
              <a:gd name="T16" fmla="*/ 170 w 422"/>
              <a:gd name="T17" fmla="*/ 44 h 308"/>
              <a:gd name="T18" fmla="*/ 176 w 422"/>
              <a:gd name="T19" fmla="*/ 55 h 308"/>
              <a:gd name="T20" fmla="*/ 173 w 422"/>
              <a:gd name="T21" fmla="*/ 75 h 308"/>
              <a:gd name="T22" fmla="*/ 179 w 422"/>
              <a:gd name="T23" fmla="*/ 92 h 308"/>
              <a:gd name="T24" fmla="*/ 175 w 422"/>
              <a:gd name="T25" fmla="*/ 101 h 308"/>
              <a:gd name="T26" fmla="*/ 165 w 422"/>
              <a:gd name="T27" fmla="*/ 115 h 308"/>
              <a:gd name="T28" fmla="*/ 160 w 422"/>
              <a:gd name="T29" fmla="*/ 130 h 308"/>
              <a:gd name="T30" fmla="*/ 236 w 422"/>
              <a:gd name="T31" fmla="*/ 101 h 308"/>
              <a:gd name="T32" fmla="*/ 249 w 422"/>
              <a:gd name="T33" fmla="*/ 114 h 308"/>
              <a:gd name="T34" fmla="*/ 256 w 422"/>
              <a:gd name="T35" fmla="*/ 141 h 308"/>
              <a:gd name="T36" fmla="*/ 166 w 422"/>
              <a:gd name="T37" fmla="*/ 159 h 308"/>
              <a:gd name="T38" fmla="*/ 167 w 422"/>
              <a:gd name="T39" fmla="*/ 131 h 308"/>
              <a:gd name="T40" fmla="*/ 179 w 422"/>
              <a:gd name="T41" fmla="*/ 107 h 308"/>
              <a:gd name="T42" fmla="*/ 190 w 422"/>
              <a:gd name="T43" fmla="*/ 99 h 308"/>
              <a:gd name="T44" fmla="*/ 185 w 422"/>
              <a:gd name="T45" fmla="*/ 85 h 308"/>
              <a:gd name="T46" fmla="*/ 181 w 422"/>
              <a:gd name="T47" fmla="*/ 64 h 308"/>
              <a:gd name="T48" fmla="*/ 190 w 422"/>
              <a:gd name="T49" fmla="*/ 49 h 308"/>
              <a:gd name="T50" fmla="*/ 205 w 422"/>
              <a:gd name="T51" fmla="*/ 41 h 308"/>
              <a:gd name="T52" fmla="*/ 224 w 422"/>
              <a:gd name="T53" fmla="*/ 44 h 308"/>
              <a:gd name="T54" fmla="*/ 236 w 422"/>
              <a:gd name="T55" fmla="*/ 54 h 308"/>
              <a:gd name="T56" fmla="*/ 242 w 422"/>
              <a:gd name="T57" fmla="*/ 71 h 308"/>
              <a:gd name="T58" fmla="*/ 233 w 422"/>
              <a:gd name="T59" fmla="*/ 91 h 308"/>
              <a:gd name="T60" fmla="*/ 290 w 422"/>
              <a:gd name="T61" fmla="*/ 130 h 308"/>
              <a:gd name="T62" fmla="*/ 290 w 422"/>
              <a:gd name="T63" fmla="*/ 109 h 308"/>
              <a:gd name="T64" fmla="*/ 282 w 422"/>
              <a:gd name="T65" fmla="*/ 91 h 308"/>
              <a:gd name="T66" fmla="*/ 274 w 422"/>
              <a:gd name="T67" fmla="*/ 79 h 308"/>
              <a:gd name="T68" fmla="*/ 281 w 422"/>
              <a:gd name="T69" fmla="*/ 64 h 308"/>
              <a:gd name="T70" fmla="*/ 279 w 422"/>
              <a:gd name="T71" fmla="*/ 54 h 308"/>
              <a:gd name="T72" fmla="*/ 266 w 422"/>
              <a:gd name="T73" fmla="*/ 45 h 308"/>
              <a:gd name="T74" fmla="*/ 247 w 422"/>
              <a:gd name="T75" fmla="*/ 46 h 308"/>
              <a:gd name="T76" fmla="*/ 248 w 422"/>
              <a:gd name="T77" fmla="*/ 61 h 308"/>
              <a:gd name="T78" fmla="*/ 248 w 422"/>
              <a:gd name="T79" fmla="*/ 80 h 308"/>
              <a:gd name="T80" fmla="*/ 239 w 422"/>
              <a:gd name="T81" fmla="*/ 95 h 308"/>
              <a:gd name="T82" fmla="*/ 252 w 422"/>
              <a:gd name="T83" fmla="*/ 105 h 308"/>
              <a:gd name="T84" fmla="*/ 260 w 422"/>
              <a:gd name="T85" fmla="*/ 119 h 308"/>
              <a:gd name="T86" fmla="*/ 422 w 422"/>
              <a:gd name="T87" fmla="*/ 308 h 308"/>
              <a:gd name="T88" fmla="*/ 352 w 422"/>
              <a:gd name="T89" fmla="*/ 208 h 308"/>
              <a:gd name="T90" fmla="*/ 212 w 422"/>
              <a:gd name="T91" fmla="*/ 298 h 308"/>
              <a:gd name="T92" fmla="*/ 239 w 422"/>
              <a:gd name="T93" fmla="*/ 298 h 308"/>
              <a:gd name="T94" fmla="*/ 185 w 422"/>
              <a:gd name="T95" fmla="*/ 295 h 308"/>
              <a:gd name="T96" fmla="*/ 185 w 422"/>
              <a:gd name="T97" fmla="*/ 293 h 308"/>
              <a:gd name="T98" fmla="*/ 238 w 422"/>
              <a:gd name="T99" fmla="*/ 293 h 308"/>
              <a:gd name="T100" fmla="*/ 75 w 422"/>
              <a:gd name="T101" fmla="*/ 225 h 308"/>
              <a:gd name="T102" fmla="*/ 348 w 422"/>
              <a:gd name="T103" fmla="*/ 225 h 308"/>
              <a:gd name="T104" fmla="*/ 53 w 422"/>
              <a:gd name="T105" fmla="*/ 263 h 308"/>
              <a:gd name="T106" fmla="*/ 366 w 422"/>
              <a:gd name="T107" fmla="*/ 256 h 308"/>
              <a:gd name="T108" fmla="*/ 361 w 422"/>
              <a:gd name="T109" fmla="*/ 248 h 308"/>
              <a:gd name="T110" fmla="*/ 66 w 422"/>
              <a:gd name="T111" fmla="*/ 240 h 308"/>
              <a:gd name="T112" fmla="*/ 356 w 422"/>
              <a:gd name="T113" fmla="*/ 240 h 308"/>
              <a:gd name="T114" fmla="*/ 334 w 422"/>
              <a:gd name="T115" fmla="*/ 1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2" h="308">
                <a:moveTo>
                  <a:pt x="73" y="197"/>
                </a:moveTo>
                <a:lnTo>
                  <a:pt x="73" y="0"/>
                </a:lnTo>
                <a:lnTo>
                  <a:pt x="349" y="0"/>
                </a:lnTo>
                <a:lnTo>
                  <a:pt x="349" y="197"/>
                </a:lnTo>
                <a:lnTo>
                  <a:pt x="73" y="197"/>
                </a:lnTo>
                <a:close/>
                <a:moveTo>
                  <a:pt x="160" y="130"/>
                </a:moveTo>
                <a:lnTo>
                  <a:pt x="132" y="130"/>
                </a:lnTo>
                <a:lnTo>
                  <a:pt x="132" y="122"/>
                </a:lnTo>
                <a:lnTo>
                  <a:pt x="132" y="116"/>
                </a:lnTo>
                <a:lnTo>
                  <a:pt x="132" y="109"/>
                </a:lnTo>
                <a:lnTo>
                  <a:pt x="134" y="102"/>
                </a:lnTo>
                <a:lnTo>
                  <a:pt x="137" y="96"/>
                </a:lnTo>
                <a:lnTo>
                  <a:pt x="140" y="91"/>
                </a:lnTo>
                <a:lnTo>
                  <a:pt x="146" y="87"/>
                </a:lnTo>
                <a:lnTo>
                  <a:pt x="152" y="84"/>
                </a:lnTo>
                <a:lnTo>
                  <a:pt x="148" y="79"/>
                </a:lnTo>
                <a:lnTo>
                  <a:pt x="145" y="75"/>
                </a:lnTo>
                <a:lnTo>
                  <a:pt x="143" y="71"/>
                </a:lnTo>
                <a:lnTo>
                  <a:pt x="141" y="64"/>
                </a:lnTo>
                <a:lnTo>
                  <a:pt x="141" y="61"/>
                </a:lnTo>
                <a:lnTo>
                  <a:pt x="143" y="58"/>
                </a:lnTo>
                <a:lnTo>
                  <a:pt x="145" y="54"/>
                </a:lnTo>
                <a:lnTo>
                  <a:pt x="146" y="52"/>
                </a:lnTo>
                <a:lnTo>
                  <a:pt x="150" y="48"/>
                </a:lnTo>
                <a:lnTo>
                  <a:pt x="157" y="45"/>
                </a:lnTo>
                <a:lnTo>
                  <a:pt x="163" y="44"/>
                </a:lnTo>
                <a:lnTo>
                  <a:pt x="170" y="44"/>
                </a:lnTo>
                <a:lnTo>
                  <a:pt x="175" y="46"/>
                </a:lnTo>
                <a:lnTo>
                  <a:pt x="180" y="50"/>
                </a:lnTo>
                <a:lnTo>
                  <a:pt x="176" y="55"/>
                </a:lnTo>
                <a:lnTo>
                  <a:pt x="174" y="61"/>
                </a:lnTo>
                <a:lnTo>
                  <a:pt x="173" y="67"/>
                </a:lnTo>
                <a:lnTo>
                  <a:pt x="173" y="75"/>
                </a:lnTo>
                <a:lnTo>
                  <a:pt x="174" y="80"/>
                </a:lnTo>
                <a:lnTo>
                  <a:pt x="176" y="87"/>
                </a:lnTo>
                <a:lnTo>
                  <a:pt x="179" y="92"/>
                </a:lnTo>
                <a:lnTo>
                  <a:pt x="184" y="95"/>
                </a:lnTo>
                <a:lnTo>
                  <a:pt x="179" y="99"/>
                </a:lnTo>
                <a:lnTo>
                  <a:pt x="175" y="101"/>
                </a:lnTo>
                <a:lnTo>
                  <a:pt x="172" y="105"/>
                </a:lnTo>
                <a:lnTo>
                  <a:pt x="167" y="109"/>
                </a:lnTo>
                <a:lnTo>
                  <a:pt x="165" y="115"/>
                </a:lnTo>
                <a:lnTo>
                  <a:pt x="162" y="119"/>
                </a:lnTo>
                <a:lnTo>
                  <a:pt x="161" y="125"/>
                </a:lnTo>
                <a:lnTo>
                  <a:pt x="160" y="130"/>
                </a:lnTo>
                <a:close/>
                <a:moveTo>
                  <a:pt x="228" y="95"/>
                </a:moveTo>
                <a:lnTo>
                  <a:pt x="232" y="98"/>
                </a:lnTo>
                <a:lnTo>
                  <a:pt x="236" y="101"/>
                </a:lnTo>
                <a:lnTo>
                  <a:pt x="241" y="104"/>
                </a:lnTo>
                <a:lnTo>
                  <a:pt x="244" y="107"/>
                </a:lnTo>
                <a:lnTo>
                  <a:pt x="249" y="114"/>
                </a:lnTo>
                <a:lnTo>
                  <a:pt x="253" y="122"/>
                </a:lnTo>
                <a:lnTo>
                  <a:pt x="255" y="131"/>
                </a:lnTo>
                <a:lnTo>
                  <a:pt x="256" y="141"/>
                </a:lnTo>
                <a:lnTo>
                  <a:pt x="256" y="150"/>
                </a:lnTo>
                <a:lnTo>
                  <a:pt x="256" y="159"/>
                </a:lnTo>
                <a:lnTo>
                  <a:pt x="166" y="159"/>
                </a:lnTo>
                <a:lnTo>
                  <a:pt x="166" y="150"/>
                </a:lnTo>
                <a:lnTo>
                  <a:pt x="166" y="141"/>
                </a:lnTo>
                <a:lnTo>
                  <a:pt x="167" y="131"/>
                </a:lnTo>
                <a:lnTo>
                  <a:pt x="170" y="122"/>
                </a:lnTo>
                <a:lnTo>
                  <a:pt x="174" y="114"/>
                </a:lnTo>
                <a:lnTo>
                  <a:pt x="179" y="107"/>
                </a:lnTo>
                <a:lnTo>
                  <a:pt x="182" y="104"/>
                </a:lnTo>
                <a:lnTo>
                  <a:pt x="186" y="101"/>
                </a:lnTo>
                <a:lnTo>
                  <a:pt x="190" y="99"/>
                </a:lnTo>
                <a:lnTo>
                  <a:pt x="195" y="95"/>
                </a:lnTo>
                <a:lnTo>
                  <a:pt x="189" y="91"/>
                </a:lnTo>
                <a:lnTo>
                  <a:pt x="185" y="85"/>
                </a:lnTo>
                <a:lnTo>
                  <a:pt x="181" y="78"/>
                </a:lnTo>
                <a:lnTo>
                  <a:pt x="180" y="71"/>
                </a:lnTo>
                <a:lnTo>
                  <a:pt x="181" y="64"/>
                </a:lnTo>
                <a:lnTo>
                  <a:pt x="182" y="59"/>
                </a:lnTo>
                <a:lnTo>
                  <a:pt x="186" y="53"/>
                </a:lnTo>
                <a:lnTo>
                  <a:pt x="190" y="49"/>
                </a:lnTo>
                <a:lnTo>
                  <a:pt x="194" y="46"/>
                </a:lnTo>
                <a:lnTo>
                  <a:pt x="200" y="42"/>
                </a:lnTo>
                <a:lnTo>
                  <a:pt x="205" y="41"/>
                </a:lnTo>
                <a:lnTo>
                  <a:pt x="212" y="40"/>
                </a:lnTo>
                <a:lnTo>
                  <a:pt x="218" y="41"/>
                </a:lnTo>
                <a:lnTo>
                  <a:pt x="224" y="44"/>
                </a:lnTo>
                <a:lnTo>
                  <a:pt x="229" y="46"/>
                </a:lnTo>
                <a:lnTo>
                  <a:pt x="233" y="50"/>
                </a:lnTo>
                <a:lnTo>
                  <a:pt x="236" y="54"/>
                </a:lnTo>
                <a:lnTo>
                  <a:pt x="240" y="60"/>
                </a:lnTo>
                <a:lnTo>
                  <a:pt x="242" y="65"/>
                </a:lnTo>
                <a:lnTo>
                  <a:pt x="242" y="71"/>
                </a:lnTo>
                <a:lnTo>
                  <a:pt x="241" y="78"/>
                </a:lnTo>
                <a:lnTo>
                  <a:pt x="238" y="86"/>
                </a:lnTo>
                <a:lnTo>
                  <a:pt x="233" y="91"/>
                </a:lnTo>
                <a:lnTo>
                  <a:pt x="228" y="95"/>
                </a:lnTo>
                <a:close/>
                <a:moveTo>
                  <a:pt x="263" y="130"/>
                </a:moveTo>
                <a:lnTo>
                  <a:pt x="290" y="130"/>
                </a:lnTo>
                <a:lnTo>
                  <a:pt x="292" y="122"/>
                </a:lnTo>
                <a:lnTo>
                  <a:pt x="292" y="116"/>
                </a:lnTo>
                <a:lnTo>
                  <a:pt x="290" y="109"/>
                </a:lnTo>
                <a:lnTo>
                  <a:pt x="288" y="102"/>
                </a:lnTo>
                <a:lnTo>
                  <a:pt x="286" y="96"/>
                </a:lnTo>
                <a:lnTo>
                  <a:pt x="282" y="91"/>
                </a:lnTo>
                <a:lnTo>
                  <a:pt x="276" y="87"/>
                </a:lnTo>
                <a:lnTo>
                  <a:pt x="270" y="84"/>
                </a:lnTo>
                <a:lnTo>
                  <a:pt x="274" y="79"/>
                </a:lnTo>
                <a:lnTo>
                  <a:pt x="278" y="75"/>
                </a:lnTo>
                <a:lnTo>
                  <a:pt x="280" y="71"/>
                </a:lnTo>
                <a:lnTo>
                  <a:pt x="281" y="64"/>
                </a:lnTo>
                <a:lnTo>
                  <a:pt x="281" y="61"/>
                </a:lnTo>
                <a:lnTo>
                  <a:pt x="280" y="58"/>
                </a:lnTo>
                <a:lnTo>
                  <a:pt x="279" y="54"/>
                </a:lnTo>
                <a:lnTo>
                  <a:pt x="276" y="52"/>
                </a:lnTo>
                <a:lnTo>
                  <a:pt x="272" y="48"/>
                </a:lnTo>
                <a:lnTo>
                  <a:pt x="266" y="45"/>
                </a:lnTo>
                <a:lnTo>
                  <a:pt x="260" y="44"/>
                </a:lnTo>
                <a:lnTo>
                  <a:pt x="254" y="44"/>
                </a:lnTo>
                <a:lnTo>
                  <a:pt x="247" y="46"/>
                </a:lnTo>
                <a:lnTo>
                  <a:pt x="242" y="50"/>
                </a:lnTo>
                <a:lnTo>
                  <a:pt x="246" y="55"/>
                </a:lnTo>
                <a:lnTo>
                  <a:pt x="248" y="61"/>
                </a:lnTo>
                <a:lnTo>
                  <a:pt x="249" y="67"/>
                </a:lnTo>
                <a:lnTo>
                  <a:pt x="249" y="74"/>
                </a:lnTo>
                <a:lnTo>
                  <a:pt x="248" y="80"/>
                </a:lnTo>
                <a:lnTo>
                  <a:pt x="246" y="87"/>
                </a:lnTo>
                <a:lnTo>
                  <a:pt x="243" y="92"/>
                </a:lnTo>
                <a:lnTo>
                  <a:pt x="239" y="95"/>
                </a:lnTo>
                <a:lnTo>
                  <a:pt x="243" y="99"/>
                </a:lnTo>
                <a:lnTo>
                  <a:pt x="247" y="102"/>
                </a:lnTo>
                <a:lnTo>
                  <a:pt x="252" y="105"/>
                </a:lnTo>
                <a:lnTo>
                  <a:pt x="255" y="109"/>
                </a:lnTo>
                <a:lnTo>
                  <a:pt x="258" y="114"/>
                </a:lnTo>
                <a:lnTo>
                  <a:pt x="260" y="119"/>
                </a:lnTo>
                <a:lnTo>
                  <a:pt x="261" y="125"/>
                </a:lnTo>
                <a:lnTo>
                  <a:pt x="263" y="130"/>
                </a:lnTo>
                <a:close/>
                <a:moveTo>
                  <a:pt x="422" y="308"/>
                </a:moveTo>
                <a:lnTo>
                  <a:pt x="0" y="308"/>
                </a:lnTo>
                <a:lnTo>
                  <a:pt x="72" y="208"/>
                </a:lnTo>
                <a:lnTo>
                  <a:pt x="352" y="208"/>
                </a:lnTo>
                <a:lnTo>
                  <a:pt x="422" y="308"/>
                </a:lnTo>
                <a:close/>
                <a:moveTo>
                  <a:pt x="239" y="298"/>
                </a:moveTo>
                <a:lnTo>
                  <a:pt x="212" y="298"/>
                </a:lnTo>
                <a:lnTo>
                  <a:pt x="212" y="295"/>
                </a:lnTo>
                <a:lnTo>
                  <a:pt x="238" y="295"/>
                </a:lnTo>
                <a:lnTo>
                  <a:pt x="239" y="298"/>
                </a:lnTo>
                <a:close/>
                <a:moveTo>
                  <a:pt x="211" y="298"/>
                </a:moveTo>
                <a:lnTo>
                  <a:pt x="184" y="298"/>
                </a:lnTo>
                <a:lnTo>
                  <a:pt x="185" y="295"/>
                </a:lnTo>
                <a:lnTo>
                  <a:pt x="211" y="295"/>
                </a:lnTo>
                <a:lnTo>
                  <a:pt x="211" y="298"/>
                </a:lnTo>
                <a:close/>
                <a:moveTo>
                  <a:pt x="185" y="293"/>
                </a:moveTo>
                <a:lnTo>
                  <a:pt x="188" y="279"/>
                </a:lnTo>
                <a:lnTo>
                  <a:pt x="234" y="279"/>
                </a:lnTo>
                <a:lnTo>
                  <a:pt x="238" y="293"/>
                </a:lnTo>
                <a:lnTo>
                  <a:pt x="185" y="293"/>
                </a:lnTo>
                <a:close/>
                <a:moveTo>
                  <a:pt x="348" y="225"/>
                </a:moveTo>
                <a:lnTo>
                  <a:pt x="75" y="225"/>
                </a:lnTo>
                <a:lnTo>
                  <a:pt x="81" y="216"/>
                </a:lnTo>
                <a:lnTo>
                  <a:pt x="342" y="216"/>
                </a:lnTo>
                <a:lnTo>
                  <a:pt x="348" y="225"/>
                </a:lnTo>
                <a:close/>
                <a:moveTo>
                  <a:pt x="376" y="271"/>
                </a:moveTo>
                <a:lnTo>
                  <a:pt x="45" y="271"/>
                </a:lnTo>
                <a:lnTo>
                  <a:pt x="53" y="263"/>
                </a:lnTo>
                <a:lnTo>
                  <a:pt x="370" y="263"/>
                </a:lnTo>
                <a:lnTo>
                  <a:pt x="376" y="271"/>
                </a:lnTo>
                <a:close/>
                <a:moveTo>
                  <a:pt x="366" y="256"/>
                </a:moveTo>
                <a:lnTo>
                  <a:pt x="56" y="256"/>
                </a:lnTo>
                <a:lnTo>
                  <a:pt x="63" y="248"/>
                </a:lnTo>
                <a:lnTo>
                  <a:pt x="361" y="248"/>
                </a:lnTo>
                <a:lnTo>
                  <a:pt x="366" y="256"/>
                </a:lnTo>
                <a:close/>
                <a:moveTo>
                  <a:pt x="356" y="240"/>
                </a:moveTo>
                <a:lnTo>
                  <a:pt x="66" y="240"/>
                </a:lnTo>
                <a:lnTo>
                  <a:pt x="72" y="233"/>
                </a:lnTo>
                <a:lnTo>
                  <a:pt x="351" y="231"/>
                </a:lnTo>
                <a:lnTo>
                  <a:pt x="356" y="240"/>
                </a:lnTo>
                <a:close/>
                <a:moveTo>
                  <a:pt x="89" y="182"/>
                </a:moveTo>
                <a:lnTo>
                  <a:pt x="334" y="182"/>
                </a:lnTo>
                <a:lnTo>
                  <a:pt x="334" y="15"/>
                </a:lnTo>
                <a:lnTo>
                  <a:pt x="89" y="15"/>
                </a:lnTo>
                <a:lnTo>
                  <a:pt x="89" y="182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60D605-C51F-48DB-BACC-93873F471F4F}"/>
              </a:ext>
            </a:extLst>
          </p:cNvPr>
          <p:cNvGrpSpPr/>
          <p:nvPr/>
        </p:nvGrpSpPr>
        <p:grpSpPr>
          <a:xfrm>
            <a:off x="303661" y="1086323"/>
            <a:ext cx="493096" cy="376302"/>
            <a:chOff x="1410859" y="3448678"/>
            <a:chExt cx="658353" cy="481637"/>
          </a:xfrm>
        </p:grpSpPr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B1174B67-AACB-4441-A583-E2462054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300" y="3448678"/>
              <a:ext cx="530147" cy="330909"/>
            </a:xfrm>
            <a:custGeom>
              <a:avLst/>
              <a:gdLst>
                <a:gd name="T0" fmla="*/ 919 w 919"/>
                <a:gd name="T1" fmla="*/ 526 h 573"/>
                <a:gd name="T2" fmla="*/ 918 w 919"/>
                <a:gd name="T3" fmla="*/ 536 h 573"/>
                <a:gd name="T4" fmla="*/ 915 w 919"/>
                <a:gd name="T5" fmla="*/ 544 h 573"/>
                <a:gd name="T6" fmla="*/ 911 w 919"/>
                <a:gd name="T7" fmla="*/ 552 h 573"/>
                <a:gd name="T8" fmla="*/ 904 w 919"/>
                <a:gd name="T9" fmla="*/ 559 h 573"/>
                <a:gd name="T10" fmla="*/ 898 w 919"/>
                <a:gd name="T11" fmla="*/ 564 h 573"/>
                <a:gd name="T12" fmla="*/ 890 w 919"/>
                <a:gd name="T13" fmla="*/ 569 h 573"/>
                <a:gd name="T14" fmla="*/ 881 w 919"/>
                <a:gd name="T15" fmla="*/ 572 h 573"/>
                <a:gd name="T16" fmla="*/ 871 w 919"/>
                <a:gd name="T17" fmla="*/ 573 h 573"/>
                <a:gd name="T18" fmla="*/ 47 w 919"/>
                <a:gd name="T19" fmla="*/ 573 h 573"/>
                <a:gd name="T20" fmla="*/ 37 w 919"/>
                <a:gd name="T21" fmla="*/ 572 h 573"/>
                <a:gd name="T22" fmla="*/ 28 w 919"/>
                <a:gd name="T23" fmla="*/ 569 h 573"/>
                <a:gd name="T24" fmla="*/ 21 w 919"/>
                <a:gd name="T25" fmla="*/ 564 h 573"/>
                <a:gd name="T26" fmla="*/ 14 w 919"/>
                <a:gd name="T27" fmla="*/ 559 h 573"/>
                <a:gd name="T28" fmla="*/ 9 w 919"/>
                <a:gd name="T29" fmla="*/ 552 h 573"/>
                <a:gd name="T30" fmla="*/ 4 w 919"/>
                <a:gd name="T31" fmla="*/ 544 h 573"/>
                <a:gd name="T32" fmla="*/ 1 w 919"/>
                <a:gd name="T33" fmla="*/ 536 h 573"/>
                <a:gd name="T34" fmla="*/ 0 w 919"/>
                <a:gd name="T35" fmla="*/ 526 h 573"/>
                <a:gd name="T36" fmla="*/ 0 w 919"/>
                <a:gd name="T37" fmla="*/ 48 h 573"/>
                <a:gd name="T38" fmla="*/ 1 w 919"/>
                <a:gd name="T39" fmla="*/ 38 h 573"/>
                <a:gd name="T40" fmla="*/ 4 w 919"/>
                <a:gd name="T41" fmla="*/ 29 h 573"/>
                <a:gd name="T42" fmla="*/ 9 w 919"/>
                <a:gd name="T43" fmla="*/ 21 h 573"/>
                <a:gd name="T44" fmla="*/ 14 w 919"/>
                <a:gd name="T45" fmla="*/ 15 h 573"/>
                <a:gd name="T46" fmla="*/ 21 w 919"/>
                <a:gd name="T47" fmla="*/ 9 h 573"/>
                <a:gd name="T48" fmla="*/ 28 w 919"/>
                <a:gd name="T49" fmla="*/ 5 h 573"/>
                <a:gd name="T50" fmla="*/ 37 w 919"/>
                <a:gd name="T51" fmla="*/ 1 h 573"/>
                <a:gd name="T52" fmla="*/ 47 w 919"/>
                <a:gd name="T53" fmla="*/ 0 h 573"/>
                <a:gd name="T54" fmla="*/ 871 w 919"/>
                <a:gd name="T55" fmla="*/ 0 h 573"/>
                <a:gd name="T56" fmla="*/ 881 w 919"/>
                <a:gd name="T57" fmla="*/ 1 h 573"/>
                <a:gd name="T58" fmla="*/ 890 w 919"/>
                <a:gd name="T59" fmla="*/ 5 h 573"/>
                <a:gd name="T60" fmla="*/ 898 w 919"/>
                <a:gd name="T61" fmla="*/ 9 h 573"/>
                <a:gd name="T62" fmla="*/ 904 w 919"/>
                <a:gd name="T63" fmla="*/ 15 h 573"/>
                <a:gd name="T64" fmla="*/ 911 w 919"/>
                <a:gd name="T65" fmla="*/ 21 h 573"/>
                <a:gd name="T66" fmla="*/ 915 w 919"/>
                <a:gd name="T67" fmla="*/ 29 h 573"/>
                <a:gd name="T68" fmla="*/ 918 w 919"/>
                <a:gd name="T69" fmla="*/ 38 h 573"/>
                <a:gd name="T70" fmla="*/ 919 w 919"/>
                <a:gd name="T71" fmla="*/ 48 h 573"/>
                <a:gd name="T72" fmla="*/ 919 w 919"/>
                <a:gd name="T73" fmla="*/ 5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9" h="573">
                  <a:moveTo>
                    <a:pt x="919" y="526"/>
                  </a:moveTo>
                  <a:lnTo>
                    <a:pt x="918" y="536"/>
                  </a:lnTo>
                  <a:lnTo>
                    <a:pt x="915" y="544"/>
                  </a:lnTo>
                  <a:lnTo>
                    <a:pt x="911" y="552"/>
                  </a:lnTo>
                  <a:lnTo>
                    <a:pt x="904" y="559"/>
                  </a:lnTo>
                  <a:lnTo>
                    <a:pt x="898" y="564"/>
                  </a:lnTo>
                  <a:lnTo>
                    <a:pt x="890" y="569"/>
                  </a:lnTo>
                  <a:lnTo>
                    <a:pt x="881" y="572"/>
                  </a:lnTo>
                  <a:lnTo>
                    <a:pt x="871" y="573"/>
                  </a:lnTo>
                  <a:lnTo>
                    <a:pt x="47" y="573"/>
                  </a:lnTo>
                  <a:lnTo>
                    <a:pt x="37" y="572"/>
                  </a:lnTo>
                  <a:lnTo>
                    <a:pt x="28" y="569"/>
                  </a:lnTo>
                  <a:lnTo>
                    <a:pt x="21" y="564"/>
                  </a:lnTo>
                  <a:lnTo>
                    <a:pt x="14" y="559"/>
                  </a:lnTo>
                  <a:lnTo>
                    <a:pt x="9" y="552"/>
                  </a:lnTo>
                  <a:lnTo>
                    <a:pt x="4" y="544"/>
                  </a:lnTo>
                  <a:lnTo>
                    <a:pt x="1" y="536"/>
                  </a:lnTo>
                  <a:lnTo>
                    <a:pt x="0" y="526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4" y="29"/>
                  </a:lnTo>
                  <a:lnTo>
                    <a:pt x="9" y="21"/>
                  </a:lnTo>
                  <a:lnTo>
                    <a:pt x="14" y="15"/>
                  </a:lnTo>
                  <a:lnTo>
                    <a:pt x="21" y="9"/>
                  </a:lnTo>
                  <a:lnTo>
                    <a:pt x="28" y="5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871" y="0"/>
                  </a:lnTo>
                  <a:lnTo>
                    <a:pt x="881" y="1"/>
                  </a:lnTo>
                  <a:lnTo>
                    <a:pt x="890" y="5"/>
                  </a:lnTo>
                  <a:lnTo>
                    <a:pt x="898" y="9"/>
                  </a:lnTo>
                  <a:lnTo>
                    <a:pt x="904" y="15"/>
                  </a:lnTo>
                  <a:lnTo>
                    <a:pt x="911" y="21"/>
                  </a:lnTo>
                  <a:lnTo>
                    <a:pt x="915" y="29"/>
                  </a:lnTo>
                  <a:lnTo>
                    <a:pt x="918" y="38"/>
                  </a:lnTo>
                  <a:lnTo>
                    <a:pt x="919" y="48"/>
                  </a:lnTo>
                  <a:lnTo>
                    <a:pt x="919" y="52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9">
              <a:extLst>
                <a:ext uri="{FF2B5EF4-FFF2-40B4-BE49-F238E27FC236}">
                  <a16:creationId xmlns:a16="http://schemas.microsoft.com/office/drawing/2014/main" id="{183E6630-91B6-4735-9F9B-EAD9073D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147" y="3483328"/>
              <a:ext cx="446987" cy="25987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478E0702-C131-4325-A2AF-AE657C1AD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57" y="3784784"/>
              <a:ext cx="647958" cy="114345"/>
            </a:xfrm>
            <a:custGeom>
              <a:avLst/>
              <a:gdLst>
                <a:gd name="T0" fmla="*/ 989 w 1123"/>
                <a:gd name="T1" fmla="*/ 1 h 198"/>
                <a:gd name="T2" fmla="*/ 102 w 1123"/>
                <a:gd name="T3" fmla="*/ 0 h 198"/>
                <a:gd name="T4" fmla="*/ 0 w 1123"/>
                <a:gd name="T5" fmla="*/ 198 h 198"/>
                <a:gd name="T6" fmla="*/ 1123 w 1123"/>
                <a:gd name="T7" fmla="*/ 198 h 198"/>
                <a:gd name="T8" fmla="*/ 989 w 1123"/>
                <a:gd name="T9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198">
                  <a:moveTo>
                    <a:pt x="989" y="1"/>
                  </a:moveTo>
                  <a:lnTo>
                    <a:pt x="102" y="0"/>
                  </a:lnTo>
                  <a:lnTo>
                    <a:pt x="0" y="198"/>
                  </a:lnTo>
                  <a:lnTo>
                    <a:pt x="1123" y="198"/>
                  </a:lnTo>
                  <a:lnTo>
                    <a:pt x="989" y="1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A17C9007-2874-4B46-98B9-A4CEC31C9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735" y="3869677"/>
              <a:ext cx="135136" cy="17325"/>
            </a:xfrm>
            <a:custGeom>
              <a:avLst/>
              <a:gdLst>
                <a:gd name="T0" fmla="*/ 213 w 233"/>
                <a:gd name="T1" fmla="*/ 0 h 28"/>
                <a:gd name="T2" fmla="*/ 14 w 233"/>
                <a:gd name="T3" fmla="*/ 0 h 28"/>
                <a:gd name="T4" fmla="*/ 0 w 233"/>
                <a:gd name="T5" fmla="*/ 28 h 28"/>
                <a:gd name="T6" fmla="*/ 233 w 233"/>
                <a:gd name="T7" fmla="*/ 28 h 28"/>
                <a:gd name="T8" fmla="*/ 213 w 23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8">
                  <a:moveTo>
                    <a:pt x="213" y="0"/>
                  </a:moveTo>
                  <a:lnTo>
                    <a:pt x="14" y="0"/>
                  </a:lnTo>
                  <a:lnTo>
                    <a:pt x="0" y="28"/>
                  </a:lnTo>
                  <a:lnTo>
                    <a:pt x="233" y="28"/>
                  </a:lnTo>
                  <a:lnTo>
                    <a:pt x="213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id="{445B88FB-B7C1-4DC4-91B3-64B902301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962" y="3800377"/>
              <a:ext cx="521485" cy="57173"/>
            </a:xfrm>
            <a:custGeom>
              <a:avLst/>
              <a:gdLst>
                <a:gd name="T0" fmla="*/ 834 w 903"/>
                <a:gd name="T1" fmla="*/ 0 h 99"/>
                <a:gd name="T2" fmla="*/ 48 w 903"/>
                <a:gd name="T3" fmla="*/ 0 h 99"/>
                <a:gd name="T4" fmla="*/ 0 w 903"/>
                <a:gd name="T5" fmla="*/ 98 h 99"/>
                <a:gd name="T6" fmla="*/ 903 w 903"/>
                <a:gd name="T7" fmla="*/ 99 h 99"/>
                <a:gd name="T8" fmla="*/ 834 w 90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3" h="99">
                  <a:moveTo>
                    <a:pt x="834" y="0"/>
                  </a:moveTo>
                  <a:lnTo>
                    <a:pt x="48" y="0"/>
                  </a:lnTo>
                  <a:lnTo>
                    <a:pt x="0" y="98"/>
                  </a:lnTo>
                  <a:lnTo>
                    <a:pt x="903" y="99"/>
                  </a:lnTo>
                  <a:lnTo>
                    <a:pt x="834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3">
              <a:extLst>
                <a:ext uri="{FF2B5EF4-FFF2-40B4-BE49-F238E27FC236}">
                  <a16:creationId xmlns:a16="http://schemas.microsoft.com/office/drawing/2014/main" id="{C834817C-ADD8-4593-97DF-8BBB2E28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59" y="3899130"/>
              <a:ext cx="658353" cy="31185"/>
            </a:xfrm>
            <a:custGeom>
              <a:avLst/>
              <a:gdLst>
                <a:gd name="T0" fmla="*/ 1138 w 1138"/>
                <a:gd name="T1" fmla="*/ 26 h 53"/>
                <a:gd name="T2" fmla="*/ 1137 w 1138"/>
                <a:gd name="T3" fmla="*/ 36 h 53"/>
                <a:gd name="T4" fmla="*/ 1135 w 1138"/>
                <a:gd name="T5" fmla="*/ 45 h 53"/>
                <a:gd name="T6" fmla="*/ 1133 w 1138"/>
                <a:gd name="T7" fmla="*/ 49 h 53"/>
                <a:gd name="T8" fmla="*/ 1130 w 1138"/>
                <a:gd name="T9" fmla="*/ 51 h 53"/>
                <a:gd name="T10" fmla="*/ 1127 w 1138"/>
                <a:gd name="T11" fmla="*/ 53 h 53"/>
                <a:gd name="T12" fmla="*/ 1125 w 1138"/>
                <a:gd name="T13" fmla="*/ 53 h 53"/>
                <a:gd name="T14" fmla="*/ 14 w 1138"/>
                <a:gd name="T15" fmla="*/ 53 h 53"/>
                <a:gd name="T16" fmla="*/ 11 w 1138"/>
                <a:gd name="T17" fmla="*/ 53 h 53"/>
                <a:gd name="T18" fmla="*/ 9 w 1138"/>
                <a:gd name="T19" fmla="*/ 51 h 53"/>
                <a:gd name="T20" fmla="*/ 7 w 1138"/>
                <a:gd name="T21" fmla="*/ 49 h 53"/>
                <a:gd name="T22" fmla="*/ 5 w 1138"/>
                <a:gd name="T23" fmla="*/ 45 h 53"/>
                <a:gd name="T24" fmla="*/ 1 w 1138"/>
                <a:gd name="T25" fmla="*/ 36 h 53"/>
                <a:gd name="T26" fmla="*/ 0 w 1138"/>
                <a:gd name="T27" fmla="*/ 26 h 53"/>
                <a:gd name="T28" fmla="*/ 0 w 1138"/>
                <a:gd name="T29" fmla="*/ 26 h 53"/>
                <a:gd name="T30" fmla="*/ 1 w 1138"/>
                <a:gd name="T31" fmla="*/ 15 h 53"/>
                <a:gd name="T32" fmla="*/ 5 w 1138"/>
                <a:gd name="T33" fmla="*/ 8 h 53"/>
                <a:gd name="T34" fmla="*/ 7 w 1138"/>
                <a:gd name="T35" fmla="*/ 4 h 53"/>
                <a:gd name="T36" fmla="*/ 9 w 1138"/>
                <a:gd name="T37" fmla="*/ 1 h 53"/>
                <a:gd name="T38" fmla="*/ 11 w 1138"/>
                <a:gd name="T39" fmla="*/ 0 h 53"/>
                <a:gd name="T40" fmla="*/ 14 w 1138"/>
                <a:gd name="T41" fmla="*/ 0 h 53"/>
                <a:gd name="T42" fmla="*/ 1125 w 1138"/>
                <a:gd name="T43" fmla="*/ 0 h 53"/>
                <a:gd name="T44" fmla="*/ 1127 w 1138"/>
                <a:gd name="T45" fmla="*/ 0 h 53"/>
                <a:gd name="T46" fmla="*/ 1130 w 1138"/>
                <a:gd name="T47" fmla="*/ 1 h 53"/>
                <a:gd name="T48" fmla="*/ 1133 w 1138"/>
                <a:gd name="T49" fmla="*/ 4 h 53"/>
                <a:gd name="T50" fmla="*/ 1135 w 1138"/>
                <a:gd name="T51" fmla="*/ 8 h 53"/>
                <a:gd name="T52" fmla="*/ 1137 w 1138"/>
                <a:gd name="T53" fmla="*/ 15 h 53"/>
                <a:gd name="T54" fmla="*/ 1138 w 1138"/>
                <a:gd name="T55" fmla="*/ 26 h 53"/>
                <a:gd name="T56" fmla="*/ 1138 w 1138"/>
                <a:gd name="T5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8" h="53">
                  <a:moveTo>
                    <a:pt x="1138" y="26"/>
                  </a:moveTo>
                  <a:lnTo>
                    <a:pt x="1137" y="36"/>
                  </a:lnTo>
                  <a:lnTo>
                    <a:pt x="1135" y="45"/>
                  </a:lnTo>
                  <a:lnTo>
                    <a:pt x="1133" y="49"/>
                  </a:lnTo>
                  <a:lnTo>
                    <a:pt x="1130" y="51"/>
                  </a:lnTo>
                  <a:lnTo>
                    <a:pt x="1127" y="53"/>
                  </a:lnTo>
                  <a:lnTo>
                    <a:pt x="1125" y="53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5" y="45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5" y="8"/>
                  </a:lnTo>
                  <a:lnTo>
                    <a:pt x="7" y="4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125" y="0"/>
                  </a:lnTo>
                  <a:lnTo>
                    <a:pt x="1127" y="0"/>
                  </a:lnTo>
                  <a:lnTo>
                    <a:pt x="1130" y="1"/>
                  </a:lnTo>
                  <a:lnTo>
                    <a:pt x="1133" y="4"/>
                  </a:lnTo>
                  <a:lnTo>
                    <a:pt x="1135" y="8"/>
                  </a:lnTo>
                  <a:lnTo>
                    <a:pt x="1137" y="15"/>
                  </a:lnTo>
                  <a:lnTo>
                    <a:pt x="1138" y="26"/>
                  </a:lnTo>
                  <a:lnTo>
                    <a:pt x="1138" y="26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4">
              <a:extLst>
                <a:ext uri="{FF2B5EF4-FFF2-40B4-BE49-F238E27FC236}">
                  <a16:creationId xmlns:a16="http://schemas.microsoft.com/office/drawing/2014/main" id="{395A61FA-A277-4C9D-853F-43FDE1AC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176" y="3582081"/>
              <a:ext cx="119543" cy="100485"/>
            </a:xfrm>
            <a:custGeom>
              <a:avLst/>
              <a:gdLst>
                <a:gd name="T0" fmla="*/ 196 w 206"/>
                <a:gd name="T1" fmla="*/ 124 h 174"/>
                <a:gd name="T2" fmla="*/ 130 w 206"/>
                <a:gd name="T3" fmla="*/ 75 h 174"/>
                <a:gd name="T4" fmla="*/ 128 w 206"/>
                <a:gd name="T5" fmla="*/ 72 h 174"/>
                <a:gd name="T6" fmla="*/ 126 w 206"/>
                <a:gd name="T7" fmla="*/ 71 h 174"/>
                <a:gd name="T8" fmla="*/ 164 w 206"/>
                <a:gd name="T9" fmla="*/ 26 h 174"/>
                <a:gd name="T10" fmla="*/ 81 w 206"/>
                <a:gd name="T11" fmla="*/ 13 h 174"/>
                <a:gd name="T12" fmla="*/ 0 w 206"/>
                <a:gd name="T13" fmla="*/ 0 h 174"/>
                <a:gd name="T14" fmla="*/ 30 w 206"/>
                <a:gd name="T15" fmla="*/ 77 h 174"/>
                <a:gd name="T16" fmla="*/ 59 w 206"/>
                <a:gd name="T17" fmla="*/ 155 h 174"/>
                <a:gd name="T18" fmla="*/ 93 w 206"/>
                <a:gd name="T19" fmla="*/ 114 h 174"/>
                <a:gd name="T20" fmla="*/ 95 w 206"/>
                <a:gd name="T21" fmla="*/ 115 h 174"/>
                <a:gd name="T22" fmla="*/ 97 w 206"/>
                <a:gd name="T23" fmla="*/ 117 h 174"/>
                <a:gd name="T24" fmla="*/ 162 w 206"/>
                <a:gd name="T25" fmla="*/ 167 h 174"/>
                <a:gd name="T26" fmla="*/ 168 w 206"/>
                <a:gd name="T27" fmla="*/ 170 h 174"/>
                <a:gd name="T28" fmla="*/ 172 w 206"/>
                <a:gd name="T29" fmla="*/ 172 h 174"/>
                <a:gd name="T30" fmla="*/ 177 w 206"/>
                <a:gd name="T31" fmla="*/ 174 h 174"/>
                <a:gd name="T32" fmla="*/ 179 w 206"/>
                <a:gd name="T33" fmla="*/ 172 h 174"/>
                <a:gd name="T34" fmla="*/ 205 w 206"/>
                <a:gd name="T35" fmla="*/ 139 h 174"/>
                <a:gd name="T36" fmla="*/ 206 w 206"/>
                <a:gd name="T37" fmla="*/ 136 h 174"/>
                <a:gd name="T38" fmla="*/ 204 w 206"/>
                <a:gd name="T39" fmla="*/ 132 h 174"/>
                <a:gd name="T40" fmla="*/ 200 w 206"/>
                <a:gd name="T41" fmla="*/ 128 h 174"/>
                <a:gd name="T42" fmla="*/ 196 w 206"/>
                <a:gd name="T43" fmla="*/ 1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174">
                  <a:moveTo>
                    <a:pt x="196" y="124"/>
                  </a:moveTo>
                  <a:lnTo>
                    <a:pt x="130" y="75"/>
                  </a:lnTo>
                  <a:lnTo>
                    <a:pt x="128" y="72"/>
                  </a:lnTo>
                  <a:lnTo>
                    <a:pt x="126" y="71"/>
                  </a:lnTo>
                  <a:lnTo>
                    <a:pt x="164" y="26"/>
                  </a:lnTo>
                  <a:lnTo>
                    <a:pt x="81" y="13"/>
                  </a:lnTo>
                  <a:lnTo>
                    <a:pt x="0" y="0"/>
                  </a:lnTo>
                  <a:lnTo>
                    <a:pt x="30" y="77"/>
                  </a:lnTo>
                  <a:lnTo>
                    <a:pt x="59" y="155"/>
                  </a:lnTo>
                  <a:lnTo>
                    <a:pt x="93" y="114"/>
                  </a:lnTo>
                  <a:lnTo>
                    <a:pt x="95" y="115"/>
                  </a:lnTo>
                  <a:lnTo>
                    <a:pt x="97" y="117"/>
                  </a:lnTo>
                  <a:lnTo>
                    <a:pt x="162" y="167"/>
                  </a:lnTo>
                  <a:lnTo>
                    <a:pt x="168" y="170"/>
                  </a:lnTo>
                  <a:lnTo>
                    <a:pt x="172" y="172"/>
                  </a:lnTo>
                  <a:lnTo>
                    <a:pt x="177" y="174"/>
                  </a:lnTo>
                  <a:lnTo>
                    <a:pt x="179" y="172"/>
                  </a:lnTo>
                  <a:lnTo>
                    <a:pt x="205" y="139"/>
                  </a:lnTo>
                  <a:lnTo>
                    <a:pt x="206" y="136"/>
                  </a:lnTo>
                  <a:lnTo>
                    <a:pt x="204" y="132"/>
                  </a:lnTo>
                  <a:lnTo>
                    <a:pt x="200" y="128"/>
                  </a:lnTo>
                  <a:lnTo>
                    <a:pt x="196" y="124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Freeform 19">
            <a:extLst>
              <a:ext uri="{FF2B5EF4-FFF2-40B4-BE49-F238E27FC236}">
                <a16:creationId xmlns:a16="http://schemas.microsoft.com/office/drawing/2014/main" id="{5597F7F6-5D7B-4A0F-8B9C-74F386E0987F}"/>
              </a:ext>
            </a:extLst>
          </p:cNvPr>
          <p:cNvSpPr>
            <a:spLocks noEditPoints="1"/>
          </p:cNvSpPr>
          <p:nvPr/>
        </p:nvSpPr>
        <p:spPr bwMode="auto">
          <a:xfrm>
            <a:off x="914299" y="3928803"/>
            <a:ext cx="510014" cy="491168"/>
          </a:xfrm>
          <a:custGeom>
            <a:avLst/>
            <a:gdLst>
              <a:gd name="T0" fmla="*/ 14 w 2784"/>
              <a:gd name="T1" fmla="*/ 1870 h 2718"/>
              <a:gd name="T2" fmla="*/ 9 w 2784"/>
              <a:gd name="T3" fmla="*/ 958 h 2718"/>
              <a:gd name="T4" fmla="*/ 116 w 2784"/>
              <a:gd name="T5" fmla="*/ 647 h 2718"/>
              <a:gd name="T6" fmla="*/ 217 w 2784"/>
              <a:gd name="T7" fmla="*/ 690 h 2718"/>
              <a:gd name="T8" fmla="*/ 308 w 2784"/>
              <a:gd name="T9" fmla="*/ 688 h 2718"/>
              <a:gd name="T10" fmla="*/ 474 w 2784"/>
              <a:gd name="T11" fmla="*/ 615 h 2718"/>
              <a:gd name="T12" fmla="*/ 515 w 2784"/>
              <a:gd name="T13" fmla="*/ 1341 h 2718"/>
              <a:gd name="T14" fmla="*/ 512 w 2784"/>
              <a:gd name="T15" fmla="*/ 2216 h 2718"/>
              <a:gd name="T16" fmla="*/ 475 w 2784"/>
              <a:gd name="T17" fmla="*/ 2642 h 2718"/>
              <a:gd name="T18" fmla="*/ 376 w 2784"/>
              <a:gd name="T19" fmla="*/ 2699 h 2718"/>
              <a:gd name="T20" fmla="*/ 251 w 2784"/>
              <a:gd name="T21" fmla="*/ 2718 h 2718"/>
              <a:gd name="T22" fmla="*/ 124 w 2784"/>
              <a:gd name="T23" fmla="*/ 2702 h 2718"/>
              <a:gd name="T24" fmla="*/ 18 w 2784"/>
              <a:gd name="T25" fmla="*/ 2651 h 2718"/>
              <a:gd name="T26" fmla="*/ 2735 w 2784"/>
              <a:gd name="T27" fmla="*/ 0 h 2718"/>
              <a:gd name="T28" fmla="*/ 2213 w 2784"/>
              <a:gd name="T29" fmla="*/ 2642 h 2718"/>
              <a:gd name="T30" fmla="*/ 2114 w 2784"/>
              <a:gd name="T31" fmla="*/ 2699 h 2718"/>
              <a:gd name="T32" fmla="*/ 1989 w 2784"/>
              <a:gd name="T33" fmla="*/ 2718 h 2718"/>
              <a:gd name="T34" fmla="*/ 1862 w 2784"/>
              <a:gd name="T35" fmla="*/ 2702 h 2718"/>
              <a:gd name="T36" fmla="*/ 1757 w 2784"/>
              <a:gd name="T37" fmla="*/ 2651 h 2718"/>
              <a:gd name="T38" fmla="*/ 1752 w 2784"/>
              <a:gd name="T39" fmla="*/ 1740 h 2718"/>
              <a:gd name="T40" fmla="*/ 1747 w 2784"/>
              <a:gd name="T41" fmla="*/ 829 h 2718"/>
              <a:gd name="T42" fmla="*/ 1893 w 2784"/>
              <a:gd name="T43" fmla="*/ 668 h 2718"/>
              <a:gd name="T44" fmla="*/ 1983 w 2784"/>
              <a:gd name="T45" fmla="*/ 694 h 2718"/>
              <a:gd name="T46" fmla="*/ 2072 w 2784"/>
              <a:gd name="T47" fmla="*/ 681 h 2718"/>
              <a:gd name="T48" fmla="*/ 1814 w 2784"/>
              <a:gd name="T49" fmla="*/ 538 h 2718"/>
              <a:gd name="T50" fmla="*/ 1582 w 2784"/>
              <a:gd name="T51" fmla="*/ 0 h 2718"/>
              <a:gd name="T52" fmla="*/ 1691 w 2784"/>
              <a:gd name="T53" fmla="*/ 0 h 2718"/>
              <a:gd name="T54" fmla="*/ 598 w 2784"/>
              <a:gd name="T55" fmla="*/ 516 h 2718"/>
              <a:gd name="T56" fmla="*/ 1017 w 2784"/>
              <a:gd name="T57" fmla="*/ 0 h 2718"/>
              <a:gd name="T58" fmla="*/ 1177 w 2784"/>
              <a:gd name="T59" fmla="*/ 2521 h 2718"/>
              <a:gd name="T60" fmla="*/ 1171 w 2784"/>
              <a:gd name="T61" fmla="*/ 1610 h 2718"/>
              <a:gd name="T62" fmla="*/ 1166 w 2784"/>
              <a:gd name="T63" fmla="*/ 698 h 2718"/>
              <a:gd name="T64" fmla="*/ 1306 w 2784"/>
              <a:gd name="T65" fmla="*/ 664 h 2718"/>
              <a:gd name="T66" fmla="*/ 1402 w 2784"/>
              <a:gd name="T67" fmla="*/ 694 h 2718"/>
              <a:gd name="T68" fmla="*/ 1495 w 2784"/>
              <a:gd name="T69" fmla="*/ 680 h 2718"/>
              <a:gd name="T70" fmla="*/ 1675 w 2784"/>
              <a:gd name="T71" fmla="*/ 717 h 2718"/>
              <a:gd name="T72" fmla="*/ 1673 w 2784"/>
              <a:gd name="T73" fmla="*/ 1592 h 2718"/>
              <a:gd name="T74" fmla="*/ 1670 w 2784"/>
              <a:gd name="T75" fmla="*/ 2466 h 2718"/>
              <a:gd name="T76" fmla="*/ 1610 w 2784"/>
              <a:gd name="T77" fmla="*/ 2662 h 2718"/>
              <a:gd name="T78" fmla="*/ 1501 w 2784"/>
              <a:gd name="T79" fmla="*/ 2709 h 2718"/>
              <a:gd name="T80" fmla="*/ 1372 w 2784"/>
              <a:gd name="T81" fmla="*/ 2717 h 2718"/>
              <a:gd name="T82" fmla="*/ 1249 w 2784"/>
              <a:gd name="T83" fmla="*/ 2691 h 2718"/>
              <a:gd name="T84" fmla="*/ 597 w 2784"/>
              <a:gd name="T85" fmla="*/ 2521 h 2718"/>
              <a:gd name="T86" fmla="*/ 592 w 2784"/>
              <a:gd name="T87" fmla="*/ 1610 h 2718"/>
              <a:gd name="T88" fmla="*/ 587 w 2784"/>
              <a:gd name="T89" fmla="*/ 698 h 2718"/>
              <a:gd name="T90" fmla="*/ 726 w 2784"/>
              <a:gd name="T91" fmla="*/ 664 h 2718"/>
              <a:gd name="T92" fmla="*/ 822 w 2784"/>
              <a:gd name="T93" fmla="*/ 694 h 2718"/>
              <a:gd name="T94" fmla="*/ 917 w 2784"/>
              <a:gd name="T95" fmla="*/ 680 h 2718"/>
              <a:gd name="T96" fmla="*/ 1096 w 2784"/>
              <a:gd name="T97" fmla="*/ 717 h 2718"/>
              <a:gd name="T98" fmla="*/ 1093 w 2784"/>
              <a:gd name="T99" fmla="*/ 1592 h 2718"/>
              <a:gd name="T100" fmla="*/ 1091 w 2784"/>
              <a:gd name="T101" fmla="*/ 2466 h 2718"/>
              <a:gd name="T102" fmla="*/ 1030 w 2784"/>
              <a:gd name="T103" fmla="*/ 2662 h 2718"/>
              <a:gd name="T104" fmla="*/ 922 w 2784"/>
              <a:gd name="T105" fmla="*/ 2709 h 2718"/>
              <a:gd name="T106" fmla="*/ 793 w 2784"/>
              <a:gd name="T107" fmla="*/ 2717 h 2718"/>
              <a:gd name="T108" fmla="*/ 670 w 2784"/>
              <a:gd name="T109" fmla="*/ 2691 h 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84" h="2718">
                <a:moveTo>
                  <a:pt x="18" y="2651"/>
                </a:moveTo>
                <a:lnTo>
                  <a:pt x="18" y="2521"/>
                </a:lnTo>
                <a:lnTo>
                  <a:pt x="17" y="2390"/>
                </a:lnTo>
                <a:lnTo>
                  <a:pt x="16" y="2260"/>
                </a:lnTo>
                <a:lnTo>
                  <a:pt x="16" y="2130"/>
                </a:lnTo>
                <a:lnTo>
                  <a:pt x="15" y="2000"/>
                </a:lnTo>
                <a:lnTo>
                  <a:pt x="14" y="1870"/>
                </a:lnTo>
                <a:lnTo>
                  <a:pt x="13" y="1740"/>
                </a:lnTo>
                <a:lnTo>
                  <a:pt x="13" y="1610"/>
                </a:lnTo>
                <a:lnTo>
                  <a:pt x="12" y="1479"/>
                </a:lnTo>
                <a:lnTo>
                  <a:pt x="11" y="1349"/>
                </a:lnTo>
                <a:lnTo>
                  <a:pt x="11" y="1219"/>
                </a:lnTo>
                <a:lnTo>
                  <a:pt x="10" y="1089"/>
                </a:lnTo>
                <a:lnTo>
                  <a:pt x="9" y="958"/>
                </a:lnTo>
                <a:lnTo>
                  <a:pt x="8" y="829"/>
                </a:lnTo>
                <a:lnTo>
                  <a:pt x="8" y="698"/>
                </a:lnTo>
                <a:lnTo>
                  <a:pt x="7" y="568"/>
                </a:lnTo>
                <a:lnTo>
                  <a:pt x="46" y="599"/>
                </a:lnTo>
                <a:lnTo>
                  <a:pt x="83" y="625"/>
                </a:lnTo>
                <a:lnTo>
                  <a:pt x="100" y="637"/>
                </a:lnTo>
                <a:lnTo>
                  <a:pt x="116" y="647"/>
                </a:lnTo>
                <a:lnTo>
                  <a:pt x="132" y="656"/>
                </a:lnTo>
                <a:lnTo>
                  <a:pt x="147" y="664"/>
                </a:lnTo>
                <a:lnTo>
                  <a:pt x="161" y="671"/>
                </a:lnTo>
                <a:lnTo>
                  <a:pt x="176" y="677"/>
                </a:lnTo>
                <a:lnTo>
                  <a:pt x="189" y="683"/>
                </a:lnTo>
                <a:lnTo>
                  <a:pt x="203" y="687"/>
                </a:lnTo>
                <a:lnTo>
                  <a:pt x="217" y="690"/>
                </a:lnTo>
                <a:lnTo>
                  <a:pt x="229" y="693"/>
                </a:lnTo>
                <a:lnTo>
                  <a:pt x="243" y="694"/>
                </a:lnTo>
                <a:lnTo>
                  <a:pt x="255" y="695"/>
                </a:lnTo>
                <a:lnTo>
                  <a:pt x="269" y="694"/>
                </a:lnTo>
                <a:lnTo>
                  <a:pt x="281" y="693"/>
                </a:lnTo>
                <a:lnTo>
                  <a:pt x="295" y="691"/>
                </a:lnTo>
                <a:lnTo>
                  <a:pt x="308" y="688"/>
                </a:lnTo>
                <a:lnTo>
                  <a:pt x="323" y="684"/>
                </a:lnTo>
                <a:lnTo>
                  <a:pt x="338" y="680"/>
                </a:lnTo>
                <a:lnTo>
                  <a:pt x="352" y="674"/>
                </a:lnTo>
                <a:lnTo>
                  <a:pt x="367" y="668"/>
                </a:lnTo>
                <a:lnTo>
                  <a:pt x="400" y="653"/>
                </a:lnTo>
                <a:lnTo>
                  <a:pt x="435" y="636"/>
                </a:lnTo>
                <a:lnTo>
                  <a:pt x="474" y="615"/>
                </a:lnTo>
                <a:lnTo>
                  <a:pt x="517" y="592"/>
                </a:lnTo>
                <a:lnTo>
                  <a:pt x="516" y="717"/>
                </a:lnTo>
                <a:lnTo>
                  <a:pt x="516" y="842"/>
                </a:lnTo>
                <a:lnTo>
                  <a:pt x="516" y="967"/>
                </a:lnTo>
                <a:lnTo>
                  <a:pt x="515" y="1092"/>
                </a:lnTo>
                <a:lnTo>
                  <a:pt x="515" y="1217"/>
                </a:lnTo>
                <a:lnTo>
                  <a:pt x="515" y="1341"/>
                </a:lnTo>
                <a:lnTo>
                  <a:pt x="514" y="1467"/>
                </a:lnTo>
                <a:lnTo>
                  <a:pt x="514" y="1592"/>
                </a:lnTo>
                <a:lnTo>
                  <a:pt x="513" y="1716"/>
                </a:lnTo>
                <a:lnTo>
                  <a:pt x="513" y="1841"/>
                </a:lnTo>
                <a:lnTo>
                  <a:pt x="513" y="1967"/>
                </a:lnTo>
                <a:lnTo>
                  <a:pt x="512" y="2091"/>
                </a:lnTo>
                <a:lnTo>
                  <a:pt x="512" y="2216"/>
                </a:lnTo>
                <a:lnTo>
                  <a:pt x="512" y="2341"/>
                </a:lnTo>
                <a:lnTo>
                  <a:pt x="511" y="2466"/>
                </a:lnTo>
                <a:lnTo>
                  <a:pt x="511" y="2591"/>
                </a:lnTo>
                <a:lnTo>
                  <a:pt x="503" y="2604"/>
                </a:lnTo>
                <a:lnTo>
                  <a:pt x="495" y="2618"/>
                </a:lnTo>
                <a:lnTo>
                  <a:pt x="486" y="2630"/>
                </a:lnTo>
                <a:lnTo>
                  <a:pt x="475" y="2642"/>
                </a:lnTo>
                <a:lnTo>
                  <a:pt x="464" y="2652"/>
                </a:lnTo>
                <a:lnTo>
                  <a:pt x="451" y="2662"/>
                </a:lnTo>
                <a:lnTo>
                  <a:pt x="438" y="2671"/>
                </a:lnTo>
                <a:lnTo>
                  <a:pt x="423" y="2680"/>
                </a:lnTo>
                <a:lnTo>
                  <a:pt x="408" y="2687"/>
                </a:lnTo>
                <a:lnTo>
                  <a:pt x="393" y="2693"/>
                </a:lnTo>
                <a:lnTo>
                  <a:pt x="376" y="2699"/>
                </a:lnTo>
                <a:lnTo>
                  <a:pt x="359" y="2705"/>
                </a:lnTo>
                <a:lnTo>
                  <a:pt x="342" y="2709"/>
                </a:lnTo>
                <a:lnTo>
                  <a:pt x="324" y="2712"/>
                </a:lnTo>
                <a:lnTo>
                  <a:pt x="306" y="2715"/>
                </a:lnTo>
                <a:lnTo>
                  <a:pt x="288" y="2717"/>
                </a:lnTo>
                <a:lnTo>
                  <a:pt x="270" y="2718"/>
                </a:lnTo>
                <a:lnTo>
                  <a:pt x="251" y="2718"/>
                </a:lnTo>
                <a:lnTo>
                  <a:pt x="232" y="2718"/>
                </a:lnTo>
                <a:lnTo>
                  <a:pt x="213" y="2717"/>
                </a:lnTo>
                <a:lnTo>
                  <a:pt x="196" y="2716"/>
                </a:lnTo>
                <a:lnTo>
                  <a:pt x="177" y="2714"/>
                </a:lnTo>
                <a:lnTo>
                  <a:pt x="159" y="2711"/>
                </a:lnTo>
                <a:lnTo>
                  <a:pt x="141" y="2707"/>
                </a:lnTo>
                <a:lnTo>
                  <a:pt x="124" y="2702"/>
                </a:lnTo>
                <a:lnTo>
                  <a:pt x="107" y="2697"/>
                </a:lnTo>
                <a:lnTo>
                  <a:pt x="90" y="2691"/>
                </a:lnTo>
                <a:lnTo>
                  <a:pt x="75" y="2685"/>
                </a:lnTo>
                <a:lnTo>
                  <a:pt x="59" y="2677"/>
                </a:lnTo>
                <a:lnTo>
                  <a:pt x="45" y="2669"/>
                </a:lnTo>
                <a:lnTo>
                  <a:pt x="32" y="2661"/>
                </a:lnTo>
                <a:lnTo>
                  <a:pt x="18" y="2651"/>
                </a:lnTo>
                <a:close/>
                <a:moveTo>
                  <a:pt x="2748" y="28"/>
                </a:moveTo>
                <a:lnTo>
                  <a:pt x="2255" y="613"/>
                </a:lnTo>
                <a:lnTo>
                  <a:pt x="2249" y="2549"/>
                </a:lnTo>
                <a:lnTo>
                  <a:pt x="2748" y="2081"/>
                </a:lnTo>
                <a:lnTo>
                  <a:pt x="2748" y="28"/>
                </a:lnTo>
                <a:close/>
                <a:moveTo>
                  <a:pt x="2219" y="612"/>
                </a:moveTo>
                <a:lnTo>
                  <a:pt x="2735" y="0"/>
                </a:lnTo>
                <a:lnTo>
                  <a:pt x="2784" y="0"/>
                </a:lnTo>
                <a:lnTo>
                  <a:pt x="2783" y="2090"/>
                </a:lnTo>
                <a:lnTo>
                  <a:pt x="2249" y="2591"/>
                </a:lnTo>
                <a:lnTo>
                  <a:pt x="2241" y="2604"/>
                </a:lnTo>
                <a:lnTo>
                  <a:pt x="2233" y="2618"/>
                </a:lnTo>
                <a:lnTo>
                  <a:pt x="2224" y="2630"/>
                </a:lnTo>
                <a:lnTo>
                  <a:pt x="2213" y="2642"/>
                </a:lnTo>
                <a:lnTo>
                  <a:pt x="2202" y="2652"/>
                </a:lnTo>
                <a:lnTo>
                  <a:pt x="2189" y="2662"/>
                </a:lnTo>
                <a:lnTo>
                  <a:pt x="2176" y="2671"/>
                </a:lnTo>
                <a:lnTo>
                  <a:pt x="2161" y="2680"/>
                </a:lnTo>
                <a:lnTo>
                  <a:pt x="2146" y="2687"/>
                </a:lnTo>
                <a:lnTo>
                  <a:pt x="2131" y="2693"/>
                </a:lnTo>
                <a:lnTo>
                  <a:pt x="2114" y="2699"/>
                </a:lnTo>
                <a:lnTo>
                  <a:pt x="2097" y="2705"/>
                </a:lnTo>
                <a:lnTo>
                  <a:pt x="2081" y="2709"/>
                </a:lnTo>
                <a:lnTo>
                  <a:pt x="2063" y="2712"/>
                </a:lnTo>
                <a:lnTo>
                  <a:pt x="2044" y="2715"/>
                </a:lnTo>
                <a:lnTo>
                  <a:pt x="2026" y="2717"/>
                </a:lnTo>
                <a:lnTo>
                  <a:pt x="2008" y="2718"/>
                </a:lnTo>
                <a:lnTo>
                  <a:pt x="1989" y="2718"/>
                </a:lnTo>
                <a:lnTo>
                  <a:pt x="1970" y="2718"/>
                </a:lnTo>
                <a:lnTo>
                  <a:pt x="1952" y="2717"/>
                </a:lnTo>
                <a:lnTo>
                  <a:pt x="1934" y="2716"/>
                </a:lnTo>
                <a:lnTo>
                  <a:pt x="1915" y="2714"/>
                </a:lnTo>
                <a:lnTo>
                  <a:pt x="1897" y="2711"/>
                </a:lnTo>
                <a:lnTo>
                  <a:pt x="1879" y="2707"/>
                </a:lnTo>
                <a:lnTo>
                  <a:pt x="1862" y="2702"/>
                </a:lnTo>
                <a:lnTo>
                  <a:pt x="1845" y="2697"/>
                </a:lnTo>
                <a:lnTo>
                  <a:pt x="1828" y="2691"/>
                </a:lnTo>
                <a:lnTo>
                  <a:pt x="1813" y="2685"/>
                </a:lnTo>
                <a:lnTo>
                  <a:pt x="1798" y="2677"/>
                </a:lnTo>
                <a:lnTo>
                  <a:pt x="1783" y="2669"/>
                </a:lnTo>
                <a:lnTo>
                  <a:pt x="1770" y="2661"/>
                </a:lnTo>
                <a:lnTo>
                  <a:pt x="1757" y="2651"/>
                </a:lnTo>
                <a:lnTo>
                  <a:pt x="1756" y="2521"/>
                </a:lnTo>
                <a:lnTo>
                  <a:pt x="1755" y="2390"/>
                </a:lnTo>
                <a:lnTo>
                  <a:pt x="1755" y="2260"/>
                </a:lnTo>
                <a:lnTo>
                  <a:pt x="1754" y="2130"/>
                </a:lnTo>
                <a:lnTo>
                  <a:pt x="1753" y="2000"/>
                </a:lnTo>
                <a:lnTo>
                  <a:pt x="1752" y="1870"/>
                </a:lnTo>
                <a:lnTo>
                  <a:pt x="1752" y="1740"/>
                </a:lnTo>
                <a:lnTo>
                  <a:pt x="1751" y="1610"/>
                </a:lnTo>
                <a:lnTo>
                  <a:pt x="1750" y="1479"/>
                </a:lnTo>
                <a:lnTo>
                  <a:pt x="1749" y="1349"/>
                </a:lnTo>
                <a:lnTo>
                  <a:pt x="1749" y="1219"/>
                </a:lnTo>
                <a:lnTo>
                  <a:pt x="1748" y="1089"/>
                </a:lnTo>
                <a:lnTo>
                  <a:pt x="1747" y="958"/>
                </a:lnTo>
                <a:lnTo>
                  <a:pt x="1747" y="829"/>
                </a:lnTo>
                <a:lnTo>
                  <a:pt x="1746" y="698"/>
                </a:lnTo>
                <a:lnTo>
                  <a:pt x="1745" y="568"/>
                </a:lnTo>
                <a:lnTo>
                  <a:pt x="1782" y="597"/>
                </a:lnTo>
                <a:lnTo>
                  <a:pt x="1818" y="622"/>
                </a:lnTo>
                <a:lnTo>
                  <a:pt x="1849" y="644"/>
                </a:lnTo>
                <a:lnTo>
                  <a:pt x="1878" y="661"/>
                </a:lnTo>
                <a:lnTo>
                  <a:pt x="1893" y="668"/>
                </a:lnTo>
                <a:lnTo>
                  <a:pt x="1906" y="674"/>
                </a:lnTo>
                <a:lnTo>
                  <a:pt x="1920" y="681"/>
                </a:lnTo>
                <a:lnTo>
                  <a:pt x="1933" y="685"/>
                </a:lnTo>
                <a:lnTo>
                  <a:pt x="1945" y="688"/>
                </a:lnTo>
                <a:lnTo>
                  <a:pt x="1958" y="691"/>
                </a:lnTo>
                <a:lnTo>
                  <a:pt x="1970" y="693"/>
                </a:lnTo>
                <a:lnTo>
                  <a:pt x="1983" y="694"/>
                </a:lnTo>
                <a:lnTo>
                  <a:pt x="1995" y="695"/>
                </a:lnTo>
                <a:lnTo>
                  <a:pt x="2008" y="694"/>
                </a:lnTo>
                <a:lnTo>
                  <a:pt x="2020" y="693"/>
                </a:lnTo>
                <a:lnTo>
                  <a:pt x="2033" y="691"/>
                </a:lnTo>
                <a:lnTo>
                  <a:pt x="2045" y="688"/>
                </a:lnTo>
                <a:lnTo>
                  <a:pt x="2059" y="685"/>
                </a:lnTo>
                <a:lnTo>
                  <a:pt x="2072" y="681"/>
                </a:lnTo>
                <a:lnTo>
                  <a:pt x="2087" y="675"/>
                </a:lnTo>
                <a:lnTo>
                  <a:pt x="2116" y="663"/>
                </a:lnTo>
                <a:lnTo>
                  <a:pt x="2147" y="648"/>
                </a:lnTo>
                <a:lnTo>
                  <a:pt x="2182" y="632"/>
                </a:lnTo>
                <a:lnTo>
                  <a:pt x="2219" y="612"/>
                </a:lnTo>
                <a:close/>
                <a:moveTo>
                  <a:pt x="2307" y="0"/>
                </a:moveTo>
                <a:lnTo>
                  <a:pt x="1814" y="538"/>
                </a:lnTo>
                <a:lnTo>
                  <a:pt x="1794" y="520"/>
                </a:lnTo>
                <a:lnTo>
                  <a:pt x="2271" y="0"/>
                </a:lnTo>
                <a:lnTo>
                  <a:pt x="2307" y="0"/>
                </a:lnTo>
                <a:close/>
                <a:moveTo>
                  <a:pt x="1619" y="0"/>
                </a:moveTo>
                <a:lnTo>
                  <a:pt x="1139" y="524"/>
                </a:lnTo>
                <a:lnTo>
                  <a:pt x="1119" y="505"/>
                </a:lnTo>
                <a:lnTo>
                  <a:pt x="1582" y="0"/>
                </a:lnTo>
                <a:lnTo>
                  <a:pt x="1619" y="0"/>
                </a:lnTo>
                <a:close/>
                <a:moveTo>
                  <a:pt x="2224" y="0"/>
                </a:moveTo>
                <a:lnTo>
                  <a:pt x="1729" y="539"/>
                </a:lnTo>
                <a:lnTo>
                  <a:pt x="1709" y="521"/>
                </a:lnTo>
                <a:lnTo>
                  <a:pt x="2186" y="0"/>
                </a:lnTo>
                <a:lnTo>
                  <a:pt x="2224" y="0"/>
                </a:lnTo>
                <a:close/>
                <a:moveTo>
                  <a:pt x="1691" y="0"/>
                </a:moveTo>
                <a:lnTo>
                  <a:pt x="1210" y="525"/>
                </a:lnTo>
                <a:lnTo>
                  <a:pt x="1190" y="506"/>
                </a:lnTo>
                <a:lnTo>
                  <a:pt x="1654" y="0"/>
                </a:lnTo>
                <a:lnTo>
                  <a:pt x="1691" y="0"/>
                </a:lnTo>
                <a:close/>
                <a:moveTo>
                  <a:pt x="1107" y="0"/>
                </a:moveTo>
                <a:lnTo>
                  <a:pt x="618" y="534"/>
                </a:lnTo>
                <a:lnTo>
                  <a:pt x="598" y="516"/>
                </a:lnTo>
                <a:lnTo>
                  <a:pt x="1071" y="0"/>
                </a:lnTo>
                <a:lnTo>
                  <a:pt x="1107" y="0"/>
                </a:lnTo>
                <a:close/>
                <a:moveTo>
                  <a:pt x="1017" y="0"/>
                </a:moveTo>
                <a:lnTo>
                  <a:pt x="519" y="544"/>
                </a:lnTo>
                <a:lnTo>
                  <a:pt x="498" y="525"/>
                </a:lnTo>
                <a:lnTo>
                  <a:pt x="980" y="0"/>
                </a:lnTo>
                <a:lnTo>
                  <a:pt x="1017" y="0"/>
                </a:lnTo>
                <a:close/>
                <a:moveTo>
                  <a:pt x="505" y="0"/>
                </a:moveTo>
                <a:lnTo>
                  <a:pt x="20" y="529"/>
                </a:lnTo>
                <a:lnTo>
                  <a:pt x="0" y="510"/>
                </a:lnTo>
                <a:lnTo>
                  <a:pt x="468" y="0"/>
                </a:lnTo>
                <a:lnTo>
                  <a:pt x="505" y="0"/>
                </a:lnTo>
                <a:close/>
                <a:moveTo>
                  <a:pt x="1177" y="2651"/>
                </a:moveTo>
                <a:lnTo>
                  <a:pt x="1177" y="2521"/>
                </a:lnTo>
                <a:lnTo>
                  <a:pt x="1176" y="2390"/>
                </a:lnTo>
                <a:lnTo>
                  <a:pt x="1175" y="2260"/>
                </a:lnTo>
                <a:lnTo>
                  <a:pt x="1174" y="2130"/>
                </a:lnTo>
                <a:lnTo>
                  <a:pt x="1174" y="2000"/>
                </a:lnTo>
                <a:lnTo>
                  <a:pt x="1173" y="1870"/>
                </a:lnTo>
                <a:lnTo>
                  <a:pt x="1172" y="1740"/>
                </a:lnTo>
                <a:lnTo>
                  <a:pt x="1171" y="1610"/>
                </a:lnTo>
                <a:lnTo>
                  <a:pt x="1171" y="1479"/>
                </a:lnTo>
                <a:lnTo>
                  <a:pt x="1170" y="1349"/>
                </a:lnTo>
                <a:lnTo>
                  <a:pt x="1169" y="1219"/>
                </a:lnTo>
                <a:lnTo>
                  <a:pt x="1169" y="1089"/>
                </a:lnTo>
                <a:lnTo>
                  <a:pt x="1168" y="958"/>
                </a:lnTo>
                <a:lnTo>
                  <a:pt x="1167" y="829"/>
                </a:lnTo>
                <a:lnTo>
                  <a:pt x="1166" y="698"/>
                </a:lnTo>
                <a:lnTo>
                  <a:pt x="1166" y="568"/>
                </a:lnTo>
                <a:lnTo>
                  <a:pt x="1205" y="599"/>
                </a:lnTo>
                <a:lnTo>
                  <a:pt x="1242" y="625"/>
                </a:lnTo>
                <a:lnTo>
                  <a:pt x="1259" y="637"/>
                </a:lnTo>
                <a:lnTo>
                  <a:pt x="1274" y="647"/>
                </a:lnTo>
                <a:lnTo>
                  <a:pt x="1290" y="656"/>
                </a:lnTo>
                <a:lnTo>
                  <a:pt x="1306" y="664"/>
                </a:lnTo>
                <a:lnTo>
                  <a:pt x="1320" y="671"/>
                </a:lnTo>
                <a:lnTo>
                  <a:pt x="1334" y="677"/>
                </a:lnTo>
                <a:lnTo>
                  <a:pt x="1348" y="683"/>
                </a:lnTo>
                <a:lnTo>
                  <a:pt x="1362" y="687"/>
                </a:lnTo>
                <a:lnTo>
                  <a:pt x="1374" y="690"/>
                </a:lnTo>
                <a:lnTo>
                  <a:pt x="1388" y="693"/>
                </a:lnTo>
                <a:lnTo>
                  <a:pt x="1402" y="694"/>
                </a:lnTo>
                <a:lnTo>
                  <a:pt x="1414" y="695"/>
                </a:lnTo>
                <a:lnTo>
                  <a:pt x="1428" y="694"/>
                </a:lnTo>
                <a:lnTo>
                  <a:pt x="1440" y="693"/>
                </a:lnTo>
                <a:lnTo>
                  <a:pt x="1454" y="691"/>
                </a:lnTo>
                <a:lnTo>
                  <a:pt x="1467" y="688"/>
                </a:lnTo>
                <a:lnTo>
                  <a:pt x="1482" y="684"/>
                </a:lnTo>
                <a:lnTo>
                  <a:pt x="1495" y="680"/>
                </a:lnTo>
                <a:lnTo>
                  <a:pt x="1511" y="674"/>
                </a:lnTo>
                <a:lnTo>
                  <a:pt x="1526" y="668"/>
                </a:lnTo>
                <a:lnTo>
                  <a:pt x="1558" y="653"/>
                </a:lnTo>
                <a:lnTo>
                  <a:pt x="1594" y="636"/>
                </a:lnTo>
                <a:lnTo>
                  <a:pt x="1633" y="615"/>
                </a:lnTo>
                <a:lnTo>
                  <a:pt x="1676" y="592"/>
                </a:lnTo>
                <a:lnTo>
                  <a:pt x="1675" y="717"/>
                </a:lnTo>
                <a:lnTo>
                  <a:pt x="1675" y="842"/>
                </a:lnTo>
                <a:lnTo>
                  <a:pt x="1674" y="967"/>
                </a:lnTo>
                <a:lnTo>
                  <a:pt x="1674" y="1092"/>
                </a:lnTo>
                <a:lnTo>
                  <a:pt x="1674" y="1217"/>
                </a:lnTo>
                <a:lnTo>
                  <a:pt x="1673" y="1341"/>
                </a:lnTo>
                <a:lnTo>
                  <a:pt x="1673" y="1467"/>
                </a:lnTo>
                <a:lnTo>
                  <a:pt x="1673" y="1592"/>
                </a:lnTo>
                <a:lnTo>
                  <a:pt x="1672" y="1716"/>
                </a:lnTo>
                <a:lnTo>
                  <a:pt x="1672" y="1841"/>
                </a:lnTo>
                <a:lnTo>
                  <a:pt x="1672" y="1967"/>
                </a:lnTo>
                <a:lnTo>
                  <a:pt x="1671" y="2091"/>
                </a:lnTo>
                <a:lnTo>
                  <a:pt x="1671" y="2216"/>
                </a:lnTo>
                <a:lnTo>
                  <a:pt x="1670" y="2341"/>
                </a:lnTo>
                <a:lnTo>
                  <a:pt x="1670" y="2466"/>
                </a:lnTo>
                <a:lnTo>
                  <a:pt x="1670" y="2591"/>
                </a:lnTo>
                <a:lnTo>
                  <a:pt x="1662" y="2604"/>
                </a:lnTo>
                <a:lnTo>
                  <a:pt x="1654" y="2618"/>
                </a:lnTo>
                <a:lnTo>
                  <a:pt x="1645" y="2630"/>
                </a:lnTo>
                <a:lnTo>
                  <a:pt x="1634" y="2642"/>
                </a:lnTo>
                <a:lnTo>
                  <a:pt x="1623" y="2652"/>
                </a:lnTo>
                <a:lnTo>
                  <a:pt x="1610" y="2662"/>
                </a:lnTo>
                <a:lnTo>
                  <a:pt x="1597" y="2671"/>
                </a:lnTo>
                <a:lnTo>
                  <a:pt x="1582" y="2680"/>
                </a:lnTo>
                <a:lnTo>
                  <a:pt x="1567" y="2687"/>
                </a:lnTo>
                <a:lnTo>
                  <a:pt x="1552" y="2693"/>
                </a:lnTo>
                <a:lnTo>
                  <a:pt x="1535" y="2699"/>
                </a:lnTo>
                <a:lnTo>
                  <a:pt x="1518" y="2705"/>
                </a:lnTo>
                <a:lnTo>
                  <a:pt x="1501" y="2709"/>
                </a:lnTo>
                <a:lnTo>
                  <a:pt x="1483" y="2712"/>
                </a:lnTo>
                <a:lnTo>
                  <a:pt x="1465" y="2715"/>
                </a:lnTo>
                <a:lnTo>
                  <a:pt x="1446" y="2717"/>
                </a:lnTo>
                <a:lnTo>
                  <a:pt x="1429" y="2718"/>
                </a:lnTo>
                <a:lnTo>
                  <a:pt x="1410" y="2718"/>
                </a:lnTo>
                <a:lnTo>
                  <a:pt x="1391" y="2718"/>
                </a:lnTo>
                <a:lnTo>
                  <a:pt x="1372" y="2717"/>
                </a:lnTo>
                <a:lnTo>
                  <a:pt x="1354" y="2716"/>
                </a:lnTo>
                <a:lnTo>
                  <a:pt x="1336" y="2714"/>
                </a:lnTo>
                <a:lnTo>
                  <a:pt x="1318" y="2711"/>
                </a:lnTo>
                <a:lnTo>
                  <a:pt x="1300" y="2707"/>
                </a:lnTo>
                <a:lnTo>
                  <a:pt x="1283" y="2702"/>
                </a:lnTo>
                <a:lnTo>
                  <a:pt x="1266" y="2697"/>
                </a:lnTo>
                <a:lnTo>
                  <a:pt x="1249" y="2691"/>
                </a:lnTo>
                <a:lnTo>
                  <a:pt x="1234" y="2685"/>
                </a:lnTo>
                <a:lnTo>
                  <a:pt x="1218" y="2677"/>
                </a:lnTo>
                <a:lnTo>
                  <a:pt x="1203" y="2669"/>
                </a:lnTo>
                <a:lnTo>
                  <a:pt x="1190" y="2661"/>
                </a:lnTo>
                <a:lnTo>
                  <a:pt x="1177" y="2651"/>
                </a:lnTo>
                <a:close/>
                <a:moveTo>
                  <a:pt x="598" y="2651"/>
                </a:moveTo>
                <a:lnTo>
                  <a:pt x="597" y="2521"/>
                </a:lnTo>
                <a:lnTo>
                  <a:pt x="596" y="2390"/>
                </a:lnTo>
                <a:lnTo>
                  <a:pt x="596" y="2260"/>
                </a:lnTo>
                <a:lnTo>
                  <a:pt x="595" y="2130"/>
                </a:lnTo>
                <a:lnTo>
                  <a:pt x="594" y="2000"/>
                </a:lnTo>
                <a:lnTo>
                  <a:pt x="594" y="1870"/>
                </a:lnTo>
                <a:lnTo>
                  <a:pt x="593" y="1740"/>
                </a:lnTo>
                <a:lnTo>
                  <a:pt x="592" y="1610"/>
                </a:lnTo>
                <a:lnTo>
                  <a:pt x="591" y="1479"/>
                </a:lnTo>
                <a:lnTo>
                  <a:pt x="591" y="1349"/>
                </a:lnTo>
                <a:lnTo>
                  <a:pt x="590" y="1219"/>
                </a:lnTo>
                <a:lnTo>
                  <a:pt x="589" y="1089"/>
                </a:lnTo>
                <a:lnTo>
                  <a:pt x="588" y="958"/>
                </a:lnTo>
                <a:lnTo>
                  <a:pt x="588" y="829"/>
                </a:lnTo>
                <a:lnTo>
                  <a:pt x="587" y="698"/>
                </a:lnTo>
                <a:lnTo>
                  <a:pt x="586" y="568"/>
                </a:lnTo>
                <a:lnTo>
                  <a:pt x="625" y="599"/>
                </a:lnTo>
                <a:lnTo>
                  <a:pt x="662" y="625"/>
                </a:lnTo>
                <a:lnTo>
                  <a:pt x="679" y="637"/>
                </a:lnTo>
                <a:lnTo>
                  <a:pt x="695" y="647"/>
                </a:lnTo>
                <a:lnTo>
                  <a:pt x="711" y="656"/>
                </a:lnTo>
                <a:lnTo>
                  <a:pt x="726" y="664"/>
                </a:lnTo>
                <a:lnTo>
                  <a:pt x="740" y="671"/>
                </a:lnTo>
                <a:lnTo>
                  <a:pt x="755" y="677"/>
                </a:lnTo>
                <a:lnTo>
                  <a:pt x="768" y="683"/>
                </a:lnTo>
                <a:lnTo>
                  <a:pt x="782" y="687"/>
                </a:lnTo>
                <a:lnTo>
                  <a:pt x="795" y="690"/>
                </a:lnTo>
                <a:lnTo>
                  <a:pt x="809" y="693"/>
                </a:lnTo>
                <a:lnTo>
                  <a:pt x="822" y="694"/>
                </a:lnTo>
                <a:lnTo>
                  <a:pt x="835" y="695"/>
                </a:lnTo>
                <a:lnTo>
                  <a:pt x="848" y="694"/>
                </a:lnTo>
                <a:lnTo>
                  <a:pt x="861" y="693"/>
                </a:lnTo>
                <a:lnTo>
                  <a:pt x="875" y="691"/>
                </a:lnTo>
                <a:lnTo>
                  <a:pt x="888" y="688"/>
                </a:lnTo>
                <a:lnTo>
                  <a:pt x="902" y="684"/>
                </a:lnTo>
                <a:lnTo>
                  <a:pt x="917" y="680"/>
                </a:lnTo>
                <a:lnTo>
                  <a:pt x="931" y="674"/>
                </a:lnTo>
                <a:lnTo>
                  <a:pt x="947" y="668"/>
                </a:lnTo>
                <a:lnTo>
                  <a:pt x="979" y="653"/>
                </a:lnTo>
                <a:lnTo>
                  <a:pt x="1015" y="636"/>
                </a:lnTo>
                <a:lnTo>
                  <a:pt x="1053" y="615"/>
                </a:lnTo>
                <a:lnTo>
                  <a:pt x="1096" y="592"/>
                </a:lnTo>
                <a:lnTo>
                  <a:pt x="1096" y="717"/>
                </a:lnTo>
                <a:lnTo>
                  <a:pt x="1095" y="842"/>
                </a:lnTo>
                <a:lnTo>
                  <a:pt x="1095" y="967"/>
                </a:lnTo>
                <a:lnTo>
                  <a:pt x="1095" y="1092"/>
                </a:lnTo>
                <a:lnTo>
                  <a:pt x="1094" y="1217"/>
                </a:lnTo>
                <a:lnTo>
                  <a:pt x="1094" y="1341"/>
                </a:lnTo>
                <a:lnTo>
                  <a:pt x="1094" y="1467"/>
                </a:lnTo>
                <a:lnTo>
                  <a:pt x="1093" y="1592"/>
                </a:lnTo>
                <a:lnTo>
                  <a:pt x="1093" y="1716"/>
                </a:lnTo>
                <a:lnTo>
                  <a:pt x="1093" y="1841"/>
                </a:lnTo>
                <a:lnTo>
                  <a:pt x="1092" y="1967"/>
                </a:lnTo>
                <a:lnTo>
                  <a:pt x="1092" y="2091"/>
                </a:lnTo>
                <a:lnTo>
                  <a:pt x="1091" y="2216"/>
                </a:lnTo>
                <a:lnTo>
                  <a:pt x="1091" y="2341"/>
                </a:lnTo>
                <a:lnTo>
                  <a:pt x="1091" y="2466"/>
                </a:lnTo>
                <a:lnTo>
                  <a:pt x="1090" y="2591"/>
                </a:lnTo>
                <a:lnTo>
                  <a:pt x="1083" y="2604"/>
                </a:lnTo>
                <a:lnTo>
                  <a:pt x="1075" y="2618"/>
                </a:lnTo>
                <a:lnTo>
                  <a:pt x="1066" y="2630"/>
                </a:lnTo>
                <a:lnTo>
                  <a:pt x="1054" y="2642"/>
                </a:lnTo>
                <a:lnTo>
                  <a:pt x="1043" y="2652"/>
                </a:lnTo>
                <a:lnTo>
                  <a:pt x="1030" y="2662"/>
                </a:lnTo>
                <a:lnTo>
                  <a:pt x="1017" y="2671"/>
                </a:lnTo>
                <a:lnTo>
                  <a:pt x="1003" y="2680"/>
                </a:lnTo>
                <a:lnTo>
                  <a:pt x="987" y="2687"/>
                </a:lnTo>
                <a:lnTo>
                  <a:pt x="972" y="2693"/>
                </a:lnTo>
                <a:lnTo>
                  <a:pt x="956" y="2699"/>
                </a:lnTo>
                <a:lnTo>
                  <a:pt x="938" y="2705"/>
                </a:lnTo>
                <a:lnTo>
                  <a:pt x="922" y="2709"/>
                </a:lnTo>
                <a:lnTo>
                  <a:pt x="904" y="2712"/>
                </a:lnTo>
                <a:lnTo>
                  <a:pt x="886" y="2715"/>
                </a:lnTo>
                <a:lnTo>
                  <a:pt x="867" y="2717"/>
                </a:lnTo>
                <a:lnTo>
                  <a:pt x="849" y="2718"/>
                </a:lnTo>
                <a:lnTo>
                  <a:pt x="830" y="2718"/>
                </a:lnTo>
                <a:lnTo>
                  <a:pt x="812" y="2718"/>
                </a:lnTo>
                <a:lnTo>
                  <a:pt x="793" y="2717"/>
                </a:lnTo>
                <a:lnTo>
                  <a:pt x="775" y="2716"/>
                </a:lnTo>
                <a:lnTo>
                  <a:pt x="756" y="2714"/>
                </a:lnTo>
                <a:lnTo>
                  <a:pt x="738" y="2711"/>
                </a:lnTo>
                <a:lnTo>
                  <a:pt x="720" y="2707"/>
                </a:lnTo>
                <a:lnTo>
                  <a:pt x="704" y="2702"/>
                </a:lnTo>
                <a:lnTo>
                  <a:pt x="686" y="2697"/>
                </a:lnTo>
                <a:lnTo>
                  <a:pt x="670" y="2691"/>
                </a:lnTo>
                <a:lnTo>
                  <a:pt x="654" y="2685"/>
                </a:lnTo>
                <a:lnTo>
                  <a:pt x="639" y="2677"/>
                </a:lnTo>
                <a:lnTo>
                  <a:pt x="624" y="2669"/>
                </a:lnTo>
                <a:lnTo>
                  <a:pt x="611" y="2661"/>
                </a:lnTo>
                <a:lnTo>
                  <a:pt x="598" y="2651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8D278F-6778-46D9-96FE-BC896D53D4F7}"/>
              </a:ext>
            </a:extLst>
          </p:cNvPr>
          <p:cNvCxnSpPr>
            <a:cxnSpLocks/>
          </p:cNvCxnSpPr>
          <p:nvPr/>
        </p:nvCxnSpPr>
        <p:spPr>
          <a:xfrm>
            <a:off x="54487" y="801028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228">
            <a:extLst>
              <a:ext uri="{FF2B5EF4-FFF2-40B4-BE49-F238E27FC236}">
                <a16:creationId xmlns:a16="http://schemas.microsoft.com/office/drawing/2014/main" id="{94A64749-9E83-44A8-9DB4-94D665C953CE}"/>
              </a:ext>
            </a:extLst>
          </p:cNvPr>
          <p:cNvSpPr>
            <a:spLocks noEditPoints="1"/>
          </p:cNvSpPr>
          <p:nvPr/>
        </p:nvSpPr>
        <p:spPr bwMode="auto">
          <a:xfrm>
            <a:off x="660120" y="5510399"/>
            <a:ext cx="340671" cy="417909"/>
          </a:xfrm>
          <a:custGeom>
            <a:avLst/>
            <a:gdLst>
              <a:gd name="T0" fmla="*/ 689 w 1235"/>
              <a:gd name="T1" fmla="*/ 912 h 1514"/>
              <a:gd name="T2" fmla="*/ 732 w 1235"/>
              <a:gd name="T3" fmla="*/ 831 h 1514"/>
              <a:gd name="T4" fmla="*/ 713 w 1235"/>
              <a:gd name="T5" fmla="*/ 743 h 1514"/>
              <a:gd name="T6" fmla="*/ 687 w 1235"/>
              <a:gd name="T7" fmla="*/ 655 h 1514"/>
              <a:gd name="T8" fmla="*/ 653 w 1235"/>
              <a:gd name="T9" fmla="*/ 571 h 1514"/>
              <a:gd name="T10" fmla="*/ 611 w 1235"/>
              <a:gd name="T11" fmla="*/ 487 h 1514"/>
              <a:gd name="T12" fmla="*/ 565 w 1235"/>
              <a:gd name="T13" fmla="*/ 409 h 1514"/>
              <a:gd name="T14" fmla="*/ 514 w 1235"/>
              <a:gd name="T15" fmla="*/ 335 h 1514"/>
              <a:gd name="T16" fmla="*/ 460 w 1235"/>
              <a:gd name="T17" fmla="*/ 266 h 1514"/>
              <a:gd name="T18" fmla="*/ 403 w 1235"/>
              <a:gd name="T19" fmla="*/ 203 h 1514"/>
              <a:gd name="T20" fmla="*/ 346 w 1235"/>
              <a:gd name="T21" fmla="*/ 146 h 1514"/>
              <a:gd name="T22" fmla="*/ 287 w 1235"/>
              <a:gd name="T23" fmla="*/ 98 h 1514"/>
              <a:gd name="T24" fmla="*/ 228 w 1235"/>
              <a:gd name="T25" fmla="*/ 59 h 1514"/>
              <a:gd name="T26" fmla="*/ 171 w 1235"/>
              <a:gd name="T27" fmla="*/ 29 h 1514"/>
              <a:gd name="T28" fmla="*/ 117 w 1235"/>
              <a:gd name="T29" fmla="*/ 9 h 1514"/>
              <a:gd name="T30" fmla="*/ 67 w 1235"/>
              <a:gd name="T31" fmla="*/ 0 h 1514"/>
              <a:gd name="T32" fmla="*/ 21 w 1235"/>
              <a:gd name="T33" fmla="*/ 2 h 1514"/>
              <a:gd name="T34" fmla="*/ 785 w 1235"/>
              <a:gd name="T35" fmla="*/ 1036 h 1514"/>
              <a:gd name="T36" fmla="*/ 1159 w 1235"/>
              <a:gd name="T37" fmla="*/ 1508 h 1514"/>
              <a:gd name="T38" fmla="*/ 1181 w 1235"/>
              <a:gd name="T39" fmla="*/ 1495 h 1514"/>
              <a:gd name="T40" fmla="*/ 1196 w 1235"/>
              <a:gd name="T41" fmla="*/ 1484 h 1514"/>
              <a:gd name="T42" fmla="*/ 1211 w 1235"/>
              <a:gd name="T43" fmla="*/ 1468 h 1514"/>
              <a:gd name="T44" fmla="*/ 1223 w 1235"/>
              <a:gd name="T45" fmla="*/ 1449 h 1514"/>
              <a:gd name="T46" fmla="*/ 1231 w 1235"/>
              <a:gd name="T47" fmla="*/ 1427 h 1514"/>
              <a:gd name="T48" fmla="*/ 1235 w 1235"/>
              <a:gd name="T49" fmla="*/ 1400 h 1514"/>
              <a:gd name="T50" fmla="*/ 1230 w 1235"/>
              <a:gd name="T51" fmla="*/ 1370 h 1514"/>
              <a:gd name="T52" fmla="*/ 1217 w 1235"/>
              <a:gd name="T53" fmla="*/ 1337 h 1514"/>
              <a:gd name="T54" fmla="*/ 1195 w 1235"/>
              <a:gd name="T55" fmla="*/ 1298 h 1514"/>
              <a:gd name="T56" fmla="*/ 1162 w 1235"/>
              <a:gd name="T57" fmla="*/ 1255 h 1514"/>
              <a:gd name="T58" fmla="*/ 1115 w 1235"/>
              <a:gd name="T59" fmla="*/ 1207 h 1514"/>
              <a:gd name="T60" fmla="*/ 1055 w 1235"/>
              <a:gd name="T61" fmla="*/ 1154 h 1514"/>
              <a:gd name="T62" fmla="*/ 979 w 1235"/>
              <a:gd name="T63" fmla="*/ 1097 h 1514"/>
              <a:gd name="T64" fmla="*/ 885 w 1235"/>
              <a:gd name="T65" fmla="*/ 1034 h 1514"/>
              <a:gd name="T66" fmla="*/ 785 w 1235"/>
              <a:gd name="T67" fmla="*/ 1036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35" h="1514">
                <a:moveTo>
                  <a:pt x="0" y="9"/>
                </a:moveTo>
                <a:lnTo>
                  <a:pt x="689" y="912"/>
                </a:lnTo>
                <a:lnTo>
                  <a:pt x="737" y="876"/>
                </a:lnTo>
                <a:lnTo>
                  <a:pt x="732" y="831"/>
                </a:lnTo>
                <a:lnTo>
                  <a:pt x="724" y="787"/>
                </a:lnTo>
                <a:lnTo>
                  <a:pt x="713" y="743"/>
                </a:lnTo>
                <a:lnTo>
                  <a:pt x="702" y="699"/>
                </a:lnTo>
                <a:lnTo>
                  <a:pt x="687" y="655"/>
                </a:lnTo>
                <a:lnTo>
                  <a:pt x="670" y="612"/>
                </a:lnTo>
                <a:lnTo>
                  <a:pt x="653" y="571"/>
                </a:lnTo>
                <a:lnTo>
                  <a:pt x="633" y="529"/>
                </a:lnTo>
                <a:lnTo>
                  <a:pt x="611" y="487"/>
                </a:lnTo>
                <a:lnTo>
                  <a:pt x="590" y="448"/>
                </a:lnTo>
                <a:lnTo>
                  <a:pt x="565" y="409"/>
                </a:lnTo>
                <a:lnTo>
                  <a:pt x="541" y="371"/>
                </a:lnTo>
                <a:lnTo>
                  <a:pt x="514" y="335"/>
                </a:lnTo>
                <a:lnTo>
                  <a:pt x="488" y="299"/>
                </a:lnTo>
                <a:lnTo>
                  <a:pt x="460" y="266"/>
                </a:lnTo>
                <a:lnTo>
                  <a:pt x="432" y="233"/>
                </a:lnTo>
                <a:lnTo>
                  <a:pt x="403" y="203"/>
                </a:lnTo>
                <a:lnTo>
                  <a:pt x="375" y="174"/>
                </a:lnTo>
                <a:lnTo>
                  <a:pt x="346" y="146"/>
                </a:lnTo>
                <a:lnTo>
                  <a:pt x="316" y="121"/>
                </a:lnTo>
                <a:lnTo>
                  <a:pt x="287" y="98"/>
                </a:lnTo>
                <a:lnTo>
                  <a:pt x="257" y="77"/>
                </a:lnTo>
                <a:lnTo>
                  <a:pt x="228" y="59"/>
                </a:lnTo>
                <a:lnTo>
                  <a:pt x="200" y="42"/>
                </a:lnTo>
                <a:lnTo>
                  <a:pt x="171" y="29"/>
                </a:lnTo>
                <a:lnTo>
                  <a:pt x="144" y="17"/>
                </a:lnTo>
                <a:lnTo>
                  <a:pt x="117" y="9"/>
                </a:lnTo>
                <a:lnTo>
                  <a:pt x="91" y="2"/>
                </a:lnTo>
                <a:lnTo>
                  <a:pt x="67" y="0"/>
                </a:lnTo>
                <a:lnTo>
                  <a:pt x="43" y="0"/>
                </a:lnTo>
                <a:lnTo>
                  <a:pt x="21" y="2"/>
                </a:lnTo>
                <a:lnTo>
                  <a:pt x="0" y="9"/>
                </a:lnTo>
                <a:close/>
                <a:moveTo>
                  <a:pt x="785" y="1036"/>
                </a:moveTo>
                <a:lnTo>
                  <a:pt x="1148" y="1514"/>
                </a:lnTo>
                <a:lnTo>
                  <a:pt x="1159" y="1508"/>
                </a:lnTo>
                <a:lnTo>
                  <a:pt x="1173" y="1500"/>
                </a:lnTo>
                <a:lnTo>
                  <a:pt x="1181" y="1495"/>
                </a:lnTo>
                <a:lnTo>
                  <a:pt x="1189" y="1489"/>
                </a:lnTo>
                <a:lnTo>
                  <a:pt x="1196" y="1484"/>
                </a:lnTo>
                <a:lnTo>
                  <a:pt x="1204" y="1476"/>
                </a:lnTo>
                <a:lnTo>
                  <a:pt x="1211" y="1468"/>
                </a:lnTo>
                <a:lnTo>
                  <a:pt x="1217" y="1458"/>
                </a:lnTo>
                <a:lnTo>
                  <a:pt x="1223" y="1449"/>
                </a:lnTo>
                <a:lnTo>
                  <a:pt x="1228" y="1439"/>
                </a:lnTo>
                <a:lnTo>
                  <a:pt x="1231" y="1427"/>
                </a:lnTo>
                <a:lnTo>
                  <a:pt x="1233" y="1414"/>
                </a:lnTo>
                <a:lnTo>
                  <a:pt x="1235" y="1400"/>
                </a:lnTo>
                <a:lnTo>
                  <a:pt x="1233" y="1387"/>
                </a:lnTo>
                <a:lnTo>
                  <a:pt x="1230" y="1370"/>
                </a:lnTo>
                <a:lnTo>
                  <a:pt x="1225" y="1354"/>
                </a:lnTo>
                <a:lnTo>
                  <a:pt x="1217" y="1337"/>
                </a:lnTo>
                <a:lnTo>
                  <a:pt x="1208" y="1317"/>
                </a:lnTo>
                <a:lnTo>
                  <a:pt x="1195" y="1298"/>
                </a:lnTo>
                <a:lnTo>
                  <a:pt x="1180" y="1277"/>
                </a:lnTo>
                <a:lnTo>
                  <a:pt x="1162" y="1255"/>
                </a:lnTo>
                <a:lnTo>
                  <a:pt x="1141" y="1232"/>
                </a:lnTo>
                <a:lnTo>
                  <a:pt x="1115" y="1207"/>
                </a:lnTo>
                <a:lnTo>
                  <a:pt x="1088" y="1181"/>
                </a:lnTo>
                <a:lnTo>
                  <a:pt x="1055" y="1154"/>
                </a:lnTo>
                <a:lnTo>
                  <a:pt x="1020" y="1127"/>
                </a:lnTo>
                <a:lnTo>
                  <a:pt x="979" y="1097"/>
                </a:lnTo>
                <a:lnTo>
                  <a:pt x="935" y="1066"/>
                </a:lnTo>
                <a:lnTo>
                  <a:pt x="885" y="1034"/>
                </a:lnTo>
                <a:lnTo>
                  <a:pt x="832" y="1001"/>
                </a:lnTo>
                <a:lnTo>
                  <a:pt x="785" y="10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22790-1639-49BA-B864-4FB3F7A79E5A}"/>
              </a:ext>
            </a:extLst>
          </p:cNvPr>
          <p:cNvSpPr txBox="1"/>
          <p:nvPr/>
        </p:nvSpPr>
        <p:spPr>
          <a:xfrm>
            <a:off x="1167134" y="4804267"/>
            <a:ext cx="10531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API integration - UIDAI, Credit Bureaus, Banks,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PAiSA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Portal, CGTMSE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– Process Streamlining.</a:t>
            </a:r>
          </a:p>
        </p:txBody>
      </p:sp>
      <p:sp>
        <p:nvSpPr>
          <p:cNvPr id="72" name="Freeform 46">
            <a:extLst>
              <a:ext uri="{FF2B5EF4-FFF2-40B4-BE49-F238E27FC236}">
                <a16:creationId xmlns:a16="http://schemas.microsoft.com/office/drawing/2014/main" id="{882C9A4D-5B14-4EF6-A644-70CBE111030F}"/>
              </a:ext>
            </a:extLst>
          </p:cNvPr>
          <p:cNvSpPr>
            <a:spLocks noEditPoints="1"/>
          </p:cNvSpPr>
          <p:nvPr/>
        </p:nvSpPr>
        <p:spPr bwMode="auto">
          <a:xfrm>
            <a:off x="587757" y="4820368"/>
            <a:ext cx="546656" cy="464452"/>
          </a:xfrm>
          <a:custGeom>
            <a:avLst/>
            <a:gdLst>
              <a:gd name="T0" fmla="*/ 860 w 1065"/>
              <a:gd name="T1" fmla="*/ 887 h 906"/>
              <a:gd name="T2" fmla="*/ 852 w 1065"/>
              <a:gd name="T3" fmla="*/ 900 h 906"/>
              <a:gd name="T4" fmla="*/ 236 w 1065"/>
              <a:gd name="T5" fmla="*/ 906 h 906"/>
              <a:gd name="T6" fmla="*/ 208 w 1065"/>
              <a:gd name="T7" fmla="*/ 895 h 906"/>
              <a:gd name="T8" fmla="*/ 206 w 1065"/>
              <a:gd name="T9" fmla="*/ 883 h 906"/>
              <a:gd name="T10" fmla="*/ 252 w 1065"/>
              <a:gd name="T11" fmla="*/ 869 h 906"/>
              <a:gd name="T12" fmla="*/ 344 w 1065"/>
              <a:gd name="T13" fmla="*/ 863 h 906"/>
              <a:gd name="T14" fmla="*/ 414 w 1065"/>
              <a:gd name="T15" fmla="*/ 847 h 906"/>
              <a:gd name="T16" fmla="*/ 451 w 1065"/>
              <a:gd name="T17" fmla="*/ 828 h 906"/>
              <a:gd name="T18" fmla="*/ 473 w 1065"/>
              <a:gd name="T19" fmla="*/ 802 h 906"/>
              <a:gd name="T20" fmla="*/ 476 w 1065"/>
              <a:gd name="T21" fmla="*/ 769 h 906"/>
              <a:gd name="T22" fmla="*/ 590 w 1065"/>
              <a:gd name="T23" fmla="*/ 762 h 906"/>
              <a:gd name="T24" fmla="*/ 592 w 1065"/>
              <a:gd name="T25" fmla="*/ 795 h 906"/>
              <a:gd name="T26" fmla="*/ 608 w 1065"/>
              <a:gd name="T27" fmla="*/ 819 h 906"/>
              <a:gd name="T28" fmla="*/ 652 w 1065"/>
              <a:gd name="T29" fmla="*/ 840 h 906"/>
              <a:gd name="T30" fmla="*/ 771 w 1065"/>
              <a:gd name="T31" fmla="*/ 863 h 906"/>
              <a:gd name="T32" fmla="*/ 1065 w 1065"/>
              <a:gd name="T33" fmla="*/ 33 h 906"/>
              <a:gd name="T34" fmla="*/ 1060 w 1065"/>
              <a:gd name="T35" fmla="*/ 720 h 906"/>
              <a:gd name="T36" fmla="*/ 1040 w 1065"/>
              <a:gd name="T37" fmla="*/ 733 h 906"/>
              <a:gd name="T38" fmla="*/ 19 w 1065"/>
              <a:gd name="T39" fmla="*/ 732 h 906"/>
              <a:gd name="T40" fmla="*/ 2 w 1065"/>
              <a:gd name="T41" fmla="*/ 714 h 906"/>
              <a:gd name="T42" fmla="*/ 1 w 1065"/>
              <a:gd name="T43" fmla="*/ 27 h 906"/>
              <a:gd name="T44" fmla="*/ 14 w 1065"/>
              <a:gd name="T45" fmla="*/ 6 h 906"/>
              <a:gd name="T46" fmla="*/ 1033 w 1065"/>
              <a:gd name="T47" fmla="*/ 0 h 906"/>
              <a:gd name="T48" fmla="*/ 1056 w 1065"/>
              <a:gd name="T49" fmla="*/ 10 h 906"/>
              <a:gd name="T50" fmla="*/ 1065 w 1065"/>
              <a:gd name="T51" fmla="*/ 33 h 906"/>
              <a:gd name="T52" fmla="*/ 801 w 1065"/>
              <a:gd name="T53" fmla="*/ 668 h 906"/>
              <a:gd name="T54" fmla="*/ 791 w 1065"/>
              <a:gd name="T55" fmla="*/ 661 h 906"/>
              <a:gd name="T56" fmla="*/ 777 w 1065"/>
              <a:gd name="T57" fmla="*/ 664 h 906"/>
              <a:gd name="T58" fmla="*/ 770 w 1065"/>
              <a:gd name="T59" fmla="*/ 675 h 906"/>
              <a:gd name="T60" fmla="*/ 773 w 1065"/>
              <a:gd name="T61" fmla="*/ 688 h 906"/>
              <a:gd name="T62" fmla="*/ 783 w 1065"/>
              <a:gd name="T63" fmla="*/ 695 h 906"/>
              <a:gd name="T64" fmla="*/ 797 w 1065"/>
              <a:gd name="T65" fmla="*/ 692 h 906"/>
              <a:gd name="T66" fmla="*/ 804 w 1065"/>
              <a:gd name="T67" fmla="*/ 682 h 906"/>
              <a:gd name="T68" fmla="*/ 881 w 1065"/>
              <a:gd name="T69" fmla="*/ 671 h 906"/>
              <a:gd name="T70" fmla="*/ 872 w 1065"/>
              <a:gd name="T71" fmla="*/ 662 h 906"/>
              <a:gd name="T72" fmla="*/ 858 w 1065"/>
              <a:gd name="T73" fmla="*/ 662 h 906"/>
              <a:gd name="T74" fmla="*/ 850 w 1065"/>
              <a:gd name="T75" fmla="*/ 671 h 906"/>
              <a:gd name="T76" fmla="*/ 850 w 1065"/>
              <a:gd name="T77" fmla="*/ 685 h 906"/>
              <a:gd name="T78" fmla="*/ 858 w 1065"/>
              <a:gd name="T79" fmla="*/ 694 h 906"/>
              <a:gd name="T80" fmla="*/ 872 w 1065"/>
              <a:gd name="T81" fmla="*/ 694 h 906"/>
              <a:gd name="T82" fmla="*/ 881 w 1065"/>
              <a:gd name="T83" fmla="*/ 685 h 906"/>
              <a:gd name="T84" fmla="*/ 960 w 1065"/>
              <a:gd name="T85" fmla="*/ 675 h 906"/>
              <a:gd name="T86" fmla="*/ 953 w 1065"/>
              <a:gd name="T87" fmla="*/ 664 h 906"/>
              <a:gd name="T88" fmla="*/ 940 w 1065"/>
              <a:gd name="T89" fmla="*/ 661 h 906"/>
              <a:gd name="T90" fmla="*/ 929 w 1065"/>
              <a:gd name="T91" fmla="*/ 668 h 906"/>
              <a:gd name="T92" fmla="*/ 927 w 1065"/>
              <a:gd name="T93" fmla="*/ 682 h 906"/>
              <a:gd name="T94" fmla="*/ 934 w 1065"/>
              <a:gd name="T95" fmla="*/ 692 h 906"/>
              <a:gd name="T96" fmla="*/ 947 w 1065"/>
              <a:gd name="T97" fmla="*/ 695 h 906"/>
              <a:gd name="T98" fmla="*/ 958 w 1065"/>
              <a:gd name="T99" fmla="*/ 688 h 906"/>
              <a:gd name="T100" fmla="*/ 981 w 1065"/>
              <a:gd name="T101" fmla="*/ 78 h 906"/>
              <a:gd name="T102" fmla="*/ 84 w 1065"/>
              <a:gd name="T103" fmla="*/ 77 h 906"/>
              <a:gd name="T104" fmla="*/ 981 w 1065"/>
              <a:gd name="T105" fmla="*/ 78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5" h="906">
                <a:moveTo>
                  <a:pt x="855" y="869"/>
                </a:moveTo>
                <a:lnTo>
                  <a:pt x="857" y="876"/>
                </a:lnTo>
                <a:lnTo>
                  <a:pt x="859" y="884"/>
                </a:lnTo>
                <a:lnTo>
                  <a:pt x="860" y="887"/>
                </a:lnTo>
                <a:lnTo>
                  <a:pt x="860" y="890"/>
                </a:lnTo>
                <a:lnTo>
                  <a:pt x="859" y="893"/>
                </a:lnTo>
                <a:lnTo>
                  <a:pt x="858" y="895"/>
                </a:lnTo>
                <a:lnTo>
                  <a:pt x="852" y="900"/>
                </a:lnTo>
                <a:lnTo>
                  <a:pt x="845" y="903"/>
                </a:lnTo>
                <a:lnTo>
                  <a:pt x="838" y="905"/>
                </a:lnTo>
                <a:lnTo>
                  <a:pt x="830" y="906"/>
                </a:lnTo>
                <a:lnTo>
                  <a:pt x="236" y="906"/>
                </a:lnTo>
                <a:lnTo>
                  <a:pt x="228" y="905"/>
                </a:lnTo>
                <a:lnTo>
                  <a:pt x="220" y="903"/>
                </a:lnTo>
                <a:lnTo>
                  <a:pt x="213" y="900"/>
                </a:lnTo>
                <a:lnTo>
                  <a:pt x="208" y="895"/>
                </a:lnTo>
                <a:lnTo>
                  <a:pt x="206" y="892"/>
                </a:lnTo>
                <a:lnTo>
                  <a:pt x="205" y="890"/>
                </a:lnTo>
                <a:lnTo>
                  <a:pt x="205" y="887"/>
                </a:lnTo>
                <a:lnTo>
                  <a:pt x="206" y="883"/>
                </a:lnTo>
                <a:lnTo>
                  <a:pt x="208" y="876"/>
                </a:lnTo>
                <a:lnTo>
                  <a:pt x="210" y="869"/>
                </a:lnTo>
                <a:lnTo>
                  <a:pt x="222" y="869"/>
                </a:lnTo>
                <a:lnTo>
                  <a:pt x="252" y="869"/>
                </a:lnTo>
                <a:lnTo>
                  <a:pt x="272" y="869"/>
                </a:lnTo>
                <a:lnTo>
                  <a:pt x="294" y="867"/>
                </a:lnTo>
                <a:lnTo>
                  <a:pt x="318" y="866"/>
                </a:lnTo>
                <a:lnTo>
                  <a:pt x="344" y="863"/>
                </a:lnTo>
                <a:lnTo>
                  <a:pt x="368" y="859"/>
                </a:lnTo>
                <a:lnTo>
                  <a:pt x="392" y="854"/>
                </a:lnTo>
                <a:lnTo>
                  <a:pt x="403" y="851"/>
                </a:lnTo>
                <a:lnTo>
                  <a:pt x="414" y="847"/>
                </a:lnTo>
                <a:lnTo>
                  <a:pt x="425" y="843"/>
                </a:lnTo>
                <a:lnTo>
                  <a:pt x="435" y="839"/>
                </a:lnTo>
                <a:lnTo>
                  <a:pt x="443" y="833"/>
                </a:lnTo>
                <a:lnTo>
                  <a:pt x="451" y="828"/>
                </a:lnTo>
                <a:lnTo>
                  <a:pt x="458" y="822"/>
                </a:lnTo>
                <a:lnTo>
                  <a:pt x="465" y="816"/>
                </a:lnTo>
                <a:lnTo>
                  <a:pt x="470" y="809"/>
                </a:lnTo>
                <a:lnTo>
                  <a:pt x="473" y="802"/>
                </a:lnTo>
                <a:lnTo>
                  <a:pt x="475" y="793"/>
                </a:lnTo>
                <a:lnTo>
                  <a:pt x="476" y="785"/>
                </a:lnTo>
                <a:lnTo>
                  <a:pt x="476" y="777"/>
                </a:lnTo>
                <a:lnTo>
                  <a:pt x="476" y="769"/>
                </a:lnTo>
                <a:lnTo>
                  <a:pt x="476" y="760"/>
                </a:lnTo>
                <a:lnTo>
                  <a:pt x="476" y="752"/>
                </a:lnTo>
                <a:lnTo>
                  <a:pt x="590" y="752"/>
                </a:lnTo>
                <a:lnTo>
                  <a:pt x="590" y="762"/>
                </a:lnTo>
                <a:lnTo>
                  <a:pt x="591" y="771"/>
                </a:lnTo>
                <a:lnTo>
                  <a:pt x="591" y="781"/>
                </a:lnTo>
                <a:lnTo>
                  <a:pt x="591" y="789"/>
                </a:lnTo>
                <a:lnTo>
                  <a:pt x="592" y="795"/>
                </a:lnTo>
                <a:lnTo>
                  <a:pt x="594" y="802"/>
                </a:lnTo>
                <a:lnTo>
                  <a:pt x="597" y="808"/>
                </a:lnTo>
                <a:lnTo>
                  <a:pt x="602" y="813"/>
                </a:lnTo>
                <a:lnTo>
                  <a:pt x="608" y="819"/>
                </a:lnTo>
                <a:lnTo>
                  <a:pt x="615" y="823"/>
                </a:lnTo>
                <a:lnTo>
                  <a:pt x="622" y="828"/>
                </a:lnTo>
                <a:lnTo>
                  <a:pt x="632" y="832"/>
                </a:lnTo>
                <a:lnTo>
                  <a:pt x="652" y="840"/>
                </a:lnTo>
                <a:lnTo>
                  <a:pt x="674" y="847"/>
                </a:lnTo>
                <a:lnTo>
                  <a:pt x="698" y="852"/>
                </a:lnTo>
                <a:lnTo>
                  <a:pt x="723" y="856"/>
                </a:lnTo>
                <a:lnTo>
                  <a:pt x="771" y="863"/>
                </a:lnTo>
                <a:lnTo>
                  <a:pt x="814" y="867"/>
                </a:lnTo>
                <a:lnTo>
                  <a:pt x="844" y="868"/>
                </a:lnTo>
                <a:lnTo>
                  <a:pt x="855" y="869"/>
                </a:lnTo>
                <a:close/>
                <a:moveTo>
                  <a:pt x="1065" y="33"/>
                </a:moveTo>
                <a:lnTo>
                  <a:pt x="1065" y="701"/>
                </a:lnTo>
                <a:lnTo>
                  <a:pt x="1064" y="708"/>
                </a:lnTo>
                <a:lnTo>
                  <a:pt x="1063" y="714"/>
                </a:lnTo>
                <a:lnTo>
                  <a:pt x="1060" y="720"/>
                </a:lnTo>
                <a:lnTo>
                  <a:pt x="1056" y="725"/>
                </a:lnTo>
                <a:lnTo>
                  <a:pt x="1051" y="729"/>
                </a:lnTo>
                <a:lnTo>
                  <a:pt x="1046" y="732"/>
                </a:lnTo>
                <a:lnTo>
                  <a:pt x="1040" y="733"/>
                </a:lnTo>
                <a:lnTo>
                  <a:pt x="1033" y="734"/>
                </a:lnTo>
                <a:lnTo>
                  <a:pt x="33" y="734"/>
                </a:lnTo>
                <a:lnTo>
                  <a:pt x="26" y="733"/>
                </a:lnTo>
                <a:lnTo>
                  <a:pt x="19" y="732"/>
                </a:lnTo>
                <a:lnTo>
                  <a:pt x="14" y="729"/>
                </a:lnTo>
                <a:lnTo>
                  <a:pt x="9" y="725"/>
                </a:lnTo>
                <a:lnTo>
                  <a:pt x="5" y="720"/>
                </a:lnTo>
                <a:lnTo>
                  <a:pt x="2" y="714"/>
                </a:lnTo>
                <a:lnTo>
                  <a:pt x="1" y="708"/>
                </a:lnTo>
                <a:lnTo>
                  <a:pt x="0" y="701"/>
                </a:lnTo>
                <a:lnTo>
                  <a:pt x="0" y="33"/>
                </a:lnTo>
                <a:lnTo>
                  <a:pt x="1" y="27"/>
                </a:lnTo>
                <a:lnTo>
                  <a:pt x="2" y="20"/>
                </a:lnTo>
                <a:lnTo>
                  <a:pt x="5" y="14"/>
                </a:lnTo>
                <a:lnTo>
                  <a:pt x="9" y="10"/>
                </a:lnTo>
                <a:lnTo>
                  <a:pt x="14" y="6"/>
                </a:lnTo>
                <a:lnTo>
                  <a:pt x="19" y="3"/>
                </a:lnTo>
                <a:lnTo>
                  <a:pt x="26" y="1"/>
                </a:lnTo>
                <a:lnTo>
                  <a:pt x="33" y="0"/>
                </a:lnTo>
                <a:lnTo>
                  <a:pt x="1033" y="0"/>
                </a:lnTo>
                <a:lnTo>
                  <a:pt x="1040" y="1"/>
                </a:lnTo>
                <a:lnTo>
                  <a:pt x="1046" y="3"/>
                </a:lnTo>
                <a:lnTo>
                  <a:pt x="1051" y="6"/>
                </a:lnTo>
                <a:lnTo>
                  <a:pt x="1056" y="10"/>
                </a:lnTo>
                <a:lnTo>
                  <a:pt x="1060" y="14"/>
                </a:lnTo>
                <a:lnTo>
                  <a:pt x="1063" y="20"/>
                </a:lnTo>
                <a:lnTo>
                  <a:pt x="1064" y="27"/>
                </a:lnTo>
                <a:lnTo>
                  <a:pt x="1065" y="33"/>
                </a:lnTo>
                <a:close/>
                <a:moveTo>
                  <a:pt x="804" y="678"/>
                </a:moveTo>
                <a:lnTo>
                  <a:pt x="804" y="675"/>
                </a:lnTo>
                <a:lnTo>
                  <a:pt x="803" y="671"/>
                </a:lnTo>
                <a:lnTo>
                  <a:pt x="801" y="668"/>
                </a:lnTo>
                <a:lnTo>
                  <a:pt x="799" y="666"/>
                </a:lnTo>
                <a:lnTo>
                  <a:pt x="797" y="664"/>
                </a:lnTo>
                <a:lnTo>
                  <a:pt x="794" y="662"/>
                </a:lnTo>
                <a:lnTo>
                  <a:pt x="791" y="661"/>
                </a:lnTo>
                <a:lnTo>
                  <a:pt x="788" y="661"/>
                </a:lnTo>
                <a:lnTo>
                  <a:pt x="783" y="661"/>
                </a:lnTo>
                <a:lnTo>
                  <a:pt x="780" y="662"/>
                </a:lnTo>
                <a:lnTo>
                  <a:pt x="777" y="664"/>
                </a:lnTo>
                <a:lnTo>
                  <a:pt x="775" y="666"/>
                </a:lnTo>
                <a:lnTo>
                  <a:pt x="773" y="668"/>
                </a:lnTo>
                <a:lnTo>
                  <a:pt x="771" y="671"/>
                </a:lnTo>
                <a:lnTo>
                  <a:pt x="770" y="675"/>
                </a:lnTo>
                <a:lnTo>
                  <a:pt x="770" y="678"/>
                </a:lnTo>
                <a:lnTo>
                  <a:pt x="770" y="682"/>
                </a:lnTo>
                <a:lnTo>
                  <a:pt x="771" y="685"/>
                </a:lnTo>
                <a:lnTo>
                  <a:pt x="773" y="688"/>
                </a:lnTo>
                <a:lnTo>
                  <a:pt x="775" y="690"/>
                </a:lnTo>
                <a:lnTo>
                  <a:pt x="777" y="692"/>
                </a:lnTo>
                <a:lnTo>
                  <a:pt x="780" y="694"/>
                </a:lnTo>
                <a:lnTo>
                  <a:pt x="783" y="695"/>
                </a:lnTo>
                <a:lnTo>
                  <a:pt x="788" y="695"/>
                </a:lnTo>
                <a:lnTo>
                  <a:pt x="791" y="695"/>
                </a:lnTo>
                <a:lnTo>
                  <a:pt x="794" y="694"/>
                </a:lnTo>
                <a:lnTo>
                  <a:pt x="797" y="692"/>
                </a:lnTo>
                <a:lnTo>
                  <a:pt x="799" y="690"/>
                </a:lnTo>
                <a:lnTo>
                  <a:pt x="801" y="688"/>
                </a:lnTo>
                <a:lnTo>
                  <a:pt x="803" y="685"/>
                </a:lnTo>
                <a:lnTo>
                  <a:pt x="804" y="682"/>
                </a:lnTo>
                <a:lnTo>
                  <a:pt x="804" y="678"/>
                </a:lnTo>
                <a:close/>
                <a:moveTo>
                  <a:pt x="882" y="678"/>
                </a:moveTo>
                <a:lnTo>
                  <a:pt x="882" y="675"/>
                </a:lnTo>
                <a:lnTo>
                  <a:pt x="881" y="671"/>
                </a:lnTo>
                <a:lnTo>
                  <a:pt x="879" y="668"/>
                </a:lnTo>
                <a:lnTo>
                  <a:pt x="877" y="666"/>
                </a:lnTo>
                <a:lnTo>
                  <a:pt x="875" y="664"/>
                </a:lnTo>
                <a:lnTo>
                  <a:pt x="872" y="662"/>
                </a:lnTo>
                <a:lnTo>
                  <a:pt x="869" y="661"/>
                </a:lnTo>
                <a:lnTo>
                  <a:pt x="866" y="661"/>
                </a:lnTo>
                <a:lnTo>
                  <a:pt x="861" y="661"/>
                </a:lnTo>
                <a:lnTo>
                  <a:pt x="858" y="662"/>
                </a:lnTo>
                <a:lnTo>
                  <a:pt x="856" y="664"/>
                </a:lnTo>
                <a:lnTo>
                  <a:pt x="853" y="666"/>
                </a:lnTo>
                <a:lnTo>
                  <a:pt x="851" y="668"/>
                </a:lnTo>
                <a:lnTo>
                  <a:pt x="850" y="671"/>
                </a:lnTo>
                <a:lnTo>
                  <a:pt x="849" y="675"/>
                </a:lnTo>
                <a:lnTo>
                  <a:pt x="848" y="678"/>
                </a:lnTo>
                <a:lnTo>
                  <a:pt x="849" y="682"/>
                </a:lnTo>
                <a:lnTo>
                  <a:pt x="850" y="685"/>
                </a:lnTo>
                <a:lnTo>
                  <a:pt x="851" y="688"/>
                </a:lnTo>
                <a:lnTo>
                  <a:pt x="853" y="690"/>
                </a:lnTo>
                <a:lnTo>
                  <a:pt x="856" y="692"/>
                </a:lnTo>
                <a:lnTo>
                  <a:pt x="858" y="694"/>
                </a:lnTo>
                <a:lnTo>
                  <a:pt x="861" y="695"/>
                </a:lnTo>
                <a:lnTo>
                  <a:pt x="866" y="695"/>
                </a:lnTo>
                <a:lnTo>
                  <a:pt x="869" y="695"/>
                </a:lnTo>
                <a:lnTo>
                  <a:pt x="872" y="694"/>
                </a:lnTo>
                <a:lnTo>
                  <a:pt x="875" y="692"/>
                </a:lnTo>
                <a:lnTo>
                  <a:pt x="877" y="690"/>
                </a:lnTo>
                <a:lnTo>
                  <a:pt x="879" y="688"/>
                </a:lnTo>
                <a:lnTo>
                  <a:pt x="881" y="685"/>
                </a:lnTo>
                <a:lnTo>
                  <a:pt x="882" y="682"/>
                </a:lnTo>
                <a:lnTo>
                  <a:pt x="882" y="678"/>
                </a:lnTo>
                <a:close/>
                <a:moveTo>
                  <a:pt x="961" y="678"/>
                </a:moveTo>
                <a:lnTo>
                  <a:pt x="960" y="675"/>
                </a:lnTo>
                <a:lnTo>
                  <a:pt x="959" y="671"/>
                </a:lnTo>
                <a:lnTo>
                  <a:pt x="958" y="668"/>
                </a:lnTo>
                <a:lnTo>
                  <a:pt x="956" y="666"/>
                </a:lnTo>
                <a:lnTo>
                  <a:pt x="953" y="664"/>
                </a:lnTo>
                <a:lnTo>
                  <a:pt x="950" y="662"/>
                </a:lnTo>
                <a:lnTo>
                  <a:pt x="947" y="661"/>
                </a:lnTo>
                <a:lnTo>
                  <a:pt x="943" y="661"/>
                </a:lnTo>
                <a:lnTo>
                  <a:pt x="940" y="661"/>
                </a:lnTo>
                <a:lnTo>
                  <a:pt x="937" y="662"/>
                </a:lnTo>
                <a:lnTo>
                  <a:pt x="934" y="664"/>
                </a:lnTo>
                <a:lnTo>
                  <a:pt x="931" y="666"/>
                </a:lnTo>
                <a:lnTo>
                  <a:pt x="929" y="668"/>
                </a:lnTo>
                <a:lnTo>
                  <a:pt x="928" y="671"/>
                </a:lnTo>
                <a:lnTo>
                  <a:pt x="927" y="675"/>
                </a:lnTo>
                <a:lnTo>
                  <a:pt x="927" y="678"/>
                </a:lnTo>
                <a:lnTo>
                  <a:pt x="927" y="682"/>
                </a:lnTo>
                <a:lnTo>
                  <a:pt x="928" y="685"/>
                </a:lnTo>
                <a:lnTo>
                  <a:pt x="929" y="688"/>
                </a:lnTo>
                <a:lnTo>
                  <a:pt x="931" y="690"/>
                </a:lnTo>
                <a:lnTo>
                  <a:pt x="934" y="692"/>
                </a:lnTo>
                <a:lnTo>
                  <a:pt x="937" y="694"/>
                </a:lnTo>
                <a:lnTo>
                  <a:pt x="940" y="695"/>
                </a:lnTo>
                <a:lnTo>
                  <a:pt x="943" y="695"/>
                </a:lnTo>
                <a:lnTo>
                  <a:pt x="947" y="695"/>
                </a:lnTo>
                <a:lnTo>
                  <a:pt x="950" y="694"/>
                </a:lnTo>
                <a:lnTo>
                  <a:pt x="953" y="692"/>
                </a:lnTo>
                <a:lnTo>
                  <a:pt x="956" y="690"/>
                </a:lnTo>
                <a:lnTo>
                  <a:pt x="958" y="688"/>
                </a:lnTo>
                <a:lnTo>
                  <a:pt x="959" y="685"/>
                </a:lnTo>
                <a:lnTo>
                  <a:pt x="960" y="682"/>
                </a:lnTo>
                <a:lnTo>
                  <a:pt x="961" y="678"/>
                </a:lnTo>
                <a:close/>
                <a:moveTo>
                  <a:pt x="981" y="78"/>
                </a:moveTo>
                <a:lnTo>
                  <a:pt x="981" y="77"/>
                </a:lnTo>
                <a:lnTo>
                  <a:pt x="980" y="77"/>
                </a:lnTo>
                <a:lnTo>
                  <a:pt x="85" y="77"/>
                </a:lnTo>
                <a:lnTo>
                  <a:pt x="84" y="77"/>
                </a:lnTo>
                <a:lnTo>
                  <a:pt x="84" y="78"/>
                </a:lnTo>
                <a:lnTo>
                  <a:pt x="84" y="621"/>
                </a:lnTo>
                <a:lnTo>
                  <a:pt x="981" y="621"/>
                </a:lnTo>
                <a:lnTo>
                  <a:pt x="981" y="7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882C9A4D-5B14-4EF6-A644-70CBE111030F}"/>
              </a:ext>
            </a:extLst>
          </p:cNvPr>
          <p:cNvSpPr>
            <a:spLocks noEditPoints="1"/>
          </p:cNvSpPr>
          <p:nvPr/>
        </p:nvSpPr>
        <p:spPr bwMode="auto">
          <a:xfrm>
            <a:off x="345639" y="5619283"/>
            <a:ext cx="546656" cy="464452"/>
          </a:xfrm>
          <a:custGeom>
            <a:avLst/>
            <a:gdLst>
              <a:gd name="T0" fmla="*/ 860 w 1065"/>
              <a:gd name="T1" fmla="*/ 887 h 906"/>
              <a:gd name="T2" fmla="*/ 852 w 1065"/>
              <a:gd name="T3" fmla="*/ 900 h 906"/>
              <a:gd name="T4" fmla="*/ 236 w 1065"/>
              <a:gd name="T5" fmla="*/ 906 h 906"/>
              <a:gd name="T6" fmla="*/ 208 w 1065"/>
              <a:gd name="T7" fmla="*/ 895 h 906"/>
              <a:gd name="T8" fmla="*/ 206 w 1065"/>
              <a:gd name="T9" fmla="*/ 883 h 906"/>
              <a:gd name="T10" fmla="*/ 252 w 1065"/>
              <a:gd name="T11" fmla="*/ 869 h 906"/>
              <a:gd name="T12" fmla="*/ 344 w 1065"/>
              <a:gd name="T13" fmla="*/ 863 h 906"/>
              <a:gd name="T14" fmla="*/ 414 w 1065"/>
              <a:gd name="T15" fmla="*/ 847 h 906"/>
              <a:gd name="T16" fmla="*/ 451 w 1065"/>
              <a:gd name="T17" fmla="*/ 828 h 906"/>
              <a:gd name="T18" fmla="*/ 473 w 1065"/>
              <a:gd name="T19" fmla="*/ 802 h 906"/>
              <a:gd name="T20" fmla="*/ 476 w 1065"/>
              <a:gd name="T21" fmla="*/ 769 h 906"/>
              <a:gd name="T22" fmla="*/ 590 w 1065"/>
              <a:gd name="T23" fmla="*/ 762 h 906"/>
              <a:gd name="T24" fmla="*/ 592 w 1065"/>
              <a:gd name="T25" fmla="*/ 795 h 906"/>
              <a:gd name="T26" fmla="*/ 608 w 1065"/>
              <a:gd name="T27" fmla="*/ 819 h 906"/>
              <a:gd name="T28" fmla="*/ 652 w 1065"/>
              <a:gd name="T29" fmla="*/ 840 h 906"/>
              <a:gd name="T30" fmla="*/ 771 w 1065"/>
              <a:gd name="T31" fmla="*/ 863 h 906"/>
              <a:gd name="T32" fmla="*/ 1065 w 1065"/>
              <a:gd name="T33" fmla="*/ 33 h 906"/>
              <a:gd name="T34" fmla="*/ 1060 w 1065"/>
              <a:gd name="T35" fmla="*/ 720 h 906"/>
              <a:gd name="T36" fmla="*/ 1040 w 1065"/>
              <a:gd name="T37" fmla="*/ 733 h 906"/>
              <a:gd name="T38" fmla="*/ 19 w 1065"/>
              <a:gd name="T39" fmla="*/ 732 h 906"/>
              <a:gd name="T40" fmla="*/ 2 w 1065"/>
              <a:gd name="T41" fmla="*/ 714 h 906"/>
              <a:gd name="T42" fmla="*/ 1 w 1065"/>
              <a:gd name="T43" fmla="*/ 27 h 906"/>
              <a:gd name="T44" fmla="*/ 14 w 1065"/>
              <a:gd name="T45" fmla="*/ 6 h 906"/>
              <a:gd name="T46" fmla="*/ 1033 w 1065"/>
              <a:gd name="T47" fmla="*/ 0 h 906"/>
              <a:gd name="T48" fmla="*/ 1056 w 1065"/>
              <a:gd name="T49" fmla="*/ 10 h 906"/>
              <a:gd name="T50" fmla="*/ 1065 w 1065"/>
              <a:gd name="T51" fmla="*/ 33 h 906"/>
              <a:gd name="T52" fmla="*/ 801 w 1065"/>
              <a:gd name="T53" fmla="*/ 668 h 906"/>
              <a:gd name="T54" fmla="*/ 791 w 1065"/>
              <a:gd name="T55" fmla="*/ 661 h 906"/>
              <a:gd name="T56" fmla="*/ 777 w 1065"/>
              <a:gd name="T57" fmla="*/ 664 h 906"/>
              <a:gd name="T58" fmla="*/ 770 w 1065"/>
              <a:gd name="T59" fmla="*/ 675 h 906"/>
              <a:gd name="T60" fmla="*/ 773 w 1065"/>
              <a:gd name="T61" fmla="*/ 688 h 906"/>
              <a:gd name="T62" fmla="*/ 783 w 1065"/>
              <a:gd name="T63" fmla="*/ 695 h 906"/>
              <a:gd name="T64" fmla="*/ 797 w 1065"/>
              <a:gd name="T65" fmla="*/ 692 h 906"/>
              <a:gd name="T66" fmla="*/ 804 w 1065"/>
              <a:gd name="T67" fmla="*/ 682 h 906"/>
              <a:gd name="T68" fmla="*/ 881 w 1065"/>
              <a:gd name="T69" fmla="*/ 671 h 906"/>
              <a:gd name="T70" fmla="*/ 872 w 1065"/>
              <a:gd name="T71" fmla="*/ 662 h 906"/>
              <a:gd name="T72" fmla="*/ 858 w 1065"/>
              <a:gd name="T73" fmla="*/ 662 h 906"/>
              <a:gd name="T74" fmla="*/ 850 w 1065"/>
              <a:gd name="T75" fmla="*/ 671 h 906"/>
              <a:gd name="T76" fmla="*/ 850 w 1065"/>
              <a:gd name="T77" fmla="*/ 685 h 906"/>
              <a:gd name="T78" fmla="*/ 858 w 1065"/>
              <a:gd name="T79" fmla="*/ 694 h 906"/>
              <a:gd name="T80" fmla="*/ 872 w 1065"/>
              <a:gd name="T81" fmla="*/ 694 h 906"/>
              <a:gd name="T82" fmla="*/ 881 w 1065"/>
              <a:gd name="T83" fmla="*/ 685 h 906"/>
              <a:gd name="T84" fmla="*/ 960 w 1065"/>
              <a:gd name="T85" fmla="*/ 675 h 906"/>
              <a:gd name="T86" fmla="*/ 953 w 1065"/>
              <a:gd name="T87" fmla="*/ 664 h 906"/>
              <a:gd name="T88" fmla="*/ 940 w 1065"/>
              <a:gd name="T89" fmla="*/ 661 h 906"/>
              <a:gd name="T90" fmla="*/ 929 w 1065"/>
              <a:gd name="T91" fmla="*/ 668 h 906"/>
              <a:gd name="T92" fmla="*/ 927 w 1065"/>
              <a:gd name="T93" fmla="*/ 682 h 906"/>
              <a:gd name="T94" fmla="*/ 934 w 1065"/>
              <a:gd name="T95" fmla="*/ 692 h 906"/>
              <a:gd name="T96" fmla="*/ 947 w 1065"/>
              <a:gd name="T97" fmla="*/ 695 h 906"/>
              <a:gd name="T98" fmla="*/ 958 w 1065"/>
              <a:gd name="T99" fmla="*/ 688 h 906"/>
              <a:gd name="T100" fmla="*/ 981 w 1065"/>
              <a:gd name="T101" fmla="*/ 78 h 906"/>
              <a:gd name="T102" fmla="*/ 84 w 1065"/>
              <a:gd name="T103" fmla="*/ 77 h 906"/>
              <a:gd name="T104" fmla="*/ 981 w 1065"/>
              <a:gd name="T105" fmla="*/ 78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5" h="906">
                <a:moveTo>
                  <a:pt x="855" y="869"/>
                </a:moveTo>
                <a:lnTo>
                  <a:pt x="857" y="876"/>
                </a:lnTo>
                <a:lnTo>
                  <a:pt x="859" y="884"/>
                </a:lnTo>
                <a:lnTo>
                  <a:pt x="860" y="887"/>
                </a:lnTo>
                <a:lnTo>
                  <a:pt x="860" y="890"/>
                </a:lnTo>
                <a:lnTo>
                  <a:pt x="859" y="893"/>
                </a:lnTo>
                <a:lnTo>
                  <a:pt x="858" y="895"/>
                </a:lnTo>
                <a:lnTo>
                  <a:pt x="852" y="900"/>
                </a:lnTo>
                <a:lnTo>
                  <a:pt x="845" y="903"/>
                </a:lnTo>
                <a:lnTo>
                  <a:pt x="838" y="905"/>
                </a:lnTo>
                <a:lnTo>
                  <a:pt x="830" y="906"/>
                </a:lnTo>
                <a:lnTo>
                  <a:pt x="236" y="906"/>
                </a:lnTo>
                <a:lnTo>
                  <a:pt x="228" y="905"/>
                </a:lnTo>
                <a:lnTo>
                  <a:pt x="220" y="903"/>
                </a:lnTo>
                <a:lnTo>
                  <a:pt x="213" y="900"/>
                </a:lnTo>
                <a:lnTo>
                  <a:pt x="208" y="895"/>
                </a:lnTo>
                <a:lnTo>
                  <a:pt x="206" y="892"/>
                </a:lnTo>
                <a:lnTo>
                  <a:pt x="205" y="890"/>
                </a:lnTo>
                <a:lnTo>
                  <a:pt x="205" y="887"/>
                </a:lnTo>
                <a:lnTo>
                  <a:pt x="206" y="883"/>
                </a:lnTo>
                <a:lnTo>
                  <a:pt x="208" y="876"/>
                </a:lnTo>
                <a:lnTo>
                  <a:pt x="210" y="869"/>
                </a:lnTo>
                <a:lnTo>
                  <a:pt x="222" y="869"/>
                </a:lnTo>
                <a:lnTo>
                  <a:pt x="252" y="869"/>
                </a:lnTo>
                <a:lnTo>
                  <a:pt x="272" y="869"/>
                </a:lnTo>
                <a:lnTo>
                  <a:pt x="294" y="867"/>
                </a:lnTo>
                <a:lnTo>
                  <a:pt x="318" y="866"/>
                </a:lnTo>
                <a:lnTo>
                  <a:pt x="344" y="863"/>
                </a:lnTo>
                <a:lnTo>
                  <a:pt x="368" y="859"/>
                </a:lnTo>
                <a:lnTo>
                  <a:pt x="392" y="854"/>
                </a:lnTo>
                <a:lnTo>
                  <a:pt x="403" y="851"/>
                </a:lnTo>
                <a:lnTo>
                  <a:pt x="414" y="847"/>
                </a:lnTo>
                <a:lnTo>
                  <a:pt x="425" y="843"/>
                </a:lnTo>
                <a:lnTo>
                  <a:pt x="435" y="839"/>
                </a:lnTo>
                <a:lnTo>
                  <a:pt x="443" y="833"/>
                </a:lnTo>
                <a:lnTo>
                  <a:pt x="451" y="828"/>
                </a:lnTo>
                <a:lnTo>
                  <a:pt x="458" y="822"/>
                </a:lnTo>
                <a:lnTo>
                  <a:pt x="465" y="816"/>
                </a:lnTo>
                <a:lnTo>
                  <a:pt x="470" y="809"/>
                </a:lnTo>
                <a:lnTo>
                  <a:pt x="473" y="802"/>
                </a:lnTo>
                <a:lnTo>
                  <a:pt x="475" y="793"/>
                </a:lnTo>
                <a:lnTo>
                  <a:pt x="476" y="785"/>
                </a:lnTo>
                <a:lnTo>
                  <a:pt x="476" y="777"/>
                </a:lnTo>
                <a:lnTo>
                  <a:pt x="476" y="769"/>
                </a:lnTo>
                <a:lnTo>
                  <a:pt x="476" y="760"/>
                </a:lnTo>
                <a:lnTo>
                  <a:pt x="476" y="752"/>
                </a:lnTo>
                <a:lnTo>
                  <a:pt x="590" y="752"/>
                </a:lnTo>
                <a:lnTo>
                  <a:pt x="590" y="762"/>
                </a:lnTo>
                <a:lnTo>
                  <a:pt x="591" y="771"/>
                </a:lnTo>
                <a:lnTo>
                  <a:pt x="591" y="781"/>
                </a:lnTo>
                <a:lnTo>
                  <a:pt x="591" y="789"/>
                </a:lnTo>
                <a:lnTo>
                  <a:pt x="592" y="795"/>
                </a:lnTo>
                <a:lnTo>
                  <a:pt x="594" y="802"/>
                </a:lnTo>
                <a:lnTo>
                  <a:pt x="597" y="808"/>
                </a:lnTo>
                <a:lnTo>
                  <a:pt x="602" y="813"/>
                </a:lnTo>
                <a:lnTo>
                  <a:pt x="608" y="819"/>
                </a:lnTo>
                <a:lnTo>
                  <a:pt x="615" y="823"/>
                </a:lnTo>
                <a:lnTo>
                  <a:pt x="622" y="828"/>
                </a:lnTo>
                <a:lnTo>
                  <a:pt x="632" y="832"/>
                </a:lnTo>
                <a:lnTo>
                  <a:pt x="652" y="840"/>
                </a:lnTo>
                <a:lnTo>
                  <a:pt x="674" y="847"/>
                </a:lnTo>
                <a:lnTo>
                  <a:pt x="698" y="852"/>
                </a:lnTo>
                <a:lnTo>
                  <a:pt x="723" y="856"/>
                </a:lnTo>
                <a:lnTo>
                  <a:pt x="771" y="863"/>
                </a:lnTo>
                <a:lnTo>
                  <a:pt x="814" y="867"/>
                </a:lnTo>
                <a:lnTo>
                  <a:pt x="844" y="868"/>
                </a:lnTo>
                <a:lnTo>
                  <a:pt x="855" y="869"/>
                </a:lnTo>
                <a:close/>
                <a:moveTo>
                  <a:pt x="1065" y="33"/>
                </a:moveTo>
                <a:lnTo>
                  <a:pt x="1065" y="701"/>
                </a:lnTo>
                <a:lnTo>
                  <a:pt x="1064" y="708"/>
                </a:lnTo>
                <a:lnTo>
                  <a:pt x="1063" y="714"/>
                </a:lnTo>
                <a:lnTo>
                  <a:pt x="1060" y="720"/>
                </a:lnTo>
                <a:lnTo>
                  <a:pt x="1056" y="725"/>
                </a:lnTo>
                <a:lnTo>
                  <a:pt x="1051" y="729"/>
                </a:lnTo>
                <a:lnTo>
                  <a:pt x="1046" y="732"/>
                </a:lnTo>
                <a:lnTo>
                  <a:pt x="1040" y="733"/>
                </a:lnTo>
                <a:lnTo>
                  <a:pt x="1033" y="734"/>
                </a:lnTo>
                <a:lnTo>
                  <a:pt x="33" y="734"/>
                </a:lnTo>
                <a:lnTo>
                  <a:pt x="26" y="733"/>
                </a:lnTo>
                <a:lnTo>
                  <a:pt x="19" y="732"/>
                </a:lnTo>
                <a:lnTo>
                  <a:pt x="14" y="729"/>
                </a:lnTo>
                <a:lnTo>
                  <a:pt x="9" y="725"/>
                </a:lnTo>
                <a:lnTo>
                  <a:pt x="5" y="720"/>
                </a:lnTo>
                <a:lnTo>
                  <a:pt x="2" y="714"/>
                </a:lnTo>
                <a:lnTo>
                  <a:pt x="1" y="708"/>
                </a:lnTo>
                <a:lnTo>
                  <a:pt x="0" y="701"/>
                </a:lnTo>
                <a:lnTo>
                  <a:pt x="0" y="33"/>
                </a:lnTo>
                <a:lnTo>
                  <a:pt x="1" y="27"/>
                </a:lnTo>
                <a:lnTo>
                  <a:pt x="2" y="20"/>
                </a:lnTo>
                <a:lnTo>
                  <a:pt x="5" y="14"/>
                </a:lnTo>
                <a:lnTo>
                  <a:pt x="9" y="10"/>
                </a:lnTo>
                <a:lnTo>
                  <a:pt x="14" y="6"/>
                </a:lnTo>
                <a:lnTo>
                  <a:pt x="19" y="3"/>
                </a:lnTo>
                <a:lnTo>
                  <a:pt x="26" y="1"/>
                </a:lnTo>
                <a:lnTo>
                  <a:pt x="33" y="0"/>
                </a:lnTo>
                <a:lnTo>
                  <a:pt x="1033" y="0"/>
                </a:lnTo>
                <a:lnTo>
                  <a:pt x="1040" y="1"/>
                </a:lnTo>
                <a:lnTo>
                  <a:pt x="1046" y="3"/>
                </a:lnTo>
                <a:lnTo>
                  <a:pt x="1051" y="6"/>
                </a:lnTo>
                <a:lnTo>
                  <a:pt x="1056" y="10"/>
                </a:lnTo>
                <a:lnTo>
                  <a:pt x="1060" y="14"/>
                </a:lnTo>
                <a:lnTo>
                  <a:pt x="1063" y="20"/>
                </a:lnTo>
                <a:lnTo>
                  <a:pt x="1064" y="27"/>
                </a:lnTo>
                <a:lnTo>
                  <a:pt x="1065" y="33"/>
                </a:lnTo>
                <a:close/>
                <a:moveTo>
                  <a:pt x="804" y="678"/>
                </a:moveTo>
                <a:lnTo>
                  <a:pt x="804" y="675"/>
                </a:lnTo>
                <a:lnTo>
                  <a:pt x="803" y="671"/>
                </a:lnTo>
                <a:lnTo>
                  <a:pt x="801" y="668"/>
                </a:lnTo>
                <a:lnTo>
                  <a:pt x="799" y="666"/>
                </a:lnTo>
                <a:lnTo>
                  <a:pt x="797" y="664"/>
                </a:lnTo>
                <a:lnTo>
                  <a:pt x="794" y="662"/>
                </a:lnTo>
                <a:lnTo>
                  <a:pt x="791" y="661"/>
                </a:lnTo>
                <a:lnTo>
                  <a:pt x="788" y="661"/>
                </a:lnTo>
                <a:lnTo>
                  <a:pt x="783" y="661"/>
                </a:lnTo>
                <a:lnTo>
                  <a:pt x="780" y="662"/>
                </a:lnTo>
                <a:lnTo>
                  <a:pt x="777" y="664"/>
                </a:lnTo>
                <a:lnTo>
                  <a:pt x="775" y="666"/>
                </a:lnTo>
                <a:lnTo>
                  <a:pt x="773" y="668"/>
                </a:lnTo>
                <a:lnTo>
                  <a:pt x="771" y="671"/>
                </a:lnTo>
                <a:lnTo>
                  <a:pt x="770" y="675"/>
                </a:lnTo>
                <a:lnTo>
                  <a:pt x="770" y="678"/>
                </a:lnTo>
                <a:lnTo>
                  <a:pt x="770" y="682"/>
                </a:lnTo>
                <a:lnTo>
                  <a:pt x="771" y="685"/>
                </a:lnTo>
                <a:lnTo>
                  <a:pt x="773" y="688"/>
                </a:lnTo>
                <a:lnTo>
                  <a:pt x="775" y="690"/>
                </a:lnTo>
                <a:lnTo>
                  <a:pt x="777" y="692"/>
                </a:lnTo>
                <a:lnTo>
                  <a:pt x="780" y="694"/>
                </a:lnTo>
                <a:lnTo>
                  <a:pt x="783" y="695"/>
                </a:lnTo>
                <a:lnTo>
                  <a:pt x="788" y="695"/>
                </a:lnTo>
                <a:lnTo>
                  <a:pt x="791" y="695"/>
                </a:lnTo>
                <a:lnTo>
                  <a:pt x="794" y="694"/>
                </a:lnTo>
                <a:lnTo>
                  <a:pt x="797" y="692"/>
                </a:lnTo>
                <a:lnTo>
                  <a:pt x="799" y="690"/>
                </a:lnTo>
                <a:lnTo>
                  <a:pt x="801" y="688"/>
                </a:lnTo>
                <a:lnTo>
                  <a:pt x="803" y="685"/>
                </a:lnTo>
                <a:lnTo>
                  <a:pt x="804" y="682"/>
                </a:lnTo>
                <a:lnTo>
                  <a:pt x="804" y="678"/>
                </a:lnTo>
                <a:close/>
                <a:moveTo>
                  <a:pt x="882" y="678"/>
                </a:moveTo>
                <a:lnTo>
                  <a:pt x="882" y="675"/>
                </a:lnTo>
                <a:lnTo>
                  <a:pt x="881" y="671"/>
                </a:lnTo>
                <a:lnTo>
                  <a:pt x="879" y="668"/>
                </a:lnTo>
                <a:lnTo>
                  <a:pt x="877" y="666"/>
                </a:lnTo>
                <a:lnTo>
                  <a:pt x="875" y="664"/>
                </a:lnTo>
                <a:lnTo>
                  <a:pt x="872" y="662"/>
                </a:lnTo>
                <a:lnTo>
                  <a:pt x="869" y="661"/>
                </a:lnTo>
                <a:lnTo>
                  <a:pt x="866" y="661"/>
                </a:lnTo>
                <a:lnTo>
                  <a:pt x="861" y="661"/>
                </a:lnTo>
                <a:lnTo>
                  <a:pt x="858" y="662"/>
                </a:lnTo>
                <a:lnTo>
                  <a:pt x="856" y="664"/>
                </a:lnTo>
                <a:lnTo>
                  <a:pt x="853" y="666"/>
                </a:lnTo>
                <a:lnTo>
                  <a:pt x="851" y="668"/>
                </a:lnTo>
                <a:lnTo>
                  <a:pt x="850" y="671"/>
                </a:lnTo>
                <a:lnTo>
                  <a:pt x="849" y="675"/>
                </a:lnTo>
                <a:lnTo>
                  <a:pt x="848" y="678"/>
                </a:lnTo>
                <a:lnTo>
                  <a:pt x="849" y="682"/>
                </a:lnTo>
                <a:lnTo>
                  <a:pt x="850" y="685"/>
                </a:lnTo>
                <a:lnTo>
                  <a:pt x="851" y="688"/>
                </a:lnTo>
                <a:lnTo>
                  <a:pt x="853" y="690"/>
                </a:lnTo>
                <a:lnTo>
                  <a:pt x="856" y="692"/>
                </a:lnTo>
                <a:lnTo>
                  <a:pt x="858" y="694"/>
                </a:lnTo>
                <a:lnTo>
                  <a:pt x="861" y="695"/>
                </a:lnTo>
                <a:lnTo>
                  <a:pt x="866" y="695"/>
                </a:lnTo>
                <a:lnTo>
                  <a:pt x="869" y="695"/>
                </a:lnTo>
                <a:lnTo>
                  <a:pt x="872" y="694"/>
                </a:lnTo>
                <a:lnTo>
                  <a:pt x="875" y="692"/>
                </a:lnTo>
                <a:lnTo>
                  <a:pt x="877" y="690"/>
                </a:lnTo>
                <a:lnTo>
                  <a:pt x="879" y="688"/>
                </a:lnTo>
                <a:lnTo>
                  <a:pt x="881" y="685"/>
                </a:lnTo>
                <a:lnTo>
                  <a:pt x="882" y="682"/>
                </a:lnTo>
                <a:lnTo>
                  <a:pt x="882" y="678"/>
                </a:lnTo>
                <a:close/>
                <a:moveTo>
                  <a:pt x="961" y="678"/>
                </a:moveTo>
                <a:lnTo>
                  <a:pt x="960" y="675"/>
                </a:lnTo>
                <a:lnTo>
                  <a:pt x="959" y="671"/>
                </a:lnTo>
                <a:lnTo>
                  <a:pt x="958" y="668"/>
                </a:lnTo>
                <a:lnTo>
                  <a:pt x="956" y="666"/>
                </a:lnTo>
                <a:lnTo>
                  <a:pt x="953" y="664"/>
                </a:lnTo>
                <a:lnTo>
                  <a:pt x="950" y="662"/>
                </a:lnTo>
                <a:lnTo>
                  <a:pt x="947" y="661"/>
                </a:lnTo>
                <a:lnTo>
                  <a:pt x="943" y="661"/>
                </a:lnTo>
                <a:lnTo>
                  <a:pt x="940" y="661"/>
                </a:lnTo>
                <a:lnTo>
                  <a:pt x="937" y="662"/>
                </a:lnTo>
                <a:lnTo>
                  <a:pt x="934" y="664"/>
                </a:lnTo>
                <a:lnTo>
                  <a:pt x="931" y="666"/>
                </a:lnTo>
                <a:lnTo>
                  <a:pt x="929" y="668"/>
                </a:lnTo>
                <a:lnTo>
                  <a:pt x="928" y="671"/>
                </a:lnTo>
                <a:lnTo>
                  <a:pt x="927" y="675"/>
                </a:lnTo>
                <a:lnTo>
                  <a:pt x="927" y="678"/>
                </a:lnTo>
                <a:lnTo>
                  <a:pt x="927" y="682"/>
                </a:lnTo>
                <a:lnTo>
                  <a:pt x="928" y="685"/>
                </a:lnTo>
                <a:lnTo>
                  <a:pt x="929" y="688"/>
                </a:lnTo>
                <a:lnTo>
                  <a:pt x="931" y="690"/>
                </a:lnTo>
                <a:lnTo>
                  <a:pt x="934" y="692"/>
                </a:lnTo>
                <a:lnTo>
                  <a:pt x="937" y="694"/>
                </a:lnTo>
                <a:lnTo>
                  <a:pt x="940" y="695"/>
                </a:lnTo>
                <a:lnTo>
                  <a:pt x="943" y="695"/>
                </a:lnTo>
                <a:lnTo>
                  <a:pt x="947" y="695"/>
                </a:lnTo>
                <a:lnTo>
                  <a:pt x="950" y="694"/>
                </a:lnTo>
                <a:lnTo>
                  <a:pt x="953" y="692"/>
                </a:lnTo>
                <a:lnTo>
                  <a:pt x="956" y="690"/>
                </a:lnTo>
                <a:lnTo>
                  <a:pt x="958" y="688"/>
                </a:lnTo>
                <a:lnTo>
                  <a:pt x="959" y="685"/>
                </a:lnTo>
                <a:lnTo>
                  <a:pt x="960" y="682"/>
                </a:lnTo>
                <a:lnTo>
                  <a:pt x="961" y="678"/>
                </a:lnTo>
                <a:close/>
                <a:moveTo>
                  <a:pt x="981" y="78"/>
                </a:moveTo>
                <a:lnTo>
                  <a:pt x="981" y="77"/>
                </a:lnTo>
                <a:lnTo>
                  <a:pt x="980" y="77"/>
                </a:lnTo>
                <a:lnTo>
                  <a:pt x="85" y="77"/>
                </a:lnTo>
                <a:lnTo>
                  <a:pt x="84" y="77"/>
                </a:lnTo>
                <a:lnTo>
                  <a:pt x="84" y="78"/>
                </a:lnTo>
                <a:lnTo>
                  <a:pt x="84" y="621"/>
                </a:lnTo>
                <a:lnTo>
                  <a:pt x="981" y="621"/>
                </a:lnTo>
                <a:lnTo>
                  <a:pt x="981" y="7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517602A-0534-48D4-995E-A88083A5AE54}"/>
              </a:ext>
            </a:extLst>
          </p:cNvPr>
          <p:cNvGrpSpPr/>
          <p:nvPr/>
        </p:nvGrpSpPr>
        <p:grpSpPr>
          <a:xfrm>
            <a:off x="295754" y="593089"/>
            <a:ext cx="11690057" cy="2780972"/>
            <a:chOff x="6125056" y="1570915"/>
            <a:chExt cx="3946527" cy="2985313"/>
          </a:xfrm>
        </p:grpSpPr>
        <p:sp>
          <p:nvSpPr>
            <p:cNvPr id="62" name="TextBox 61"/>
            <p:cNvSpPr txBox="1"/>
            <p:nvPr/>
          </p:nvSpPr>
          <p:spPr>
            <a:xfrm>
              <a:off x="6243781" y="2088951"/>
              <a:ext cx="3701556" cy="2467277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lIns="54610" tIns="54610" rIns="54610" bIns="54610" rtlCol="0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200" dirty="0">
                <a:latin typeface="Univers for KPMG" panose="020B0603020202020204" pitchFamily="34" charset="0"/>
              </a:endParaRPr>
            </a:p>
          </p:txBody>
        </p:sp>
        <p:grpSp>
          <p:nvGrpSpPr>
            <p:cNvPr id="72" name="Group 4"/>
            <p:cNvGrpSpPr>
              <a:grpSpLocks noChangeAspect="1"/>
            </p:cNvGrpSpPr>
            <p:nvPr/>
          </p:nvGrpSpPr>
          <p:grpSpPr bwMode="auto">
            <a:xfrm>
              <a:off x="6125056" y="1570915"/>
              <a:ext cx="3946527" cy="646113"/>
              <a:chOff x="384" y="922"/>
              <a:chExt cx="2486" cy="407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384" y="1246"/>
                <a:ext cx="78" cy="83"/>
              </a:xfrm>
              <a:custGeom>
                <a:avLst/>
                <a:gdLst>
                  <a:gd name="T0" fmla="*/ 0 w 78"/>
                  <a:gd name="T1" fmla="*/ 0 h 83"/>
                  <a:gd name="T2" fmla="*/ 78 w 78"/>
                  <a:gd name="T3" fmla="*/ 83 h 83"/>
                  <a:gd name="T4" fmla="*/ 78 w 78"/>
                  <a:gd name="T5" fmla="*/ 0 h 83"/>
                  <a:gd name="T6" fmla="*/ 0 w 78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3">
                    <a:moveTo>
                      <a:pt x="0" y="0"/>
                    </a:moveTo>
                    <a:lnTo>
                      <a:pt x="78" y="83"/>
                    </a:ln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2792" y="1246"/>
                <a:ext cx="78" cy="83"/>
              </a:xfrm>
              <a:custGeom>
                <a:avLst/>
                <a:gdLst>
                  <a:gd name="T0" fmla="*/ 0 w 78"/>
                  <a:gd name="T1" fmla="*/ 0 h 83"/>
                  <a:gd name="T2" fmla="*/ 0 w 78"/>
                  <a:gd name="T3" fmla="*/ 83 h 83"/>
                  <a:gd name="T4" fmla="*/ 78 w 78"/>
                  <a:gd name="T5" fmla="*/ 0 h 83"/>
                  <a:gd name="T6" fmla="*/ 0 w 78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3">
                    <a:moveTo>
                      <a:pt x="0" y="0"/>
                    </a:moveTo>
                    <a:lnTo>
                      <a:pt x="0" y="83"/>
                    </a:lnTo>
                    <a:lnTo>
                      <a:pt x="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4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7"/>
              <p:cNvSpPr>
                <a:spLocks noChangeArrowheads="1"/>
              </p:cNvSpPr>
              <p:nvPr/>
            </p:nvSpPr>
            <p:spPr bwMode="auto">
              <a:xfrm>
                <a:off x="384" y="922"/>
                <a:ext cx="2486" cy="329"/>
              </a:xfrm>
              <a:prstGeom prst="rect">
                <a:avLst/>
              </a:prstGeom>
              <a:solidFill>
                <a:srgbClr val="005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0C54665-32B1-4FB6-A44A-09861801C88D}"/>
              </a:ext>
            </a:extLst>
          </p:cNvPr>
          <p:cNvSpPr txBox="1">
            <a:spLocks/>
          </p:cNvSpPr>
          <p:nvPr/>
        </p:nvSpPr>
        <p:spPr>
          <a:xfrm>
            <a:off x="200624" y="211458"/>
            <a:ext cx="10763209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SVANidhi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Government Process Re-engineering (GPR)</a:t>
            </a:r>
            <a:endParaRPr lang="en-US" sz="2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4DBB2D-02E8-4154-94C0-465A42274CD3}"/>
              </a:ext>
            </a:extLst>
          </p:cNvPr>
          <p:cNvSpPr txBox="1">
            <a:spLocks/>
          </p:cNvSpPr>
          <p:nvPr/>
        </p:nvSpPr>
        <p:spPr>
          <a:xfrm>
            <a:off x="1897560" y="620378"/>
            <a:ext cx="2624192" cy="4307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Before </a:t>
            </a:r>
            <a:r>
              <a:rPr lang="en-US" sz="2400" b="1" dirty="0" err="1">
                <a:solidFill>
                  <a:schemeClr val="bg1"/>
                </a:solidFill>
              </a:rPr>
              <a:t>SVANidhi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2F3F78-3F39-4F87-B466-9A89C169251F}"/>
              </a:ext>
            </a:extLst>
          </p:cNvPr>
          <p:cNvSpPr txBox="1"/>
          <p:nvPr/>
        </p:nvSpPr>
        <p:spPr>
          <a:xfrm>
            <a:off x="613050" y="984233"/>
            <a:ext cx="95975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Dependence on the ULBs for formal recognition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Central Database of Street Vendors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n-US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to credit facilities for SVs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formal training in use of Digital Payment platforms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holistic approach to Socio – economic </a:t>
            </a:r>
            <a:r>
              <a:rPr lang="en-US" sz="1600" dirty="0" err="1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upliftment</a:t>
            </a:r>
            <a:endParaRPr lang="en-US" sz="1600" dirty="0">
              <a:solidFill>
                <a:srgbClr val="21252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215900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Absence of Sense of Identity and </a:t>
            </a:r>
            <a:r>
              <a:rPr lang="en-US" sz="1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of business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897EB3-3868-42FE-8198-F68462395980}"/>
              </a:ext>
            </a:extLst>
          </p:cNvPr>
          <p:cNvGrpSpPr/>
          <p:nvPr/>
        </p:nvGrpSpPr>
        <p:grpSpPr>
          <a:xfrm>
            <a:off x="307077" y="3590087"/>
            <a:ext cx="11777347" cy="3068936"/>
            <a:chOff x="341867" y="3166430"/>
            <a:chExt cx="5445392" cy="32254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FBD8BE-B8D1-49AA-A0A1-6AD4AFB6D3C4}"/>
                </a:ext>
              </a:extLst>
            </p:cNvPr>
            <p:cNvGrpSpPr/>
            <p:nvPr/>
          </p:nvGrpSpPr>
          <p:grpSpPr>
            <a:xfrm>
              <a:off x="341867" y="3166430"/>
              <a:ext cx="5445392" cy="3225453"/>
              <a:chOff x="188146" y="3102753"/>
              <a:chExt cx="5820051" cy="330878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5495BD8-90BA-4443-883F-9643AEEA3413}"/>
                  </a:ext>
                </a:extLst>
              </p:cNvPr>
              <p:cNvGrpSpPr/>
              <p:nvPr/>
            </p:nvGrpSpPr>
            <p:grpSpPr>
              <a:xfrm>
                <a:off x="188146" y="3102753"/>
                <a:ext cx="5806778" cy="3168876"/>
                <a:chOff x="2177932" y="1692548"/>
                <a:chExt cx="3695700" cy="2514185"/>
              </a:xfrm>
            </p:grpSpPr>
            <p:sp>
              <p:nvSpPr>
                <p:cNvPr id="705" name="TextBox 704">
                  <a:extLst>
                    <a:ext uri="{FF2B5EF4-FFF2-40B4-BE49-F238E27FC236}">
                      <a16:creationId xmlns:a16="http://schemas.microsoft.com/office/drawing/2014/main" id="{4F6B71BC-769A-46FF-86CA-F1AF43C62C33}"/>
                    </a:ext>
                  </a:extLst>
                </p:cNvPr>
                <p:cNvSpPr txBox="1"/>
                <p:nvPr/>
              </p:nvSpPr>
              <p:spPr>
                <a:xfrm>
                  <a:off x="2268120" y="2110062"/>
                  <a:ext cx="3504900" cy="2096671"/>
                </a:xfrm>
                <a:prstGeom prst="rect">
                  <a:avLst/>
                </a:prstGeom>
                <a:solidFill>
                  <a:srgbClr val="EAEAEA"/>
                </a:solidFill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>
                    <a:spcAft>
                      <a:spcPts val="600"/>
                    </a:spcAft>
                  </a:pPr>
                  <a:endParaRPr lang="en-US" sz="1200" dirty="0">
                    <a:latin typeface="Univers for KPMG" panose="020B0603020202020204" pitchFamily="34" charset="0"/>
                  </a:endParaRPr>
                </a:p>
              </p:txBody>
            </p:sp>
            <p:grpSp>
              <p:nvGrpSpPr>
                <p:cNvPr id="7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2177932" y="1692548"/>
                  <a:ext cx="3695700" cy="539750"/>
                  <a:chOff x="384" y="989"/>
                  <a:chExt cx="2328" cy="340"/>
                </a:xfrm>
              </p:grpSpPr>
              <p:sp>
                <p:nvSpPr>
                  <p:cNvPr id="9" name="Freeform 5"/>
                  <p:cNvSpPr>
                    <a:spLocks/>
                  </p:cNvSpPr>
                  <p:nvPr/>
                </p:nvSpPr>
                <p:spPr bwMode="auto">
                  <a:xfrm>
                    <a:off x="384" y="1246"/>
                    <a:ext cx="78" cy="83"/>
                  </a:xfrm>
                  <a:custGeom>
                    <a:avLst/>
                    <a:gdLst>
                      <a:gd name="T0" fmla="*/ 0 w 78"/>
                      <a:gd name="T1" fmla="*/ 0 h 83"/>
                      <a:gd name="T2" fmla="*/ 78 w 78"/>
                      <a:gd name="T3" fmla="*/ 83 h 83"/>
                      <a:gd name="T4" fmla="*/ 78 w 78"/>
                      <a:gd name="T5" fmla="*/ 0 h 83"/>
                      <a:gd name="T6" fmla="*/ 0 w 78"/>
                      <a:gd name="T7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8" h="83">
                        <a:moveTo>
                          <a:pt x="0" y="0"/>
                        </a:moveTo>
                        <a:lnTo>
                          <a:pt x="78" y="83"/>
                        </a:lnTo>
                        <a:lnTo>
                          <a:pt x="7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A48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" name="Freeform 6"/>
                  <p:cNvSpPr>
                    <a:spLocks/>
                  </p:cNvSpPr>
                  <p:nvPr/>
                </p:nvSpPr>
                <p:spPr bwMode="auto">
                  <a:xfrm>
                    <a:off x="2634" y="1246"/>
                    <a:ext cx="78" cy="83"/>
                  </a:xfrm>
                  <a:custGeom>
                    <a:avLst/>
                    <a:gdLst>
                      <a:gd name="T0" fmla="*/ 0 w 78"/>
                      <a:gd name="T1" fmla="*/ 0 h 83"/>
                      <a:gd name="T2" fmla="*/ 0 w 78"/>
                      <a:gd name="T3" fmla="*/ 83 h 83"/>
                      <a:gd name="T4" fmla="*/ 78 w 78"/>
                      <a:gd name="T5" fmla="*/ 0 h 83"/>
                      <a:gd name="T6" fmla="*/ 0 w 78"/>
                      <a:gd name="T7" fmla="*/ 0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8" h="83">
                        <a:moveTo>
                          <a:pt x="0" y="0"/>
                        </a:moveTo>
                        <a:lnTo>
                          <a:pt x="0" y="83"/>
                        </a:lnTo>
                        <a:lnTo>
                          <a:pt x="7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A484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989"/>
                    <a:ext cx="2328" cy="26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7CF79B-FC71-443D-81D6-8D2C24C2282F}"/>
                  </a:ext>
                </a:extLst>
              </p:cNvPr>
              <p:cNvSpPr txBox="1"/>
              <p:nvPr/>
            </p:nvSpPr>
            <p:spPr>
              <a:xfrm>
                <a:off x="346074" y="3770513"/>
                <a:ext cx="5662123" cy="2641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Introduction of ‘Letter of Recommendation’ (</a:t>
                </a:r>
                <a:r>
                  <a:rPr lang="en-US" sz="1600" dirty="0" err="1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LoR</a:t>
                </a: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from the ULBs. Identified SVs almost triples since implementation of  Scheme.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Comprehensive database of Street Vendors in India that can be leveraged to extend other benefits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Opened the doors of formal Banking channels</a:t>
                </a: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Mandatory Issue of UPI ID/ QR Code free of cost to SVs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Socio-economic upliftment of SVs’ families through ‘</a:t>
                </a:r>
                <a:r>
                  <a:rPr lang="en-US" sz="1600" dirty="0" err="1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SVANidhi</a:t>
                </a: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sz="1600" dirty="0" err="1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Samriddhi</a:t>
                </a: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</a:t>
                </a:r>
                <a:endPara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Issue of </a:t>
                </a:r>
                <a:r>
                  <a:rPr lang="en-US" sz="1600" dirty="0" err="1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Parichay</a:t>
                </a:r>
                <a:r>
                  <a:rPr lang="en-US" sz="1600" dirty="0">
                    <a:solidFill>
                      <a:srgbClr val="212529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Board</a:t>
                </a:r>
              </a:p>
            </p:txBody>
          </p:sp>
        </p:grp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31166896-89F4-4469-BF4F-41D6D39A14F5}"/>
                </a:ext>
              </a:extLst>
            </p:cNvPr>
            <p:cNvSpPr txBox="1">
              <a:spLocks/>
            </p:cNvSpPr>
            <p:nvPr/>
          </p:nvSpPr>
          <p:spPr>
            <a:xfrm>
              <a:off x="1934008" y="3304394"/>
              <a:ext cx="2624192" cy="420254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b="1" dirty="0"/>
                <a:t>After </a:t>
              </a:r>
              <a:r>
                <a:rPr lang="en-US" sz="2400" b="1" dirty="0" err="1"/>
                <a:t>SVANidhi</a:t>
              </a:r>
              <a:r>
                <a:rPr lang="en-US" sz="2400" b="1" dirty="0"/>
                <a:t> 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CA67BF-E2CC-4AD1-B9CD-528DC5967C8C}"/>
              </a:ext>
            </a:extLst>
          </p:cNvPr>
          <p:cNvCxnSpPr>
            <a:cxnSpLocks/>
          </p:cNvCxnSpPr>
          <p:nvPr/>
        </p:nvCxnSpPr>
        <p:spPr>
          <a:xfrm>
            <a:off x="0" y="513831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03" y="18847"/>
            <a:ext cx="10389719" cy="7350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SVANidhi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GPR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(contd..)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839" y="2701106"/>
            <a:ext cx="10668566" cy="358443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2BEDB74-C66B-4B3D-AC24-9D0467B11A83}"/>
              </a:ext>
            </a:extLst>
          </p:cNvPr>
          <p:cNvGrpSpPr/>
          <p:nvPr/>
        </p:nvGrpSpPr>
        <p:grpSpPr>
          <a:xfrm>
            <a:off x="875883" y="2354086"/>
            <a:ext cx="864000" cy="864000"/>
            <a:chOff x="912357" y="1910560"/>
            <a:chExt cx="864000" cy="864000"/>
          </a:xfrm>
        </p:grpSpPr>
        <p:sp>
          <p:nvSpPr>
            <p:cNvPr id="9" name="Oval 8"/>
            <p:cNvSpPr/>
            <p:nvPr/>
          </p:nvSpPr>
          <p:spPr>
            <a:xfrm>
              <a:off x="912357" y="1910560"/>
              <a:ext cx="864000" cy="8640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1741" y="1983126"/>
              <a:ext cx="759756" cy="702735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360703" y="2416662"/>
            <a:ext cx="684000" cy="684000"/>
          </a:xfrm>
          <a:prstGeom prst="ellipse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52235" y="2314333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68219" y="2388455"/>
            <a:ext cx="684000" cy="684000"/>
          </a:xfrm>
          <a:prstGeom prst="ellipse">
            <a:avLst/>
          </a:prstGeom>
          <a:solidFill>
            <a:srgbClr val="00A3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7" name="Group 207"/>
          <p:cNvGrpSpPr/>
          <p:nvPr/>
        </p:nvGrpSpPr>
        <p:grpSpPr>
          <a:xfrm>
            <a:off x="1121890" y="2665733"/>
            <a:ext cx="391794" cy="435139"/>
            <a:chOff x="7683500" y="3608388"/>
            <a:chExt cx="501650" cy="539750"/>
          </a:xfrm>
        </p:grpSpPr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8020050" y="4011613"/>
              <a:ext cx="165100" cy="120650"/>
            </a:xfrm>
            <a:custGeom>
              <a:avLst/>
              <a:gdLst>
                <a:gd name="T0" fmla="*/ 51 w 104"/>
                <a:gd name="T1" fmla="*/ 45 h 76"/>
                <a:gd name="T2" fmla="*/ 42 w 104"/>
                <a:gd name="T3" fmla="*/ 48 h 76"/>
                <a:gd name="T4" fmla="*/ 33 w 104"/>
                <a:gd name="T5" fmla="*/ 50 h 76"/>
                <a:gd name="T6" fmla="*/ 24 w 104"/>
                <a:gd name="T7" fmla="*/ 52 h 76"/>
                <a:gd name="T8" fmla="*/ 16 w 104"/>
                <a:gd name="T9" fmla="*/ 53 h 76"/>
                <a:gd name="T10" fmla="*/ 10 w 104"/>
                <a:gd name="T11" fmla="*/ 54 h 76"/>
                <a:gd name="T12" fmla="*/ 5 w 104"/>
                <a:gd name="T13" fmla="*/ 55 h 76"/>
                <a:gd name="T14" fmla="*/ 1 w 104"/>
                <a:gd name="T15" fmla="*/ 55 h 76"/>
                <a:gd name="T16" fmla="*/ 0 w 104"/>
                <a:gd name="T17" fmla="*/ 55 h 76"/>
                <a:gd name="T18" fmla="*/ 3 w 104"/>
                <a:gd name="T19" fmla="*/ 76 h 76"/>
                <a:gd name="T20" fmla="*/ 4 w 104"/>
                <a:gd name="T21" fmla="*/ 75 h 76"/>
                <a:gd name="T22" fmla="*/ 8 w 104"/>
                <a:gd name="T23" fmla="*/ 75 h 76"/>
                <a:gd name="T24" fmla="*/ 13 w 104"/>
                <a:gd name="T25" fmla="*/ 74 h 76"/>
                <a:gd name="T26" fmla="*/ 20 w 104"/>
                <a:gd name="T27" fmla="*/ 72 h 76"/>
                <a:gd name="T28" fmla="*/ 28 w 104"/>
                <a:gd name="T29" fmla="*/ 70 h 76"/>
                <a:gd name="T30" fmla="*/ 37 w 104"/>
                <a:gd name="T31" fmla="*/ 68 h 76"/>
                <a:gd name="T32" fmla="*/ 47 w 104"/>
                <a:gd name="T33" fmla="*/ 65 h 76"/>
                <a:gd name="T34" fmla="*/ 57 w 104"/>
                <a:gd name="T35" fmla="*/ 61 h 76"/>
                <a:gd name="T36" fmla="*/ 62 w 104"/>
                <a:gd name="T37" fmla="*/ 59 h 76"/>
                <a:gd name="T38" fmla="*/ 67 w 104"/>
                <a:gd name="T39" fmla="*/ 57 h 76"/>
                <a:gd name="T40" fmla="*/ 71 w 104"/>
                <a:gd name="T41" fmla="*/ 54 h 76"/>
                <a:gd name="T42" fmla="*/ 76 w 104"/>
                <a:gd name="T43" fmla="*/ 52 h 76"/>
                <a:gd name="T44" fmla="*/ 80 w 104"/>
                <a:gd name="T45" fmla="*/ 49 h 76"/>
                <a:gd name="T46" fmla="*/ 84 w 104"/>
                <a:gd name="T47" fmla="*/ 46 h 76"/>
                <a:gd name="T48" fmla="*/ 88 w 104"/>
                <a:gd name="T49" fmla="*/ 42 h 76"/>
                <a:gd name="T50" fmla="*/ 91 w 104"/>
                <a:gd name="T51" fmla="*/ 39 h 76"/>
                <a:gd name="T52" fmla="*/ 94 w 104"/>
                <a:gd name="T53" fmla="*/ 36 h 76"/>
                <a:gd name="T54" fmla="*/ 96 w 104"/>
                <a:gd name="T55" fmla="*/ 32 h 76"/>
                <a:gd name="T56" fmla="*/ 97 w 104"/>
                <a:gd name="T57" fmla="*/ 28 h 76"/>
                <a:gd name="T58" fmla="*/ 98 w 104"/>
                <a:gd name="T59" fmla="*/ 25 h 76"/>
                <a:gd name="T60" fmla="*/ 99 w 104"/>
                <a:gd name="T61" fmla="*/ 23 h 76"/>
                <a:gd name="T62" fmla="*/ 99 w 104"/>
                <a:gd name="T63" fmla="*/ 22 h 76"/>
                <a:gd name="T64" fmla="*/ 99 w 104"/>
                <a:gd name="T65" fmla="*/ 22 h 76"/>
                <a:gd name="T66" fmla="*/ 99 w 104"/>
                <a:gd name="T67" fmla="*/ 22 h 76"/>
                <a:gd name="T68" fmla="*/ 104 w 104"/>
                <a:gd name="T69" fmla="*/ 22 h 76"/>
                <a:gd name="T70" fmla="*/ 101 w 104"/>
                <a:gd name="T71" fmla="*/ 20 h 76"/>
                <a:gd name="T72" fmla="*/ 96 w 104"/>
                <a:gd name="T73" fmla="*/ 15 h 76"/>
                <a:gd name="T74" fmla="*/ 88 w 104"/>
                <a:gd name="T75" fmla="*/ 8 h 76"/>
                <a:gd name="T76" fmla="*/ 77 w 104"/>
                <a:gd name="T77" fmla="*/ 0 h 76"/>
                <a:gd name="T78" fmla="*/ 80 w 104"/>
                <a:gd name="T79" fmla="*/ 9 h 76"/>
                <a:gd name="T80" fmla="*/ 82 w 104"/>
                <a:gd name="T81" fmla="*/ 21 h 76"/>
                <a:gd name="T82" fmla="*/ 85 w 104"/>
                <a:gd name="T83" fmla="*/ 21 h 76"/>
                <a:gd name="T84" fmla="*/ 85 w 104"/>
                <a:gd name="T85" fmla="*/ 21 h 76"/>
                <a:gd name="T86" fmla="*/ 85 w 104"/>
                <a:gd name="T87" fmla="*/ 21 h 76"/>
                <a:gd name="T88" fmla="*/ 85 w 104"/>
                <a:gd name="T89" fmla="*/ 22 h 76"/>
                <a:gd name="T90" fmla="*/ 84 w 104"/>
                <a:gd name="T91" fmla="*/ 22 h 76"/>
                <a:gd name="T92" fmla="*/ 84 w 104"/>
                <a:gd name="T93" fmla="*/ 23 h 76"/>
                <a:gd name="T94" fmla="*/ 83 w 104"/>
                <a:gd name="T95" fmla="*/ 25 h 76"/>
                <a:gd name="T96" fmla="*/ 82 w 104"/>
                <a:gd name="T97" fmla="*/ 27 h 76"/>
                <a:gd name="T98" fmla="*/ 80 w 104"/>
                <a:gd name="T99" fmla="*/ 29 h 76"/>
                <a:gd name="T100" fmla="*/ 77 w 104"/>
                <a:gd name="T101" fmla="*/ 31 h 76"/>
                <a:gd name="T102" fmla="*/ 75 w 104"/>
                <a:gd name="T103" fmla="*/ 33 h 76"/>
                <a:gd name="T104" fmla="*/ 71 w 104"/>
                <a:gd name="T105" fmla="*/ 36 h 76"/>
                <a:gd name="T106" fmla="*/ 68 w 104"/>
                <a:gd name="T107" fmla="*/ 38 h 76"/>
                <a:gd name="T108" fmla="*/ 64 w 104"/>
                <a:gd name="T109" fmla="*/ 40 h 76"/>
                <a:gd name="T110" fmla="*/ 60 w 104"/>
                <a:gd name="T111" fmla="*/ 42 h 76"/>
                <a:gd name="T112" fmla="*/ 55 w 104"/>
                <a:gd name="T113" fmla="*/ 43 h 76"/>
                <a:gd name="T114" fmla="*/ 51 w 104"/>
                <a:gd name="T115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76">
                  <a:moveTo>
                    <a:pt x="51" y="45"/>
                  </a:moveTo>
                  <a:lnTo>
                    <a:pt x="42" y="48"/>
                  </a:lnTo>
                  <a:lnTo>
                    <a:pt x="33" y="50"/>
                  </a:lnTo>
                  <a:lnTo>
                    <a:pt x="24" y="52"/>
                  </a:lnTo>
                  <a:lnTo>
                    <a:pt x="16" y="53"/>
                  </a:lnTo>
                  <a:lnTo>
                    <a:pt x="10" y="54"/>
                  </a:lnTo>
                  <a:lnTo>
                    <a:pt x="5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3" y="76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3" y="74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8"/>
                  </a:lnTo>
                  <a:lnTo>
                    <a:pt x="47" y="65"/>
                  </a:lnTo>
                  <a:lnTo>
                    <a:pt x="57" y="61"/>
                  </a:lnTo>
                  <a:lnTo>
                    <a:pt x="62" y="59"/>
                  </a:lnTo>
                  <a:lnTo>
                    <a:pt x="67" y="57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80" y="49"/>
                  </a:lnTo>
                  <a:lnTo>
                    <a:pt x="84" y="46"/>
                  </a:lnTo>
                  <a:lnTo>
                    <a:pt x="88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6" y="32"/>
                  </a:lnTo>
                  <a:lnTo>
                    <a:pt x="97" y="28"/>
                  </a:lnTo>
                  <a:lnTo>
                    <a:pt x="98" y="25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4" y="22"/>
                  </a:lnTo>
                  <a:lnTo>
                    <a:pt x="101" y="20"/>
                  </a:lnTo>
                  <a:lnTo>
                    <a:pt x="96" y="15"/>
                  </a:lnTo>
                  <a:lnTo>
                    <a:pt x="88" y="8"/>
                  </a:lnTo>
                  <a:lnTo>
                    <a:pt x="77" y="0"/>
                  </a:lnTo>
                  <a:lnTo>
                    <a:pt x="80" y="9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3" y="25"/>
                  </a:lnTo>
                  <a:lnTo>
                    <a:pt x="82" y="27"/>
                  </a:lnTo>
                  <a:lnTo>
                    <a:pt x="80" y="29"/>
                  </a:lnTo>
                  <a:lnTo>
                    <a:pt x="77" y="31"/>
                  </a:lnTo>
                  <a:lnTo>
                    <a:pt x="75" y="33"/>
                  </a:lnTo>
                  <a:lnTo>
                    <a:pt x="71" y="36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5" y="43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auto">
            <a:xfrm>
              <a:off x="7762875" y="4083050"/>
              <a:ext cx="217488" cy="65088"/>
            </a:xfrm>
            <a:custGeom>
              <a:avLst/>
              <a:gdLst>
                <a:gd name="T0" fmla="*/ 6 w 137"/>
                <a:gd name="T1" fmla="*/ 0 h 41"/>
                <a:gd name="T2" fmla="*/ 0 w 137"/>
                <a:gd name="T3" fmla="*/ 16 h 41"/>
                <a:gd name="T4" fmla="*/ 1 w 137"/>
                <a:gd name="T5" fmla="*/ 16 h 41"/>
                <a:gd name="T6" fmla="*/ 5 w 137"/>
                <a:gd name="T7" fmla="*/ 18 h 41"/>
                <a:gd name="T8" fmla="*/ 10 w 137"/>
                <a:gd name="T9" fmla="*/ 20 h 41"/>
                <a:gd name="T10" fmla="*/ 17 w 137"/>
                <a:gd name="T11" fmla="*/ 22 h 41"/>
                <a:gd name="T12" fmla="*/ 21 w 137"/>
                <a:gd name="T13" fmla="*/ 23 h 41"/>
                <a:gd name="T14" fmla="*/ 25 w 137"/>
                <a:gd name="T15" fmla="*/ 24 h 41"/>
                <a:gd name="T16" fmla="*/ 29 w 137"/>
                <a:gd name="T17" fmla="*/ 25 h 41"/>
                <a:gd name="T18" fmla="*/ 34 w 137"/>
                <a:gd name="T19" fmla="*/ 26 h 41"/>
                <a:gd name="T20" fmla="*/ 39 w 137"/>
                <a:gd name="T21" fmla="*/ 28 h 41"/>
                <a:gd name="T22" fmla="*/ 44 w 137"/>
                <a:gd name="T23" fmla="*/ 28 h 41"/>
                <a:gd name="T24" fmla="*/ 49 w 137"/>
                <a:gd name="T25" fmla="*/ 29 h 41"/>
                <a:gd name="T26" fmla="*/ 54 w 137"/>
                <a:gd name="T27" fmla="*/ 30 h 41"/>
                <a:gd name="T28" fmla="*/ 59 w 137"/>
                <a:gd name="T29" fmla="*/ 31 h 41"/>
                <a:gd name="T30" fmla="*/ 64 w 137"/>
                <a:gd name="T31" fmla="*/ 32 h 41"/>
                <a:gd name="T32" fmla="*/ 69 w 137"/>
                <a:gd name="T33" fmla="*/ 32 h 41"/>
                <a:gd name="T34" fmla="*/ 74 w 137"/>
                <a:gd name="T35" fmla="*/ 33 h 41"/>
                <a:gd name="T36" fmla="*/ 84 w 137"/>
                <a:gd name="T37" fmla="*/ 34 h 41"/>
                <a:gd name="T38" fmla="*/ 92 w 137"/>
                <a:gd name="T39" fmla="*/ 34 h 41"/>
                <a:gd name="T40" fmla="*/ 96 w 137"/>
                <a:gd name="T41" fmla="*/ 34 h 41"/>
                <a:gd name="T42" fmla="*/ 99 w 137"/>
                <a:gd name="T43" fmla="*/ 34 h 41"/>
                <a:gd name="T44" fmla="*/ 100 w 137"/>
                <a:gd name="T45" fmla="*/ 34 h 41"/>
                <a:gd name="T46" fmla="*/ 101 w 137"/>
                <a:gd name="T47" fmla="*/ 35 h 41"/>
                <a:gd name="T48" fmla="*/ 101 w 137"/>
                <a:gd name="T49" fmla="*/ 41 h 41"/>
                <a:gd name="T50" fmla="*/ 137 w 137"/>
                <a:gd name="T51" fmla="*/ 19 h 41"/>
                <a:gd name="T52" fmla="*/ 105 w 137"/>
                <a:gd name="T53" fmla="*/ 10 h 41"/>
                <a:gd name="T54" fmla="*/ 104 w 137"/>
                <a:gd name="T55" fmla="*/ 13 h 41"/>
                <a:gd name="T56" fmla="*/ 102 w 137"/>
                <a:gd name="T57" fmla="*/ 13 h 41"/>
                <a:gd name="T58" fmla="*/ 99 w 137"/>
                <a:gd name="T59" fmla="*/ 13 h 41"/>
                <a:gd name="T60" fmla="*/ 96 w 137"/>
                <a:gd name="T61" fmla="*/ 13 h 41"/>
                <a:gd name="T62" fmla="*/ 93 w 137"/>
                <a:gd name="T63" fmla="*/ 13 h 41"/>
                <a:gd name="T64" fmla="*/ 85 w 137"/>
                <a:gd name="T65" fmla="*/ 13 h 41"/>
                <a:gd name="T66" fmla="*/ 76 w 137"/>
                <a:gd name="T67" fmla="*/ 13 h 41"/>
                <a:gd name="T68" fmla="*/ 67 w 137"/>
                <a:gd name="T69" fmla="*/ 12 h 41"/>
                <a:gd name="T70" fmla="*/ 57 w 137"/>
                <a:gd name="T71" fmla="*/ 11 h 41"/>
                <a:gd name="T72" fmla="*/ 52 w 137"/>
                <a:gd name="T73" fmla="*/ 10 h 41"/>
                <a:gd name="T74" fmla="*/ 47 w 137"/>
                <a:gd name="T75" fmla="*/ 9 h 41"/>
                <a:gd name="T76" fmla="*/ 42 w 137"/>
                <a:gd name="T77" fmla="*/ 9 h 41"/>
                <a:gd name="T78" fmla="*/ 38 w 137"/>
                <a:gd name="T79" fmla="*/ 8 h 41"/>
                <a:gd name="T80" fmla="*/ 34 w 137"/>
                <a:gd name="T81" fmla="*/ 7 h 41"/>
                <a:gd name="T82" fmla="*/ 29 w 137"/>
                <a:gd name="T83" fmla="*/ 6 h 41"/>
                <a:gd name="T84" fmla="*/ 25 w 137"/>
                <a:gd name="T85" fmla="*/ 5 h 41"/>
                <a:gd name="T86" fmla="*/ 22 w 137"/>
                <a:gd name="T87" fmla="*/ 4 h 41"/>
                <a:gd name="T88" fmla="*/ 15 w 137"/>
                <a:gd name="T89" fmla="*/ 3 h 41"/>
                <a:gd name="T90" fmla="*/ 10 w 137"/>
                <a:gd name="T91" fmla="*/ 1 h 41"/>
                <a:gd name="T92" fmla="*/ 7 w 137"/>
                <a:gd name="T93" fmla="*/ 0 h 41"/>
                <a:gd name="T94" fmla="*/ 6 w 137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41">
                  <a:moveTo>
                    <a:pt x="6" y="0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5" y="24"/>
                  </a:lnTo>
                  <a:lnTo>
                    <a:pt x="29" y="25"/>
                  </a:lnTo>
                  <a:lnTo>
                    <a:pt x="34" y="26"/>
                  </a:lnTo>
                  <a:lnTo>
                    <a:pt x="39" y="28"/>
                  </a:lnTo>
                  <a:lnTo>
                    <a:pt x="44" y="28"/>
                  </a:lnTo>
                  <a:lnTo>
                    <a:pt x="49" y="29"/>
                  </a:lnTo>
                  <a:lnTo>
                    <a:pt x="54" y="30"/>
                  </a:lnTo>
                  <a:lnTo>
                    <a:pt x="59" y="31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1" y="41"/>
                  </a:lnTo>
                  <a:lnTo>
                    <a:pt x="137" y="19"/>
                  </a:lnTo>
                  <a:lnTo>
                    <a:pt x="105" y="10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99" y="13"/>
                  </a:lnTo>
                  <a:lnTo>
                    <a:pt x="96" y="13"/>
                  </a:lnTo>
                  <a:lnTo>
                    <a:pt x="93" y="13"/>
                  </a:lnTo>
                  <a:lnTo>
                    <a:pt x="85" y="13"/>
                  </a:lnTo>
                  <a:lnTo>
                    <a:pt x="76" y="13"/>
                  </a:lnTo>
                  <a:lnTo>
                    <a:pt x="67" y="12"/>
                  </a:lnTo>
                  <a:lnTo>
                    <a:pt x="57" y="11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29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15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76"/>
            <p:cNvSpPr>
              <a:spLocks/>
            </p:cNvSpPr>
            <p:nvPr/>
          </p:nvSpPr>
          <p:spPr bwMode="auto">
            <a:xfrm>
              <a:off x="7839075" y="3960813"/>
              <a:ext cx="12700" cy="14288"/>
            </a:xfrm>
            <a:custGeom>
              <a:avLst/>
              <a:gdLst>
                <a:gd name="T0" fmla="*/ 1 w 8"/>
                <a:gd name="T1" fmla="*/ 0 h 9"/>
                <a:gd name="T2" fmla="*/ 0 w 8"/>
                <a:gd name="T3" fmla="*/ 9 h 9"/>
                <a:gd name="T4" fmla="*/ 2 w 8"/>
                <a:gd name="T5" fmla="*/ 9 h 9"/>
                <a:gd name="T6" fmla="*/ 4 w 8"/>
                <a:gd name="T7" fmla="*/ 8 h 9"/>
                <a:gd name="T8" fmla="*/ 7 w 8"/>
                <a:gd name="T9" fmla="*/ 8 h 9"/>
                <a:gd name="T10" fmla="*/ 8 w 8"/>
                <a:gd name="T11" fmla="*/ 8 h 9"/>
                <a:gd name="T12" fmla="*/ 7 w 8"/>
                <a:gd name="T13" fmla="*/ 0 h 9"/>
                <a:gd name="T14" fmla="*/ 6 w 8"/>
                <a:gd name="T15" fmla="*/ 0 h 9"/>
                <a:gd name="T16" fmla="*/ 2 w 8"/>
                <a:gd name="T17" fmla="*/ 0 h 9"/>
                <a:gd name="T18" fmla="*/ 2 w 8"/>
                <a:gd name="T19" fmla="*/ 0 h 9"/>
                <a:gd name="T20" fmla="*/ 1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>
              <a:off x="8086725" y="3971925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 h 14"/>
                <a:gd name="T4" fmla="*/ 0 w 14"/>
                <a:gd name="T5" fmla="*/ 1 h 14"/>
                <a:gd name="T6" fmla="*/ 0 w 14"/>
                <a:gd name="T7" fmla="*/ 2 h 14"/>
                <a:gd name="T8" fmla="*/ 1 w 14"/>
                <a:gd name="T9" fmla="*/ 4 h 14"/>
                <a:gd name="T10" fmla="*/ 3 w 14"/>
                <a:gd name="T11" fmla="*/ 9 h 14"/>
                <a:gd name="T12" fmla="*/ 3 w 14"/>
                <a:gd name="T13" fmla="*/ 10 h 14"/>
                <a:gd name="T14" fmla="*/ 3 w 14"/>
                <a:gd name="T15" fmla="*/ 12 h 14"/>
                <a:gd name="T16" fmla="*/ 5 w 14"/>
                <a:gd name="T17" fmla="*/ 12 h 14"/>
                <a:gd name="T18" fmla="*/ 6 w 14"/>
                <a:gd name="T19" fmla="*/ 13 h 14"/>
                <a:gd name="T20" fmla="*/ 9 w 14"/>
                <a:gd name="T21" fmla="*/ 14 h 14"/>
                <a:gd name="T22" fmla="*/ 10 w 14"/>
                <a:gd name="T23" fmla="*/ 14 h 14"/>
                <a:gd name="T24" fmla="*/ 14 w 14"/>
                <a:gd name="T25" fmla="*/ 4 h 14"/>
                <a:gd name="T26" fmla="*/ 13 w 14"/>
                <a:gd name="T27" fmla="*/ 4 h 14"/>
                <a:gd name="T28" fmla="*/ 9 w 14"/>
                <a:gd name="T29" fmla="*/ 3 h 14"/>
                <a:gd name="T30" fmla="*/ 5 w 14"/>
                <a:gd name="T31" fmla="*/ 1 h 14"/>
                <a:gd name="T32" fmla="*/ 0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9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>
              <a:off x="7826375" y="3708400"/>
              <a:ext cx="36513" cy="36513"/>
            </a:xfrm>
            <a:custGeom>
              <a:avLst/>
              <a:gdLst>
                <a:gd name="T0" fmla="*/ 23 w 23"/>
                <a:gd name="T1" fmla="*/ 7 h 23"/>
                <a:gd name="T2" fmla="*/ 19 w 23"/>
                <a:gd name="T3" fmla="*/ 4 h 23"/>
                <a:gd name="T4" fmla="*/ 15 w 23"/>
                <a:gd name="T5" fmla="*/ 2 h 23"/>
                <a:gd name="T6" fmla="*/ 10 w 23"/>
                <a:gd name="T7" fmla="*/ 0 h 23"/>
                <a:gd name="T8" fmla="*/ 5 w 23"/>
                <a:gd name="T9" fmla="*/ 0 h 23"/>
                <a:gd name="T10" fmla="*/ 5 w 23"/>
                <a:gd name="T11" fmla="*/ 0 h 23"/>
                <a:gd name="T12" fmla="*/ 4 w 23"/>
                <a:gd name="T13" fmla="*/ 1 h 23"/>
                <a:gd name="T14" fmla="*/ 3 w 23"/>
                <a:gd name="T15" fmla="*/ 3 h 23"/>
                <a:gd name="T16" fmla="*/ 0 w 23"/>
                <a:gd name="T17" fmla="*/ 23 h 23"/>
                <a:gd name="T18" fmla="*/ 4 w 23"/>
                <a:gd name="T19" fmla="*/ 18 h 23"/>
                <a:gd name="T20" fmla="*/ 9 w 23"/>
                <a:gd name="T21" fmla="*/ 14 h 23"/>
                <a:gd name="T22" fmla="*/ 16 w 23"/>
                <a:gd name="T23" fmla="*/ 11 h 23"/>
                <a:gd name="T24" fmla="*/ 23 w 23"/>
                <a:gd name="T25" fmla="*/ 8 h 23"/>
                <a:gd name="T26" fmla="*/ 23 w 23"/>
                <a:gd name="T27" fmla="*/ 7 h 23"/>
                <a:gd name="T28" fmla="*/ 23 w 23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3" y="7"/>
                  </a:moveTo>
                  <a:lnTo>
                    <a:pt x="19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>
              <a:off x="7751763" y="3708400"/>
              <a:ext cx="84138" cy="274638"/>
            </a:xfrm>
            <a:custGeom>
              <a:avLst/>
              <a:gdLst>
                <a:gd name="T0" fmla="*/ 8 w 53"/>
                <a:gd name="T1" fmla="*/ 92 h 173"/>
                <a:gd name="T2" fmla="*/ 12 w 53"/>
                <a:gd name="T3" fmla="*/ 90 h 173"/>
                <a:gd name="T4" fmla="*/ 11 w 53"/>
                <a:gd name="T5" fmla="*/ 73 h 173"/>
                <a:gd name="T6" fmla="*/ 10 w 53"/>
                <a:gd name="T7" fmla="*/ 37 h 173"/>
                <a:gd name="T8" fmla="*/ 11 w 53"/>
                <a:gd name="T9" fmla="*/ 32 h 173"/>
                <a:gd name="T10" fmla="*/ 11 w 53"/>
                <a:gd name="T11" fmla="*/ 33 h 173"/>
                <a:gd name="T12" fmla="*/ 14 w 53"/>
                <a:gd name="T13" fmla="*/ 78 h 173"/>
                <a:gd name="T14" fmla="*/ 15 w 53"/>
                <a:gd name="T15" fmla="*/ 95 h 173"/>
                <a:gd name="T16" fmla="*/ 15 w 53"/>
                <a:gd name="T17" fmla="*/ 98 h 173"/>
                <a:gd name="T18" fmla="*/ 18 w 53"/>
                <a:gd name="T19" fmla="*/ 104 h 173"/>
                <a:gd name="T20" fmla="*/ 20 w 53"/>
                <a:gd name="T21" fmla="*/ 117 h 173"/>
                <a:gd name="T22" fmla="*/ 25 w 53"/>
                <a:gd name="T23" fmla="*/ 126 h 173"/>
                <a:gd name="T24" fmla="*/ 32 w 53"/>
                <a:gd name="T25" fmla="*/ 173 h 173"/>
                <a:gd name="T26" fmla="*/ 35 w 53"/>
                <a:gd name="T27" fmla="*/ 171 h 173"/>
                <a:gd name="T28" fmla="*/ 37 w 53"/>
                <a:gd name="T29" fmla="*/ 166 h 173"/>
                <a:gd name="T30" fmla="*/ 39 w 53"/>
                <a:gd name="T31" fmla="*/ 144 h 173"/>
                <a:gd name="T32" fmla="*/ 41 w 53"/>
                <a:gd name="T33" fmla="*/ 166 h 173"/>
                <a:gd name="T34" fmla="*/ 43 w 53"/>
                <a:gd name="T35" fmla="*/ 171 h 173"/>
                <a:gd name="T36" fmla="*/ 45 w 53"/>
                <a:gd name="T37" fmla="*/ 172 h 173"/>
                <a:gd name="T38" fmla="*/ 47 w 53"/>
                <a:gd name="T39" fmla="*/ 173 h 173"/>
                <a:gd name="T40" fmla="*/ 53 w 53"/>
                <a:gd name="T41" fmla="*/ 131 h 173"/>
                <a:gd name="T42" fmla="*/ 47 w 53"/>
                <a:gd name="T43" fmla="*/ 123 h 173"/>
                <a:gd name="T44" fmla="*/ 47 w 53"/>
                <a:gd name="T45" fmla="*/ 123 h 173"/>
                <a:gd name="T46" fmla="*/ 43 w 53"/>
                <a:gd name="T47" fmla="*/ 81 h 173"/>
                <a:gd name="T48" fmla="*/ 41 w 53"/>
                <a:gd name="T49" fmla="*/ 38 h 173"/>
                <a:gd name="T50" fmla="*/ 44 w 53"/>
                <a:gd name="T51" fmla="*/ 28 h 173"/>
                <a:gd name="T52" fmla="*/ 43 w 53"/>
                <a:gd name="T53" fmla="*/ 8 h 173"/>
                <a:gd name="T54" fmla="*/ 42 w 53"/>
                <a:gd name="T55" fmla="*/ 4 h 173"/>
                <a:gd name="T56" fmla="*/ 38 w 53"/>
                <a:gd name="T57" fmla="*/ 6 h 173"/>
                <a:gd name="T58" fmla="*/ 38 w 53"/>
                <a:gd name="T59" fmla="*/ 10 h 173"/>
                <a:gd name="T60" fmla="*/ 35 w 53"/>
                <a:gd name="T61" fmla="*/ 39 h 173"/>
                <a:gd name="T62" fmla="*/ 27 w 53"/>
                <a:gd name="T63" fmla="*/ 0 h 173"/>
                <a:gd name="T64" fmla="*/ 26 w 53"/>
                <a:gd name="T65" fmla="*/ 0 h 173"/>
                <a:gd name="T66" fmla="*/ 10 w 53"/>
                <a:gd name="T67" fmla="*/ 7 h 173"/>
                <a:gd name="T68" fmla="*/ 3 w 53"/>
                <a:gd name="T69" fmla="*/ 14 h 173"/>
                <a:gd name="T70" fmla="*/ 0 w 53"/>
                <a:gd name="T71" fmla="*/ 26 h 173"/>
                <a:gd name="T72" fmla="*/ 0 w 53"/>
                <a:gd name="T73" fmla="*/ 52 h 173"/>
                <a:gd name="T74" fmla="*/ 1 w 53"/>
                <a:gd name="T75" fmla="*/ 86 h 173"/>
                <a:gd name="T76" fmla="*/ 2 w 53"/>
                <a:gd name="T7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73">
                  <a:moveTo>
                    <a:pt x="2" y="89"/>
                  </a:moveTo>
                  <a:lnTo>
                    <a:pt x="8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1" y="73"/>
                  </a:lnTo>
                  <a:lnTo>
                    <a:pt x="10" y="53"/>
                  </a:lnTo>
                  <a:lnTo>
                    <a:pt x="10" y="37"/>
                  </a:lnTo>
                  <a:lnTo>
                    <a:pt x="10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64"/>
                  </a:lnTo>
                  <a:lnTo>
                    <a:pt x="14" y="78"/>
                  </a:lnTo>
                  <a:lnTo>
                    <a:pt x="15" y="89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4"/>
                  </a:lnTo>
                  <a:lnTo>
                    <a:pt x="19" y="109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5" y="126"/>
                  </a:lnTo>
                  <a:lnTo>
                    <a:pt x="30" y="164"/>
                  </a:lnTo>
                  <a:lnTo>
                    <a:pt x="32" y="173"/>
                  </a:lnTo>
                  <a:lnTo>
                    <a:pt x="33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7" y="166"/>
                  </a:lnTo>
                  <a:lnTo>
                    <a:pt x="38" y="159"/>
                  </a:lnTo>
                  <a:lnTo>
                    <a:pt x="39" y="144"/>
                  </a:lnTo>
                  <a:lnTo>
                    <a:pt x="41" y="160"/>
                  </a:lnTo>
                  <a:lnTo>
                    <a:pt x="41" y="166"/>
                  </a:lnTo>
                  <a:lnTo>
                    <a:pt x="42" y="168"/>
                  </a:lnTo>
                  <a:lnTo>
                    <a:pt x="43" y="171"/>
                  </a:lnTo>
                  <a:lnTo>
                    <a:pt x="44" y="172"/>
                  </a:lnTo>
                  <a:lnTo>
                    <a:pt x="45" y="172"/>
                  </a:lnTo>
                  <a:lnTo>
                    <a:pt x="46" y="173"/>
                  </a:lnTo>
                  <a:lnTo>
                    <a:pt x="47" y="173"/>
                  </a:lnTo>
                  <a:lnTo>
                    <a:pt x="48" y="164"/>
                  </a:lnTo>
                  <a:lnTo>
                    <a:pt x="53" y="131"/>
                  </a:lnTo>
                  <a:lnTo>
                    <a:pt x="49" y="128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5" y="106"/>
                  </a:lnTo>
                  <a:lnTo>
                    <a:pt x="43" y="81"/>
                  </a:lnTo>
                  <a:lnTo>
                    <a:pt x="41" y="55"/>
                  </a:lnTo>
                  <a:lnTo>
                    <a:pt x="41" y="38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28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8" y="3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0" y="71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>
              <a:off x="7756525" y="3857625"/>
              <a:ext cx="14288" cy="17463"/>
            </a:xfrm>
            <a:custGeom>
              <a:avLst/>
              <a:gdLst>
                <a:gd name="T0" fmla="*/ 7 w 9"/>
                <a:gd name="T1" fmla="*/ 2 h 11"/>
                <a:gd name="T2" fmla="*/ 0 w 9"/>
                <a:gd name="T3" fmla="*/ 0 h 11"/>
                <a:gd name="T4" fmla="*/ 0 w 9"/>
                <a:gd name="T5" fmla="*/ 1 h 11"/>
                <a:gd name="T6" fmla="*/ 0 w 9"/>
                <a:gd name="T7" fmla="*/ 5 h 11"/>
                <a:gd name="T8" fmla="*/ 2 w 9"/>
                <a:gd name="T9" fmla="*/ 9 h 11"/>
                <a:gd name="T10" fmla="*/ 4 w 9"/>
                <a:gd name="T11" fmla="*/ 11 h 11"/>
                <a:gd name="T12" fmla="*/ 5 w 9"/>
                <a:gd name="T13" fmla="*/ 11 h 11"/>
                <a:gd name="T14" fmla="*/ 6 w 9"/>
                <a:gd name="T15" fmla="*/ 10 h 11"/>
                <a:gd name="T16" fmla="*/ 6 w 9"/>
                <a:gd name="T17" fmla="*/ 9 h 11"/>
                <a:gd name="T18" fmla="*/ 6 w 9"/>
                <a:gd name="T19" fmla="*/ 8 h 11"/>
                <a:gd name="T20" fmla="*/ 7 w 9"/>
                <a:gd name="T21" fmla="*/ 6 h 11"/>
                <a:gd name="T22" fmla="*/ 7 w 9"/>
                <a:gd name="T23" fmla="*/ 6 h 11"/>
                <a:gd name="T24" fmla="*/ 7 w 9"/>
                <a:gd name="T25" fmla="*/ 6 h 11"/>
                <a:gd name="T26" fmla="*/ 7 w 9"/>
                <a:gd name="T27" fmla="*/ 7 h 11"/>
                <a:gd name="T28" fmla="*/ 8 w 9"/>
                <a:gd name="T29" fmla="*/ 9 h 11"/>
                <a:gd name="T30" fmla="*/ 8 w 9"/>
                <a:gd name="T31" fmla="*/ 10 h 11"/>
                <a:gd name="T32" fmla="*/ 9 w 9"/>
                <a:gd name="T33" fmla="*/ 11 h 11"/>
                <a:gd name="T34" fmla="*/ 9 w 9"/>
                <a:gd name="T35" fmla="*/ 10 h 11"/>
                <a:gd name="T36" fmla="*/ 9 w 9"/>
                <a:gd name="T37" fmla="*/ 4 h 11"/>
                <a:gd name="T38" fmla="*/ 7 w 9"/>
                <a:gd name="T3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>
              <a:off x="7764463" y="3616325"/>
              <a:ext cx="101600" cy="92075"/>
            </a:xfrm>
            <a:custGeom>
              <a:avLst/>
              <a:gdLst>
                <a:gd name="T0" fmla="*/ 18 w 64"/>
                <a:gd name="T1" fmla="*/ 55 h 58"/>
                <a:gd name="T2" fmla="*/ 18 w 64"/>
                <a:gd name="T3" fmla="*/ 50 h 58"/>
                <a:gd name="T4" fmla="*/ 18 w 64"/>
                <a:gd name="T5" fmla="*/ 43 h 58"/>
                <a:gd name="T6" fmla="*/ 23 w 64"/>
                <a:gd name="T7" fmla="*/ 52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9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8 h 58"/>
                <a:gd name="T24" fmla="*/ 64 w 64"/>
                <a:gd name="T25" fmla="*/ 54 h 58"/>
                <a:gd name="T26" fmla="*/ 62 w 64"/>
                <a:gd name="T27" fmla="*/ 53 h 58"/>
                <a:gd name="T28" fmla="*/ 58 w 64"/>
                <a:gd name="T29" fmla="*/ 51 h 58"/>
                <a:gd name="T30" fmla="*/ 56 w 64"/>
                <a:gd name="T31" fmla="*/ 45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10 h 58"/>
                <a:gd name="T38" fmla="*/ 46 w 64"/>
                <a:gd name="T39" fmla="*/ 5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1 h 58"/>
                <a:gd name="T46" fmla="*/ 34 w 64"/>
                <a:gd name="T47" fmla="*/ 0 h 58"/>
                <a:gd name="T48" fmla="*/ 25 w 64"/>
                <a:gd name="T49" fmla="*/ 2 h 58"/>
                <a:gd name="T50" fmla="*/ 17 w 64"/>
                <a:gd name="T51" fmla="*/ 6 h 58"/>
                <a:gd name="T52" fmla="*/ 14 w 64"/>
                <a:gd name="T53" fmla="*/ 9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9 w 64"/>
                <a:gd name="T63" fmla="*/ 45 h 58"/>
                <a:gd name="T64" fmla="*/ 7 w 64"/>
                <a:gd name="T65" fmla="*/ 51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8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8" y="55"/>
                  </a:lnTo>
                  <a:lnTo>
                    <a:pt x="19" y="54"/>
                  </a:lnTo>
                  <a:lnTo>
                    <a:pt x="18" y="50"/>
                  </a:lnTo>
                  <a:lnTo>
                    <a:pt x="17" y="38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56"/>
                  </a:lnTo>
                  <a:lnTo>
                    <a:pt x="31" y="57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7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9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1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7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>
              <a:off x="7816850" y="3973513"/>
              <a:ext cx="14288" cy="26988"/>
            </a:xfrm>
            <a:custGeom>
              <a:avLst/>
              <a:gdLst>
                <a:gd name="T0" fmla="*/ 3 w 9"/>
                <a:gd name="T1" fmla="*/ 12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6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9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5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1 h 17"/>
                <a:gd name="T38" fmla="*/ 3 w 9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2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>
              <a:off x="7796213" y="3973513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5 h 17"/>
                <a:gd name="T8" fmla="*/ 5 w 9"/>
                <a:gd name="T9" fmla="*/ 7 h 17"/>
                <a:gd name="T10" fmla="*/ 3 w 9"/>
                <a:gd name="T11" fmla="*/ 9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6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5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5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auto">
            <a:xfrm>
              <a:off x="8008938" y="3700463"/>
              <a:ext cx="41275" cy="42863"/>
            </a:xfrm>
            <a:custGeom>
              <a:avLst/>
              <a:gdLst>
                <a:gd name="T0" fmla="*/ 22 w 26"/>
                <a:gd name="T1" fmla="*/ 4 h 27"/>
                <a:gd name="T2" fmla="*/ 21 w 26"/>
                <a:gd name="T3" fmla="*/ 0 h 27"/>
                <a:gd name="T4" fmla="*/ 21 w 26"/>
                <a:gd name="T5" fmla="*/ 0 h 27"/>
                <a:gd name="T6" fmla="*/ 20 w 26"/>
                <a:gd name="T7" fmla="*/ 0 h 27"/>
                <a:gd name="T8" fmla="*/ 12 w 26"/>
                <a:gd name="T9" fmla="*/ 2 h 27"/>
                <a:gd name="T10" fmla="*/ 4 w 26"/>
                <a:gd name="T11" fmla="*/ 6 h 27"/>
                <a:gd name="T12" fmla="*/ 2 w 26"/>
                <a:gd name="T13" fmla="*/ 8 h 27"/>
                <a:gd name="T14" fmla="*/ 0 w 26"/>
                <a:gd name="T15" fmla="*/ 10 h 27"/>
                <a:gd name="T16" fmla="*/ 7 w 26"/>
                <a:gd name="T17" fmla="*/ 13 h 27"/>
                <a:gd name="T18" fmla="*/ 15 w 26"/>
                <a:gd name="T19" fmla="*/ 17 h 27"/>
                <a:gd name="T20" fmla="*/ 21 w 26"/>
                <a:gd name="T21" fmla="*/ 21 h 27"/>
                <a:gd name="T22" fmla="*/ 26 w 26"/>
                <a:gd name="T23" fmla="*/ 27 h 27"/>
                <a:gd name="T24" fmla="*/ 22 w 26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7">
                  <a:moveTo>
                    <a:pt x="22" y="4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5" y="17"/>
                  </a:lnTo>
                  <a:lnTo>
                    <a:pt x="21" y="21"/>
                  </a:lnTo>
                  <a:lnTo>
                    <a:pt x="26" y="27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85"/>
            <p:cNvSpPr>
              <a:spLocks/>
            </p:cNvSpPr>
            <p:nvPr/>
          </p:nvSpPr>
          <p:spPr bwMode="auto">
            <a:xfrm>
              <a:off x="8040688" y="3700463"/>
              <a:ext cx="82550" cy="274638"/>
            </a:xfrm>
            <a:custGeom>
              <a:avLst/>
              <a:gdLst>
                <a:gd name="T0" fmla="*/ 26 w 52"/>
                <a:gd name="T1" fmla="*/ 0 h 173"/>
                <a:gd name="T2" fmla="*/ 24 w 52"/>
                <a:gd name="T3" fmla="*/ 3 h 173"/>
                <a:gd name="T4" fmla="*/ 16 w 52"/>
                <a:gd name="T5" fmla="*/ 10 h 173"/>
                <a:gd name="T6" fmla="*/ 16 w 52"/>
                <a:gd name="T7" fmla="*/ 6 h 173"/>
                <a:gd name="T8" fmla="*/ 12 w 52"/>
                <a:gd name="T9" fmla="*/ 4 h 173"/>
                <a:gd name="T10" fmla="*/ 11 w 52"/>
                <a:gd name="T11" fmla="*/ 7 h 173"/>
                <a:gd name="T12" fmla="*/ 10 w 52"/>
                <a:gd name="T13" fmla="*/ 30 h 173"/>
                <a:gd name="T14" fmla="*/ 12 w 52"/>
                <a:gd name="T15" fmla="*/ 36 h 173"/>
                <a:gd name="T16" fmla="*/ 13 w 52"/>
                <a:gd name="T17" fmla="*/ 37 h 173"/>
                <a:gd name="T18" fmla="*/ 11 w 52"/>
                <a:gd name="T19" fmla="*/ 76 h 173"/>
                <a:gd name="T20" fmla="*/ 6 w 52"/>
                <a:gd name="T21" fmla="*/ 123 h 173"/>
                <a:gd name="T22" fmla="*/ 5 w 52"/>
                <a:gd name="T23" fmla="*/ 128 h 173"/>
                <a:gd name="T24" fmla="*/ 0 w 52"/>
                <a:gd name="T25" fmla="*/ 136 h 173"/>
                <a:gd name="T26" fmla="*/ 5 w 52"/>
                <a:gd name="T27" fmla="*/ 173 h 173"/>
                <a:gd name="T28" fmla="*/ 9 w 52"/>
                <a:gd name="T29" fmla="*/ 171 h 173"/>
                <a:gd name="T30" fmla="*/ 11 w 52"/>
                <a:gd name="T31" fmla="*/ 166 h 173"/>
                <a:gd name="T32" fmla="*/ 13 w 52"/>
                <a:gd name="T33" fmla="*/ 143 h 173"/>
                <a:gd name="T34" fmla="*/ 15 w 52"/>
                <a:gd name="T35" fmla="*/ 166 h 173"/>
                <a:gd name="T36" fmla="*/ 17 w 52"/>
                <a:gd name="T37" fmla="*/ 171 h 173"/>
                <a:gd name="T38" fmla="*/ 19 w 52"/>
                <a:gd name="T39" fmla="*/ 172 h 173"/>
                <a:gd name="T40" fmla="*/ 21 w 52"/>
                <a:gd name="T41" fmla="*/ 173 h 173"/>
                <a:gd name="T42" fmla="*/ 27 w 52"/>
                <a:gd name="T43" fmla="*/ 126 h 173"/>
                <a:gd name="T44" fmla="*/ 31 w 52"/>
                <a:gd name="T45" fmla="*/ 116 h 173"/>
                <a:gd name="T46" fmla="*/ 33 w 52"/>
                <a:gd name="T47" fmla="*/ 103 h 173"/>
                <a:gd name="T48" fmla="*/ 36 w 52"/>
                <a:gd name="T49" fmla="*/ 97 h 173"/>
                <a:gd name="T50" fmla="*/ 36 w 52"/>
                <a:gd name="T51" fmla="*/ 93 h 173"/>
                <a:gd name="T52" fmla="*/ 37 w 52"/>
                <a:gd name="T53" fmla="*/ 80 h 173"/>
                <a:gd name="T54" fmla="*/ 40 w 52"/>
                <a:gd name="T55" fmla="*/ 33 h 173"/>
                <a:gd name="T56" fmla="*/ 40 w 52"/>
                <a:gd name="T57" fmla="*/ 33 h 173"/>
                <a:gd name="T58" fmla="*/ 41 w 52"/>
                <a:gd name="T59" fmla="*/ 31 h 173"/>
                <a:gd name="T60" fmla="*/ 42 w 52"/>
                <a:gd name="T61" fmla="*/ 51 h 173"/>
                <a:gd name="T62" fmla="*/ 41 w 52"/>
                <a:gd name="T63" fmla="*/ 83 h 173"/>
                <a:gd name="T64" fmla="*/ 41 w 52"/>
                <a:gd name="T65" fmla="*/ 87 h 173"/>
                <a:gd name="T66" fmla="*/ 49 w 52"/>
                <a:gd name="T67" fmla="*/ 85 h 173"/>
                <a:gd name="T68" fmla="*/ 50 w 52"/>
                <a:gd name="T69" fmla="*/ 82 h 173"/>
                <a:gd name="T70" fmla="*/ 52 w 52"/>
                <a:gd name="T71" fmla="*/ 46 h 173"/>
                <a:gd name="T72" fmla="*/ 51 w 52"/>
                <a:gd name="T73" fmla="*/ 16 h 173"/>
                <a:gd name="T74" fmla="*/ 44 w 52"/>
                <a:gd name="T75" fmla="*/ 7 h 173"/>
                <a:gd name="T76" fmla="*/ 36 w 52"/>
                <a:gd name="T77" fmla="*/ 1 h 173"/>
                <a:gd name="T78" fmla="*/ 26 w 52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3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19" y="3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51"/>
                  </a:lnTo>
                  <a:lnTo>
                    <a:pt x="11" y="76"/>
                  </a:lnTo>
                  <a:lnTo>
                    <a:pt x="9" y="102"/>
                  </a:lnTo>
                  <a:lnTo>
                    <a:pt x="6" y="123"/>
                  </a:lnTo>
                  <a:lnTo>
                    <a:pt x="6" y="126"/>
                  </a:lnTo>
                  <a:lnTo>
                    <a:pt x="5" y="128"/>
                  </a:lnTo>
                  <a:lnTo>
                    <a:pt x="4" y="132"/>
                  </a:lnTo>
                  <a:lnTo>
                    <a:pt x="0" y="136"/>
                  </a:lnTo>
                  <a:lnTo>
                    <a:pt x="4" y="163"/>
                  </a:lnTo>
                  <a:lnTo>
                    <a:pt x="5" y="173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10" y="168"/>
                  </a:lnTo>
                  <a:lnTo>
                    <a:pt x="11" y="166"/>
                  </a:lnTo>
                  <a:lnTo>
                    <a:pt x="12" y="159"/>
                  </a:lnTo>
                  <a:lnTo>
                    <a:pt x="13" y="143"/>
                  </a:lnTo>
                  <a:lnTo>
                    <a:pt x="15" y="160"/>
                  </a:lnTo>
                  <a:lnTo>
                    <a:pt x="15" y="166"/>
                  </a:lnTo>
                  <a:lnTo>
                    <a:pt x="16" y="168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2" y="163"/>
                  </a:lnTo>
                  <a:lnTo>
                    <a:pt x="27" y="126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5" y="100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7" y="85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6"/>
                  </a:lnTo>
                  <a:lnTo>
                    <a:pt x="42" y="51"/>
                  </a:lnTo>
                  <a:lnTo>
                    <a:pt x="41" y="69"/>
                  </a:lnTo>
                  <a:lnTo>
                    <a:pt x="41" y="83"/>
                  </a:lnTo>
                  <a:lnTo>
                    <a:pt x="41" y="86"/>
                  </a:lnTo>
                  <a:lnTo>
                    <a:pt x="41" y="87"/>
                  </a:lnTo>
                  <a:lnTo>
                    <a:pt x="44" y="87"/>
                  </a:lnTo>
                  <a:lnTo>
                    <a:pt x="49" y="85"/>
                  </a:lnTo>
                  <a:lnTo>
                    <a:pt x="49" y="84"/>
                  </a:lnTo>
                  <a:lnTo>
                    <a:pt x="50" y="82"/>
                  </a:lnTo>
                  <a:lnTo>
                    <a:pt x="51" y="66"/>
                  </a:lnTo>
                  <a:lnTo>
                    <a:pt x="52" y="46"/>
                  </a:lnTo>
                  <a:lnTo>
                    <a:pt x="52" y="28"/>
                  </a:lnTo>
                  <a:lnTo>
                    <a:pt x="51" y="16"/>
                  </a:lnTo>
                  <a:lnTo>
                    <a:pt x="49" y="12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86"/>
            <p:cNvSpPr>
              <a:spLocks/>
            </p:cNvSpPr>
            <p:nvPr/>
          </p:nvSpPr>
          <p:spPr bwMode="auto">
            <a:xfrm>
              <a:off x="8102600" y="3841750"/>
              <a:ext cx="15875" cy="19050"/>
            </a:xfrm>
            <a:custGeom>
              <a:avLst/>
              <a:gdLst>
                <a:gd name="T0" fmla="*/ 2 w 10"/>
                <a:gd name="T1" fmla="*/ 8 h 12"/>
                <a:gd name="T2" fmla="*/ 2 w 10"/>
                <a:gd name="T3" fmla="*/ 7 h 12"/>
                <a:gd name="T4" fmla="*/ 3 w 10"/>
                <a:gd name="T5" fmla="*/ 6 h 12"/>
                <a:gd name="T6" fmla="*/ 3 w 10"/>
                <a:gd name="T7" fmla="*/ 7 h 12"/>
                <a:gd name="T8" fmla="*/ 3 w 10"/>
                <a:gd name="T9" fmla="*/ 8 h 12"/>
                <a:gd name="T10" fmla="*/ 3 w 10"/>
                <a:gd name="T11" fmla="*/ 10 h 12"/>
                <a:gd name="T12" fmla="*/ 4 w 10"/>
                <a:gd name="T13" fmla="*/ 11 h 12"/>
                <a:gd name="T14" fmla="*/ 5 w 10"/>
                <a:gd name="T15" fmla="*/ 11 h 12"/>
                <a:gd name="T16" fmla="*/ 6 w 10"/>
                <a:gd name="T17" fmla="*/ 12 h 12"/>
                <a:gd name="T18" fmla="*/ 8 w 10"/>
                <a:gd name="T19" fmla="*/ 10 h 12"/>
                <a:gd name="T20" fmla="*/ 9 w 10"/>
                <a:gd name="T21" fmla="*/ 6 h 12"/>
                <a:gd name="T22" fmla="*/ 10 w 10"/>
                <a:gd name="T23" fmla="*/ 2 h 12"/>
                <a:gd name="T24" fmla="*/ 10 w 10"/>
                <a:gd name="T25" fmla="*/ 0 h 12"/>
                <a:gd name="T26" fmla="*/ 2 w 10"/>
                <a:gd name="T27" fmla="*/ 2 h 12"/>
                <a:gd name="T28" fmla="*/ 1 w 10"/>
                <a:gd name="T29" fmla="*/ 5 h 12"/>
                <a:gd name="T30" fmla="*/ 0 w 10"/>
                <a:gd name="T31" fmla="*/ 10 h 12"/>
                <a:gd name="T32" fmla="*/ 1 w 10"/>
                <a:gd name="T33" fmla="*/ 11 h 12"/>
                <a:gd name="T34" fmla="*/ 1 w 10"/>
                <a:gd name="T35" fmla="*/ 11 h 12"/>
                <a:gd name="T36" fmla="*/ 2 w 10"/>
                <a:gd name="T37" fmla="*/ 9 h 12"/>
                <a:gd name="T38" fmla="*/ 2 w 10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2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87"/>
            <p:cNvSpPr>
              <a:spLocks/>
            </p:cNvSpPr>
            <p:nvPr/>
          </p:nvSpPr>
          <p:spPr bwMode="auto">
            <a:xfrm>
              <a:off x="8012113" y="3608388"/>
              <a:ext cx="101600" cy="92075"/>
            </a:xfrm>
            <a:custGeom>
              <a:avLst/>
              <a:gdLst>
                <a:gd name="T0" fmla="*/ 17 w 64"/>
                <a:gd name="T1" fmla="*/ 55 h 58"/>
                <a:gd name="T2" fmla="*/ 18 w 64"/>
                <a:gd name="T3" fmla="*/ 49 h 58"/>
                <a:gd name="T4" fmla="*/ 18 w 64"/>
                <a:gd name="T5" fmla="*/ 43 h 58"/>
                <a:gd name="T6" fmla="*/ 23 w 64"/>
                <a:gd name="T7" fmla="*/ 51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8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7 h 58"/>
                <a:gd name="T24" fmla="*/ 63 w 64"/>
                <a:gd name="T25" fmla="*/ 54 h 58"/>
                <a:gd name="T26" fmla="*/ 62 w 64"/>
                <a:gd name="T27" fmla="*/ 53 h 58"/>
                <a:gd name="T28" fmla="*/ 58 w 64"/>
                <a:gd name="T29" fmla="*/ 50 h 58"/>
                <a:gd name="T30" fmla="*/ 56 w 64"/>
                <a:gd name="T31" fmla="*/ 44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9 h 58"/>
                <a:gd name="T38" fmla="*/ 46 w 64"/>
                <a:gd name="T39" fmla="*/ 4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0 h 58"/>
                <a:gd name="T46" fmla="*/ 34 w 64"/>
                <a:gd name="T47" fmla="*/ 0 h 58"/>
                <a:gd name="T48" fmla="*/ 25 w 64"/>
                <a:gd name="T49" fmla="*/ 1 h 58"/>
                <a:gd name="T50" fmla="*/ 17 w 64"/>
                <a:gd name="T51" fmla="*/ 6 h 58"/>
                <a:gd name="T52" fmla="*/ 14 w 64"/>
                <a:gd name="T53" fmla="*/ 8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8 w 64"/>
                <a:gd name="T63" fmla="*/ 44 h 58"/>
                <a:gd name="T64" fmla="*/ 7 w 64"/>
                <a:gd name="T65" fmla="*/ 50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7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7" y="55"/>
                  </a:lnTo>
                  <a:lnTo>
                    <a:pt x="19" y="54"/>
                  </a:lnTo>
                  <a:lnTo>
                    <a:pt x="18" y="49"/>
                  </a:lnTo>
                  <a:lnTo>
                    <a:pt x="16" y="37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6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8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4" y="52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88"/>
            <p:cNvSpPr>
              <a:spLocks/>
            </p:cNvSpPr>
            <p:nvPr/>
          </p:nvSpPr>
          <p:spPr bwMode="auto">
            <a:xfrm>
              <a:off x="8064500" y="3965575"/>
              <a:ext cx="14288" cy="26988"/>
            </a:xfrm>
            <a:custGeom>
              <a:avLst/>
              <a:gdLst>
                <a:gd name="T0" fmla="*/ 3 w 9"/>
                <a:gd name="T1" fmla="*/ 11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5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8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4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0 h 17"/>
                <a:gd name="T38" fmla="*/ 3 w 9"/>
                <a:gd name="T3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1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89"/>
            <p:cNvSpPr>
              <a:spLocks/>
            </p:cNvSpPr>
            <p:nvPr/>
          </p:nvSpPr>
          <p:spPr bwMode="auto">
            <a:xfrm>
              <a:off x="8043863" y="3965575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4 h 17"/>
                <a:gd name="T8" fmla="*/ 5 w 9"/>
                <a:gd name="T9" fmla="*/ 7 h 17"/>
                <a:gd name="T10" fmla="*/ 3 w 9"/>
                <a:gd name="T11" fmla="*/ 8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5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4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4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4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auto">
            <a:xfrm>
              <a:off x="8007350" y="3911600"/>
              <a:ext cx="25400" cy="20638"/>
            </a:xfrm>
            <a:custGeom>
              <a:avLst/>
              <a:gdLst>
                <a:gd name="T0" fmla="*/ 2 w 16"/>
                <a:gd name="T1" fmla="*/ 12 h 13"/>
                <a:gd name="T2" fmla="*/ 3 w 16"/>
                <a:gd name="T3" fmla="*/ 10 h 13"/>
                <a:gd name="T4" fmla="*/ 3 w 16"/>
                <a:gd name="T5" fmla="*/ 9 h 13"/>
                <a:gd name="T6" fmla="*/ 3 w 16"/>
                <a:gd name="T7" fmla="*/ 9 h 13"/>
                <a:gd name="T8" fmla="*/ 3 w 16"/>
                <a:gd name="T9" fmla="*/ 9 h 13"/>
                <a:gd name="T10" fmla="*/ 3 w 16"/>
                <a:gd name="T11" fmla="*/ 8 h 13"/>
                <a:gd name="T12" fmla="*/ 4 w 16"/>
                <a:gd name="T13" fmla="*/ 7 h 13"/>
                <a:gd name="T14" fmla="*/ 5 w 16"/>
                <a:gd name="T15" fmla="*/ 8 h 13"/>
                <a:gd name="T16" fmla="*/ 5 w 16"/>
                <a:gd name="T17" fmla="*/ 9 h 13"/>
                <a:gd name="T18" fmla="*/ 5 w 16"/>
                <a:gd name="T19" fmla="*/ 9 h 13"/>
                <a:gd name="T20" fmla="*/ 5 w 16"/>
                <a:gd name="T21" fmla="*/ 9 h 13"/>
                <a:gd name="T22" fmla="*/ 5 w 16"/>
                <a:gd name="T23" fmla="*/ 11 h 13"/>
                <a:gd name="T24" fmla="*/ 6 w 16"/>
                <a:gd name="T25" fmla="*/ 12 h 13"/>
                <a:gd name="T26" fmla="*/ 7 w 16"/>
                <a:gd name="T27" fmla="*/ 13 h 13"/>
                <a:gd name="T28" fmla="*/ 9 w 16"/>
                <a:gd name="T29" fmla="*/ 13 h 13"/>
                <a:gd name="T30" fmla="*/ 11 w 16"/>
                <a:gd name="T31" fmla="*/ 13 h 13"/>
                <a:gd name="T32" fmla="*/ 12 w 16"/>
                <a:gd name="T33" fmla="*/ 12 h 13"/>
                <a:gd name="T34" fmla="*/ 13 w 16"/>
                <a:gd name="T35" fmla="*/ 10 h 13"/>
                <a:gd name="T36" fmla="*/ 14 w 16"/>
                <a:gd name="T37" fmla="*/ 8 h 13"/>
                <a:gd name="T38" fmla="*/ 14 w 16"/>
                <a:gd name="T39" fmla="*/ 7 h 13"/>
                <a:gd name="T40" fmla="*/ 15 w 16"/>
                <a:gd name="T41" fmla="*/ 6 h 13"/>
                <a:gd name="T42" fmla="*/ 16 w 16"/>
                <a:gd name="T43" fmla="*/ 2 h 13"/>
                <a:gd name="T44" fmla="*/ 16 w 16"/>
                <a:gd name="T45" fmla="*/ 0 h 13"/>
                <a:gd name="T46" fmla="*/ 3 w 16"/>
                <a:gd name="T47" fmla="*/ 2 h 13"/>
                <a:gd name="T48" fmla="*/ 2 w 16"/>
                <a:gd name="T49" fmla="*/ 3 h 13"/>
                <a:gd name="T50" fmla="*/ 1 w 16"/>
                <a:gd name="T51" fmla="*/ 5 h 13"/>
                <a:gd name="T52" fmla="*/ 1 w 16"/>
                <a:gd name="T53" fmla="*/ 8 h 13"/>
                <a:gd name="T54" fmla="*/ 0 w 16"/>
                <a:gd name="T55" fmla="*/ 12 h 13"/>
                <a:gd name="T56" fmla="*/ 0 w 16"/>
                <a:gd name="T57" fmla="*/ 13 h 13"/>
                <a:gd name="T58" fmla="*/ 0 w 16"/>
                <a:gd name="T59" fmla="*/ 13 h 13"/>
                <a:gd name="T60" fmla="*/ 1 w 16"/>
                <a:gd name="T61" fmla="*/ 13 h 13"/>
                <a:gd name="T62" fmla="*/ 2 w 16"/>
                <a:gd name="T6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3">
                  <a:moveTo>
                    <a:pt x="2" y="12"/>
                  </a:move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7843838" y="3911600"/>
              <a:ext cx="25400" cy="22225"/>
            </a:xfrm>
            <a:custGeom>
              <a:avLst/>
              <a:gdLst>
                <a:gd name="T0" fmla="*/ 11 w 16"/>
                <a:gd name="T1" fmla="*/ 10 h 14"/>
                <a:gd name="T2" fmla="*/ 11 w 16"/>
                <a:gd name="T3" fmla="*/ 9 h 14"/>
                <a:gd name="T4" fmla="*/ 11 w 16"/>
                <a:gd name="T5" fmla="*/ 9 h 14"/>
                <a:gd name="T6" fmla="*/ 12 w 16"/>
                <a:gd name="T7" fmla="*/ 8 h 14"/>
                <a:gd name="T8" fmla="*/ 12 w 16"/>
                <a:gd name="T9" fmla="*/ 8 h 14"/>
                <a:gd name="T10" fmla="*/ 13 w 16"/>
                <a:gd name="T11" fmla="*/ 8 h 14"/>
                <a:gd name="T12" fmla="*/ 13 w 16"/>
                <a:gd name="T13" fmla="*/ 9 h 14"/>
                <a:gd name="T14" fmla="*/ 13 w 16"/>
                <a:gd name="T15" fmla="*/ 9 h 14"/>
                <a:gd name="T16" fmla="*/ 13 w 16"/>
                <a:gd name="T17" fmla="*/ 9 h 14"/>
                <a:gd name="T18" fmla="*/ 13 w 16"/>
                <a:gd name="T19" fmla="*/ 10 h 14"/>
                <a:gd name="T20" fmla="*/ 13 w 16"/>
                <a:gd name="T21" fmla="*/ 10 h 14"/>
                <a:gd name="T22" fmla="*/ 14 w 16"/>
                <a:gd name="T23" fmla="*/ 12 h 14"/>
                <a:gd name="T24" fmla="*/ 15 w 16"/>
                <a:gd name="T25" fmla="*/ 13 h 14"/>
                <a:gd name="T26" fmla="*/ 16 w 16"/>
                <a:gd name="T27" fmla="*/ 13 h 14"/>
                <a:gd name="T28" fmla="*/ 16 w 16"/>
                <a:gd name="T29" fmla="*/ 12 h 14"/>
                <a:gd name="T30" fmla="*/ 16 w 16"/>
                <a:gd name="T31" fmla="*/ 9 h 14"/>
                <a:gd name="T32" fmla="*/ 15 w 16"/>
                <a:gd name="T33" fmla="*/ 6 h 14"/>
                <a:gd name="T34" fmla="*/ 14 w 16"/>
                <a:gd name="T35" fmla="*/ 3 h 14"/>
                <a:gd name="T36" fmla="*/ 13 w 16"/>
                <a:gd name="T37" fmla="*/ 2 h 14"/>
                <a:gd name="T38" fmla="*/ 0 w 16"/>
                <a:gd name="T39" fmla="*/ 0 h 14"/>
                <a:gd name="T40" fmla="*/ 0 w 16"/>
                <a:gd name="T41" fmla="*/ 2 h 14"/>
                <a:gd name="T42" fmla="*/ 1 w 16"/>
                <a:gd name="T43" fmla="*/ 7 h 14"/>
                <a:gd name="T44" fmla="*/ 2 w 16"/>
                <a:gd name="T45" fmla="*/ 7 h 14"/>
                <a:gd name="T46" fmla="*/ 2 w 16"/>
                <a:gd name="T47" fmla="*/ 8 h 14"/>
                <a:gd name="T48" fmla="*/ 3 w 16"/>
                <a:gd name="T49" fmla="*/ 10 h 14"/>
                <a:gd name="T50" fmla="*/ 4 w 16"/>
                <a:gd name="T51" fmla="*/ 12 h 14"/>
                <a:gd name="T52" fmla="*/ 5 w 16"/>
                <a:gd name="T53" fmla="*/ 13 h 14"/>
                <a:gd name="T54" fmla="*/ 7 w 16"/>
                <a:gd name="T55" fmla="*/ 14 h 14"/>
                <a:gd name="T56" fmla="*/ 9 w 16"/>
                <a:gd name="T57" fmla="*/ 14 h 14"/>
                <a:gd name="T58" fmla="*/ 10 w 16"/>
                <a:gd name="T59" fmla="*/ 13 h 14"/>
                <a:gd name="T60" fmla="*/ 11 w 16"/>
                <a:gd name="T61" fmla="*/ 11 h 14"/>
                <a:gd name="T62" fmla="*/ 11 w 16"/>
                <a:gd name="T6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4">
                  <a:moveTo>
                    <a:pt x="11" y="10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93"/>
            <p:cNvSpPr>
              <a:spLocks/>
            </p:cNvSpPr>
            <p:nvPr/>
          </p:nvSpPr>
          <p:spPr bwMode="auto">
            <a:xfrm>
              <a:off x="7891463" y="3608388"/>
              <a:ext cx="96838" cy="119063"/>
            </a:xfrm>
            <a:custGeom>
              <a:avLst/>
              <a:gdLst>
                <a:gd name="T0" fmla="*/ 1 w 61"/>
                <a:gd name="T1" fmla="*/ 33 h 75"/>
                <a:gd name="T2" fmla="*/ 1 w 61"/>
                <a:gd name="T3" fmla="*/ 46 h 75"/>
                <a:gd name="T4" fmla="*/ 3 w 61"/>
                <a:gd name="T5" fmla="*/ 48 h 75"/>
                <a:gd name="T6" fmla="*/ 6 w 61"/>
                <a:gd name="T7" fmla="*/ 53 h 75"/>
                <a:gd name="T8" fmla="*/ 12 w 61"/>
                <a:gd name="T9" fmla="*/ 63 h 75"/>
                <a:gd name="T10" fmla="*/ 20 w 61"/>
                <a:gd name="T11" fmla="*/ 70 h 75"/>
                <a:gd name="T12" fmla="*/ 28 w 61"/>
                <a:gd name="T13" fmla="*/ 75 h 75"/>
                <a:gd name="T14" fmla="*/ 35 w 61"/>
                <a:gd name="T15" fmla="*/ 75 h 75"/>
                <a:gd name="T16" fmla="*/ 43 w 61"/>
                <a:gd name="T17" fmla="*/ 71 h 75"/>
                <a:gd name="T18" fmla="*/ 50 w 61"/>
                <a:gd name="T19" fmla="*/ 63 h 75"/>
                <a:gd name="T20" fmla="*/ 55 w 61"/>
                <a:gd name="T21" fmla="*/ 52 h 75"/>
                <a:gd name="T22" fmla="*/ 57 w 61"/>
                <a:gd name="T23" fmla="*/ 48 h 75"/>
                <a:gd name="T24" fmla="*/ 60 w 61"/>
                <a:gd name="T25" fmla="*/ 46 h 75"/>
                <a:gd name="T26" fmla="*/ 60 w 61"/>
                <a:gd name="T27" fmla="*/ 32 h 75"/>
                <a:gd name="T28" fmla="*/ 58 w 61"/>
                <a:gd name="T29" fmla="*/ 29 h 75"/>
                <a:gd name="T30" fmla="*/ 58 w 61"/>
                <a:gd name="T31" fmla="*/ 26 h 75"/>
                <a:gd name="T32" fmla="*/ 56 w 61"/>
                <a:gd name="T33" fmla="*/ 23 h 75"/>
                <a:gd name="T34" fmla="*/ 51 w 61"/>
                <a:gd name="T35" fmla="*/ 23 h 75"/>
                <a:gd name="T36" fmla="*/ 42 w 61"/>
                <a:gd name="T37" fmla="*/ 19 h 75"/>
                <a:gd name="T38" fmla="*/ 37 w 61"/>
                <a:gd name="T39" fmla="*/ 17 h 75"/>
                <a:gd name="T40" fmla="*/ 44 w 61"/>
                <a:gd name="T41" fmla="*/ 19 h 75"/>
                <a:gd name="T42" fmla="*/ 52 w 61"/>
                <a:gd name="T43" fmla="*/ 19 h 75"/>
                <a:gd name="T44" fmla="*/ 59 w 61"/>
                <a:gd name="T45" fmla="*/ 12 h 75"/>
                <a:gd name="T46" fmla="*/ 56 w 61"/>
                <a:gd name="T47" fmla="*/ 7 h 75"/>
                <a:gd name="T48" fmla="*/ 40 w 61"/>
                <a:gd name="T49" fmla="*/ 0 h 75"/>
                <a:gd name="T50" fmla="*/ 26 w 61"/>
                <a:gd name="T51" fmla="*/ 0 h 75"/>
                <a:gd name="T52" fmla="*/ 16 w 61"/>
                <a:gd name="T53" fmla="*/ 3 h 75"/>
                <a:gd name="T54" fmla="*/ 6 w 61"/>
                <a:gd name="T55" fmla="*/ 8 h 75"/>
                <a:gd name="T56" fmla="*/ 3 w 61"/>
                <a:gd name="T57" fmla="*/ 12 h 75"/>
                <a:gd name="T58" fmla="*/ 5 w 61"/>
                <a:gd name="T59" fmla="*/ 13 h 75"/>
                <a:gd name="T60" fmla="*/ 3 w 61"/>
                <a:gd name="T61" fmla="*/ 20 h 75"/>
                <a:gd name="T62" fmla="*/ 3 w 61"/>
                <a:gd name="T63" fmla="*/ 27 h 75"/>
                <a:gd name="T64" fmla="*/ 3 w 61"/>
                <a:gd name="T6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75">
                  <a:moveTo>
                    <a:pt x="2" y="30"/>
                  </a:moveTo>
                  <a:lnTo>
                    <a:pt x="1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58"/>
                  </a:lnTo>
                  <a:lnTo>
                    <a:pt x="12" y="63"/>
                  </a:lnTo>
                  <a:lnTo>
                    <a:pt x="16" y="67"/>
                  </a:lnTo>
                  <a:lnTo>
                    <a:pt x="20" y="70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5" y="75"/>
                  </a:lnTo>
                  <a:lnTo>
                    <a:pt x="39" y="73"/>
                  </a:lnTo>
                  <a:lnTo>
                    <a:pt x="43" y="71"/>
                  </a:lnTo>
                  <a:lnTo>
                    <a:pt x="47" y="67"/>
                  </a:lnTo>
                  <a:lnTo>
                    <a:pt x="50" y="63"/>
                  </a:lnTo>
                  <a:lnTo>
                    <a:pt x="53" y="58"/>
                  </a:lnTo>
                  <a:lnTo>
                    <a:pt x="55" y="52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1" y="39"/>
                  </a:lnTo>
                  <a:lnTo>
                    <a:pt x="60" y="3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26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44" y="19"/>
                  </a:lnTo>
                  <a:lnTo>
                    <a:pt x="48" y="20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9" y="12"/>
                  </a:lnTo>
                  <a:lnTo>
                    <a:pt x="60" y="10"/>
                  </a:lnTo>
                  <a:lnTo>
                    <a:pt x="56" y="7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6" y="8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94"/>
            <p:cNvSpPr>
              <a:spLocks/>
            </p:cNvSpPr>
            <p:nvPr/>
          </p:nvSpPr>
          <p:spPr bwMode="auto">
            <a:xfrm>
              <a:off x="7878763" y="4067175"/>
              <a:ext cx="39688" cy="17463"/>
            </a:xfrm>
            <a:custGeom>
              <a:avLst/>
              <a:gdLst>
                <a:gd name="T0" fmla="*/ 10 w 25"/>
                <a:gd name="T1" fmla="*/ 0 h 11"/>
                <a:gd name="T2" fmla="*/ 9 w 25"/>
                <a:gd name="T3" fmla="*/ 0 h 11"/>
                <a:gd name="T4" fmla="*/ 7 w 25"/>
                <a:gd name="T5" fmla="*/ 1 h 11"/>
                <a:gd name="T6" fmla="*/ 4 w 25"/>
                <a:gd name="T7" fmla="*/ 4 h 11"/>
                <a:gd name="T8" fmla="*/ 1 w 25"/>
                <a:gd name="T9" fmla="*/ 7 h 11"/>
                <a:gd name="T10" fmla="*/ 0 w 25"/>
                <a:gd name="T11" fmla="*/ 8 h 11"/>
                <a:gd name="T12" fmla="*/ 0 w 25"/>
                <a:gd name="T13" fmla="*/ 10 h 11"/>
                <a:gd name="T14" fmla="*/ 2 w 25"/>
                <a:gd name="T15" fmla="*/ 10 h 11"/>
                <a:gd name="T16" fmla="*/ 4 w 25"/>
                <a:gd name="T17" fmla="*/ 11 h 11"/>
                <a:gd name="T18" fmla="*/ 9 w 25"/>
                <a:gd name="T19" fmla="*/ 11 h 11"/>
                <a:gd name="T20" fmla="*/ 13 w 25"/>
                <a:gd name="T21" fmla="*/ 10 h 11"/>
                <a:gd name="T22" fmla="*/ 16 w 25"/>
                <a:gd name="T23" fmla="*/ 8 h 11"/>
                <a:gd name="T24" fmla="*/ 19 w 25"/>
                <a:gd name="T25" fmla="*/ 6 h 11"/>
                <a:gd name="T26" fmla="*/ 20 w 25"/>
                <a:gd name="T27" fmla="*/ 6 h 11"/>
                <a:gd name="T28" fmla="*/ 21 w 25"/>
                <a:gd name="T29" fmla="*/ 6 h 11"/>
                <a:gd name="T30" fmla="*/ 23 w 25"/>
                <a:gd name="T31" fmla="*/ 6 h 11"/>
                <a:gd name="T32" fmla="*/ 24 w 25"/>
                <a:gd name="T33" fmla="*/ 6 h 11"/>
                <a:gd name="T34" fmla="*/ 25 w 25"/>
                <a:gd name="T35" fmla="*/ 3 h 11"/>
                <a:gd name="T36" fmla="*/ 25 w 25"/>
                <a:gd name="T37" fmla="*/ 2 h 11"/>
                <a:gd name="T38" fmla="*/ 25 w 25"/>
                <a:gd name="T39" fmla="*/ 1 h 11"/>
                <a:gd name="T40" fmla="*/ 25 w 25"/>
                <a:gd name="T41" fmla="*/ 0 h 11"/>
                <a:gd name="T42" fmla="*/ 25 w 25"/>
                <a:gd name="T43" fmla="*/ 0 h 11"/>
                <a:gd name="T44" fmla="*/ 10 w 25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0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95"/>
            <p:cNvSpPr>
              <a:spLocks/>
            </p:cNvSpPr>
            <p:nvPr/>
          </p:nvSpPr>
          <p:spPr bwMode="auto">
            <a:xfrm>
              <a:off x="7956550" y="4067175"/>
              <a:ext cx="39688" cy="17463"/>
            </a:xfrm>
            <a:custGeom>
              <a:avLst/>
              <a:gdLst>
                <a:gd name="T0" fmla="*/ 1 w 25"/>
                <a:gd name="T1" fmla="*/ 6 h 11"/>
                <a:gd name="T2" fmla="*/ 3 w 25"/>
                <a:gd name="T3" fmla="*/ 6 h 11"/>
                <a:gd name="T4" fmla="*/ 4 w 25"/>
                <a:gd name="T5" fmla="*/ 6 h 11"/>
                <a:gd name="T6" fmla="*/ 5 w 25"/>
                <a:gd name="T7" fmla="*/ 6 h 11"/>
                <a:gd name="T8" fmla="*/ 6 w 25"/>
                <a:gd name="T9" fmla="*/ 6 h 11"/>
                <a:gd name="T10" fmla="*/ 9 w 25"/>
                <a:gd name="T11" fmla="*/ 8 h 11"/>
                <a:gd name="T12" fmla="*/ 13 w 25"/>
                <a:gd name="T13" fmla="*/ 10 h 11"/>
                <a:gd name="T14" fmla="*/ 17 w 25"/>
                <a:gd name="T15" fmla="*/ 11 h 11"/>
                <a:gd name="T16" fmla="*/ 21 w 25"/>
                <a:gd name="T17" fmla="*/ 11 h 11"/>
                <a:gd name="T18" fmla="*/ 24 w 25"/>
                <a:gd name="T19" fmla="*/ 10 h 11"/>
                <a:gd name="T20" fmla="*/ 25 w 25"/>
                <a:gd name="T21" fmla="*/ 10 h 11"/>
                <a:gd name="T22" fmla="*/ 25 w 25"/>
                <a:gd name="T23" fmla="*/ 8 h 11"/>
                <a:gd name="T24" fmla="*/ 24 w 25"/>
                <a:gd name="T25" fmla="*/ 7 h 11"/>
                <a:gd name="T26" fmla="*/ 21 w 25"/>
                <a:gd name="T27" fmla="*/ 4 h 11"/>
                <a:gd name="T28" fmla="*/ 18 w 25"/>
                <a:gd name="T29" fmla="*/ 1 h 11"/>
                <a:gd name="T30" fmla="*/ 16 w 25"/>
                <a:gd name="T31" fmla="*/ 0 h 11"/>
                <a:gd name="T32" fmla="*/ 16 w 25"/>
                <a:gd name="T33" fmla="*/ 0 h 11"/>
                <a:gd name="T34" fmla="*/ 0 w 25"/>
                <a:gd name="T35" fmla="*/ 0 h 11"/>
                <a:gd name="T36" fmla="*/ 1 w 25"/>
                <a:gd name="T37" fmla="*/ 0 h 11"/>
                <a:gd name="T38" fmla="*/ 0 w 25"/>
                <a:gd name="T39" fmla="*/ 1 h 11"/>
                <a:gd name="T40" fmla="*/ 0 w 25"/>
                <a:gd name="T41" fmla="*/ 2 h 11"/>
                <a:gd name="T42" fmla="*/ 1 w 25"/>
                <a:gd name="T43" fmla="*/ 3 h 11"/>
                <a:gd name="T44" fmla="*/ 1 w 25"/>
                <a:gd name="T4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96"/>
            <p:cNvSpPr>
              <a:spLocks/>
            </p:cNvSpPr>
            <p:nvPr/>
          </p:nvSpPr>
          <p:spPr bwMode="auto">
            <a:xfrm>
              <a:off x="7683500" y="3971925"/>
              <a:ext cx="106363" cy="104775"/>
            </a:xfrm>
            <a:custGeom>
              <a:avLst/>
              <a:gdLst>
                <a:gd name="T0" fmla="*/ 34 w 67"/>
                <a:gd name="T1" fmla="*/ 66 h 66"/>
                <a:gd name="T2" fmla="*/ 31 w 67"/>
                <a:gd name="T3" fmla="*/ 61 h 66"/>
                <a:gd name="T4" fmla="*/ 30 w 67"/>
                <a:gd name="T5" fmla="*/ 56 h 66"/>
                <a:gd name="T6" fmla="*/ 28 w 67"/>
                <a:gd name="T7" fmla="*/ 51 h 66"/>
                <a:gd name="T8" fmla="*/ 27 w 67"/>
                <a:gd name="T9" fmla="*/ 43 h 66"/>
                <a:gd name="T10" fmla="*/ 22 w 67"/>
                <a:gd name="T11" fmla="*/ 43 h 66"/>
                <a:gd name="T12" fmla="*/ 22 w 67"/>
                <a:gd name="T13" fmla="*/ 42 h 66"/>
                <a:gd name="T14" fmla="*/ 22 w 67"/>
                <a:gd name="T15" fmla="*/ 42 h 66"/>
                <a:gd name="T16" fmla="*/ 22 w 67"/>
                <a:gd name="T17" fmla="*/ 41 h 66"/>
                <a:gd name="T18" fmla="*/ 23 w 67"/>
                <a:gd name="T19" fmla="*/ 41 h 66"/>
                <a:gd name="T20" fmla="*/ 23 w 67"/>
                <a:gd name="T21" fmla="*/ 40 h 66"/>
                <a:gd name="T22" fmla="*/ 24 w 67"/>
                <a:gd name="T23" fmla="*/ 38 h 66"/>
                <a:gd name="T24" fmla="*/ 25 w 67"/>
                <a:gd name="T25" fmla="*/ 36 h 66"/>
                <a:gd name="T26" fmla="*/ 27 w 67"/>
                <a:gd name="T27" fmla="*/ 33 h 66"/>
                <a:gd name="T28" fmla="*/ 29 w 67"/>
                <a:gd name="T29" fmla="*/ 31 h 66"/>
                <a:gd name="T30" fmla="*/ 32 w 67"/>
                <a:gd name="T31" fmla="*/ 29 h 66"/>
                <a:gd name="T32" fmla="*/ 35 w 67"/>
                <a:gd name="T33" fmla="*/ 25 h 66"/>
                <a:gd name="T34" fmla="*/ 38 w 67"/>
                <a:gd name="T35" fmla="*/ 23 h 66"/>
                <a:gd name="T36" fmla="*/ 42 w 67"/>
                <a:gd name="T37" fmla="*/ 20 h 66"/>
                <a:gd name="T38" fmla="*/ 46 w 67"/>
                <a:gd name="T39" fmla="*/ 18 h 66"/>
                <a:gd name="T40" fmla="*/ 51 w 67"/>
                <a:gd name="T41" fmla="*/ 16 h 66"/>
                <a:gd name="T42" fmla="*/ 55 w 67"/>
                <a:gd name="T43" fmla="*/ 14 h 66"/>
                <a:gd name="T44" fmla="*/ 60 w 67"/>
                <a:gd name="T45" fmla="*/ 12 h 66"/>
                <a:gd name="T46" fmla="*/ 65 w 67"/>
                <a:gd name="T47" fmla="*/ 11 h 66"/>
                <a:gd name="T48" fmla="*/ 66 w 67"/>
                <a:gd name="T49" fmla="*/ 8 h 66"/>
                <a:gd name="T50" fmla="*/ 67 w 67"/>
                <a:gd name="T51" fmla="*/ 7 h 66"/>
                <a:gd name="T52" fmla="*/ 67 w 67"/>
                <a:gd name="T53" fmla="*/ 7 h 66"/>
                <a:gd name="T54" fmla="*/ 67 w 67"/>
                <a:gd name="T55" fmla="*/ 7 h 66"/>
                <a:gd name="T56" fmla="*/ 66 w 67"/>
                <a:gd name="T57" fmla="*/ 0 h 66"/>
                <a:gd name="T58" fmla="*/ 59 w 67"/>
                <a:gd name="T59" fmla="*/ 2 h 66"/>
                <a:gd name="T60" fmla="*/ 51 w 67"/>
                <a:gd name="T61" fmla="*/ 4 h 66"/>
                <a:gd name="T62" fmla="*/ 46 w 67"/>
                <a:gd name="T63" fmla="*/ 6 h 66"/>
                <a:gd name="T64" fmla="*/ 42 w 67"/>
                <a:gd name="T65" fmla="*/ 8 h 66"/>
                <a:gd name="T66" fmla="*/ 37 w 67"/>
                <a:gd name="T67" fmla="*/ 10 h 66"/>
                <a:gd name="T68" fmla="*/ 32 w 67"/>
                <a:gd name="T69" fmla="*/ 12 h 66"/>
                <a:gd name="T70" fmla="*/ 28 w 67"/>
                <a:gd name="T71" fmla="*/ 15 h 66"/>
                <a:gd name="T72" fmla="*/ 24 w 67"/>
                <a:gd name="T73" fmla="*/ 18 h 66"/>
                <a:gd name="T74" fmla="*/ 20 w 67"/>
                <a:gd name="T75" fmla="*/ 21 h 66"/>
                <a:gd name="T76" fmla="*/ 17 w 67"/>
                <a:gd name="T77" fmla="*/ 24 h 66"/>
                <a:gd name="T78" fmla="*/ 14 w 67"/>
                <a:gd name="T79" fmla="*/ 27 h 66"/>
                <a:gd name="T80" fmla="*/ 12 w 67"/>
                <a:gd name="T81" fmla="*/ 31 h 66"/>
                <a:gd name="T82" fmla="*/ 10 w 67"/>
                <a:gd name="T83" fmla="*/ 35 h 66"/>
                <a:gd name="T84" fmla="*/ 9 w 67"/>
                <a:gd name="T85" fmla="*/ 38 h 66"/>
                <a:gd name="T86" fmla="*/ 9 w 67"/>
                <a:gd name="T87" fmla="*/ 40 h 66"/>
                <a:gd name="T88" fmla="*/ 9 w 67"/>
                <a:gd name="T89" fmla="*/ 41 h 66"/>
                <a:gd name="T90" fmla="*/ 8 w 67"/>
                <a:gd name="T91" fmla="*/ 41 h 66"/>
                <a:gd name="T92" fmla="*/ 8 w 67"/>
                <a:gd name="T93" fmla="*/ 42 h 66"/>
                <a:gd name="T94" fmla="*/ 0 w 67"/>
                <a:gd name="T95" fmla="*/ 42 h 66"/>
                <a:gd name="T96" fmla="*/ 3 w 67"/>
                <a:gd name="T97" fmla="*/ 44 h 66"/>
                <a:gd name="T98" fmla="*/ 10 w 67"/>
                <a:gd name="T99" fmla="*/ 50 h 66"/>
                <a:gd name="T100" fmla="*/ 21 w 67"/>
                <a:gd name="T101" fmla="*/ 58 h 66"/>
                <a:gd name="T102" fmla="*/ 34 w 67"/>
                <a:gd name="T10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66">
                  <a:moveTo>
                    <a:pt x="34" y="66"/>
                  </a:moveTo>
                  <a:lnTo>
                    <a:pt x="31" y="61"/>
                  </a:lnTo>
                  <a:lnTo>
                    <a:pt x="30" y="56"/>
                  </a:lnTo>
                  <a:lnTo>
                    <a:pt x="28" y="51"/>
                  </a:lnTo>
                  <a:lnTo>
                    <a:pt x="27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2" y="29"/>
                  </a:lnTo>
                  <a:lnTo>
                    <a:pt x="35" y="25"/>
                  </a:lnTo>
                  <a:lnTo>
                    <a:pt x="38" y="23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51" y="16"/>
                  </a:lnTo>
                  <a:lnTo>
                    <a:pt x="55" y="14"/>
                  </a:lnTo>
                  <a:lnTo>
                    <a:pt x="60" y="12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9" y="2"/>
                  </a:lnTo>
                  <a:lnTo>
                    <a:pt x="51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10" y="50"/>
                  </a:lnTo>
                  <a:lnTo>
                    <a:pt x="21" y="58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28534E7-D7C9-474C-A688-A90CCAA0F2C4}"/>
              </a:ext>
            </a:extLst>
          </p:cNvPr>
          <p:cNvGrpSpPr/>
          <p:nvPr/>
        </p:nvGrpSpPr>
        <p:grpSpPr>
          <a:xfrm>
            <a:off x="3183455" y="2381644"/>
            <a:ext cx="864000" cy="864000"/>
            <a:chOff x="3197528" y="1910559"/>
            <a:chExt cx="864000" cy="864000"/>
          </a:xfrm>
        </p:grpSpPr>
        <p:sp>
          <p:nvSpPr>
            <p:cNvPr id="11" name="Oval 10"/>
            <p:cNvSpPr/>
            <p:nvPr/>
          </p:nvSpPr>
          <p:spPr>
            <a:xfrm>
              <a:off x="3197528" y="1910559"/>
              <a:ext cx="864000" cy="8640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87530" y="2000559"/>
              <a:ext cx="684000" cy="68400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92"/>
            <p:cNvSpPr>
              <a:spLocks noEditPoints="1"/>
            </p:cNvSpPr>
            <p:nvPr/>
          </p:nvSpPr>
          <p:spPr bwMode="auto">
            <a:xfrm>
              <a:off x="3501249" y="2158753"/>
              <a:ext cx="256562" cy="367612"/>
            </a:xfrm>
            <a:custGeom>
              <a:avLst/>
              <a:gdLst>
                <a:gd name="T0" fmla="*/ 694 w 803"/>
                <a:gd name="T1" fmla="*/ 132 h 1151"/>
                <a:gd name="T2" fmla="*/ 728 w 803"/>
                <a:gd name="T3" fmla="*/ 236 h 1151"/>
                <a:gd name="T4" fmla="*/ 721 w 803"/>
                <a:gd name="T5" fmla="*/ 264 h 1151"/>
                <a:gd name="T6" fmla="*/ 702 w 803"/>
                <a:gd name="T7" fmla="*/ 285 h 1151"/>
                <a:gd name="T8" fmla="*/ 675 w 803"/>
                <a:gd name="T9" fmla="*/ 294 h 1151"/>
                <a:gd name="T10" fmla="*/ 121 w 803"/>
                <a:gd name="T11" fmla="*/ 293 h 1151"/>
                <a:gd name="T12" fmla="*/ 96 w 803"/>
                <a:gd name="T13" fmla="*/ 281 h 1151"/>
                <a:gd name="T14" fmla="*/ 79 w 803"/>
                <a:gd name="T15" fmla="*/ 257 h 1151"/>
                <a:gd name="T16" fmla="*/ 75 w 803"/>
                <a:gd name="T17" fmla="*/ 229 h 1151"/>
                <a:gd name="T18" fmla="*/ 110 w 803"/>
                <a:gd name="T19" fmla="*/ 128 h 1151"/>
                <a:gd name="T20" fmla="*/ 25 w 803"/>
                <a:gd name="T21" fmla="*/ 128 h 1151"/>
                <a:gd name="T22" fmla="*/ 3 w 803"/>
                <a:gd name="T23" fmla="*/ 149 h 1151"/>
                <a:gd name="T24" fmla="*/ 1 w 803"/>
                <a:gd name="T25" fmla="*/ 1120 h 1151"/>
                <a:gd name="T26" fmla="*/ 18 w 803"/>
                <a:gd name="T27" fmla="*/ 1145 h 1151"/>
                <a:gd name="T28" fmla="*/ 763 w 803"/>
                <a:gd name="T29" fmla="*/ 1151 h 1151"/>
                <a:gd name="T30" fmla="*/ 791 w 803"/>
                <a:gd name="T31" fmla="*/ 1140 h 1151"/>
                <a:gd name="T32" fmla="*/ 803 w 803"/>
                <a:gd name="T33" fmla="*/ 1111 h 1151"/>
                <a:gd name="T34" fmla="*/ 796 w 803"/>
                <a:gd name="T35" fmla="*/ 142 h 1151"/>
                <a:gd name="T36" fmla="*/ 770 w 803"/>
                <a:gd name="T37" fmla="*/ 125 h 1151"/>
                <a:gd name="T38" fmla="*/ 564 w 803"/>
                <a:gd name="T39" fmla="*/ 554 h 1151"/>
                <a:gd name="T40" fmla="*/ 564 w 803"/>
                <a:gd name="T41" fmla="*/ 730 h 1151"/>
                <a:gd name="T42" fmla="*/ 564 w 803"/>
                <a:gd name="T43" fmla="*/ 1007 h 1151"/>
                <a:gd name="T44" fmla="*/ 564 w 803"/>
                <a:gd name="T45" fmla="*/ 1007 h 1151"/>
                <a:gd name="T46" fmla="*/ 687 w 803"/>
                <a:gd name="T47" fmla="*/ 843 h 1151"/>
                <a:gd name="T48" fmla="*/ 117 w 803"/>
                <a:gd name="T49" fmla="*/ 615 h 1151"/>
                <a:gd name="T50" fmla="*/ 117 w 803"/>
                <a:gd name="T51" fmla="*/ 441 h 1151"/>
                <a:gd name="T52" fmla="*/ 696 w 803"/>
                <a:gd name="T53" fmla="*/ 224 h 1151"/>
                <a:gd name="T54" fmla="*/ 652 w 803"/>
                <a:gd name="T55" fmla="*/ 121 h 1151"/>
                <a:gd name="T56" fmla="*/ 621 w 803"/>
                <a:gd name="T57" fmla="*/ 104 h 1151"/>
                <a:gd name="T58" fmla="*/ 510 w 803"/>
                <a:gd name="T59" fmla="*/ 102 h 1151"/>
                <a:gd name="T60" fmla="*/ 490 w 803"/>
                <a:gd name="T61" fmla="*/ 90 h 1151"/>
                <a:gd name="T62" fmla="*/ 482 w 803"/>
                <a:gd name="T63" fmla="*/ 66 h 1151"/>
                <a:gd name="T64" fmla="*/ 459 w 803"/>
                <a:gd name="T65" fmla="*/ 24 h 1151"/>
                <a:gd name="T66" fmla="*/ 425 w 803"/>
                <a:gd name="T67" fmla="*/ 3 h 1151"/>
                <a:gd name="T68" fmla="*/ 378 w 803"/>
                <a:gd name="T69" fmla="*/ 3 h 1151"/>
                <a:gd name="T70" fmla="*/ 344 w 803"/>
                <a:gd name="T71" fmla="*/ 24 h 1151"/>
                <a:gd name="T72" fmla="*/ 321 w 803"/>
                <a:gd name="T73" fmla="*/ 66 h 1151"/>
                <a:gd name="T74" fmla="*/ 314 w 803"/>
                <a:gd name="T75" fmla="*/ 90 h 1151"/>
                <a:gd name="T76" fmla="*/ 294 w 803"/>
                <a:gd name="T77" fmla="*/ 102 h 1151"/>
                <a:gd name="T78" fmla="*/ 182 w 803"/>
                <a:gd name="T79" fmla="*/ 104 h 1151"/>
                <a:gd name="T80" fmla="*/ 152 w 803"/>
                <a:gd name="T81" fmla="*/ 121 h 1151"/>
                <a:gd name="T82" fmla="*/ 107 w 803"/>
                <a:gd name="T83" fmla="*/ 224 h 1151"/>
                <a:gd name="T84" fmla="*/ 109 w 803"/>
                <a:gd name="T85" fmla="*/ 253 h 1151"/>
                <a:gd name="T86" fmla="*/ 137 w 803"/>
                <a:gd name="T87" fmla="*/ 266 h 1151"/>
                <a:gd name="T88" fmla="*/ 689 w 803"/>
                <a:gd name="T89" fmla="*/ 258 h 1151"/>
                <a:gd name="T90" fmla="*/ 698 w 803"/>
                <a:gd name="T91" fmla="*/ 232 h 1151"/>
                <a:gd name="T92" fmla="*/ 392 w 803"/>
                <a:gd name="T93" fmla="*/ 82 h 1151"/>
                <a:gd name="T94" fmla="*/ 378 w 803"/>
                <a:gd name="T95" fmla="*/ 69 h 1151"/>
                <a:gd name="T96" fmla="*/ 378 w 803"/>
                <a:gd name="T97" fmla="*/ 50 h 1151"/>
                <a:gd name="T98" fmla="*/ 392 w 803"/>
                <a:gd name="T99" fmla="*/ 36 h 1151"/>
                <a:gd name="T100" fmla="*/ 411 w 803"/>
                <a:gd name="T101" fmla="*/ 36 h 1151"/>
                <a:gd name="T102" fmla="*/ 425 w 803"/>
                <a:gd name="T103" fmla="*/ 50 h 1151"/>
                <a:gd name="T104" fmla="*/ 425 w 803"/>
                <a:gd name="T105" fmla="*/ 69 h 1151"/>
                <a:gd name="T106" fmla="*/ 411 w 803"/>
                <a:gd name="T107" fmla="*/ 82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3" h="1151">
                  <a:moveTo>
                    <a:pt x="763" y="125"/>
                  </a:moveTo>
                  <a:lnTo>
                    <a:pt x="691" y="125"/>
                  </a:lnTo>
                  <a:lnTo>
                    <a:pt x="693" y="128"/>
                  </a:lnTo>
                  <a:lnTo>
                    <a:pt x="694" y="132"/>
                  </a:lnTo>
                  <a:lnTo>
                    <a:pt x="724" y="214"/>
                  </a:lnTo>
                  <a:lnTo>
                    <a:pt x="726" y="221"/>
                  </a:lnTo>
                  <a:lnTo>
                    <a:pt x="728" y="229"/>
                  </a:lnTo>
                  <a:lnTo>
                    <a:pt x="728" y="236"/>
                  </a:lnTo>
                  <a:lnTo>
                    <a:pt x="728" y="243"/>
                  </a:lnTo>
                  <a:lnTo>
                    <a:pt x="727" y="251"/>
                  </a:lnTo>
                  <a:lnTo>
                    <a:pt x="725" y="257"/>
                  </a:lnTo>
                  <a:lnTo>
                    <a:pt x="721" y="264"/>
                  </a:lnTo>
                  <a:lnTo>
                    <a:pt x="717" y="270"/>
                  </a:lnTo>
                  <a:lnTo>
                    <a:pt x="713" y="275"/>
                  </a:lnTo>
                  <a:lnTo>
                    <a:pt x="708" y="281"/>
                  </a:lnTo>
                  <a:lnTo>
                    <a:pt x="702" y="285"/>
                  </a:lnTo>
                  <a:lnTo>
                    <a:pt x="696" y="289"/>
                  </a:lnTo>
                  <a:lnTo>
                    <a:pt x="690" y="291"/>
                  </a:lnTo>
                  <a:lnTo>
                    <a:pt x="682" y="293"/>
                  </a:lnTo>
                  <a:lnTo>
                    <a:pt x="675" y="294"/>
                  </a:lnTo>
                  <a:lnTo>
                    <a:pt x="666" y="295"/>
                  </a:lnTo>
                  <a:lnTo>
                    <a:pt x="137" y="295"/>
                  </a:lnTo>
                  <a:lnTo>
                    <a:pt x="128" y="294"/>
                  </a:lnTo>
                  <a:lnTo>
                    <a:pt x="121" y="293"/>
                  </a:lnTo>
                  <a:lnTo>
                    <a:pt x="114" y="291"/>
                  </a:lnTo>
                  <a:lnTo>
                    <a:pt x="107" y="289"/>
                  </a:lnTo>
                  <a:lnTo>
                    <a:pt x="101" y="285"/>
                  </a:lnTo>
                  <a:lnTo>
                    <a:pt x="96" y="281"/>
                  </a:lnTo>
                  <a:lnTo>
                    <a:pt x="90" y="275"/>
                  </a:lnTo>
                  <a:lnTo>
                    <a:pt x="86" y="270"/>
                  </a:lnTo>
                  <a:lnTo>
                    <a:pt x="82" y="264"/>
                  </a:lnTo>
                  <a:lnTo>
                    <a:pt x="79" y="257"/>
                  </a:lnTo>
                  <a:lnTo>
                    <a:pt x="77" y="251"/>
                  </a:lnTo>
                  <a:lnTo>
                    <a:pt x="75" y="243"/>
                  </a:lnTo>
                  <a:lnTo>
                    <a:pt x="75" y="236"/>
                  </a:lnTo>
                  <a:lnTo>
                    <a:pt x="75" y="229"/>
                  </a:lnTo>
                  <a:lnTo>
                    <a:pt x="78" y="221"/>
                  </a:lnTo>
                  <a:lnTo>
                    <a:pt x="80" y="214"/>
                  </a:lnTo>
                  <a:lnTo>
                    <a:pt x="109" y="132"/>
                  </a:lnTo>
                  <a:lnTo>
                    <a:pt x="110" y="128"/>
                  </a:lnTo>
                  <a:lnTo>
                    <a:pt x="113" y="125"/>
                  </a:lnTo>
                  <a:lnTo>
                    <a:pt x="41" y="125"/>
                  </a:lnTo>
                  <a:lnTo>
                    <a:pt x="33" y="125"/>
                  </a:lnTo>
                  <a:lnTo>
                    <a:pt x="25" y="128"/>
                  </a:lnTo>
                  <a:lnTo>
                    <a:pt x="18" y="131"/>
                  </a:lnTo>
                  <a:lnTo>
                    <a:pt x="12" y="136"/>
                  </a:lnTo>
                  <a:lnTo>
                    <a:pt x="8" y="142"/>
                  </a:lnTo>
                  <a:lnTo>
                    <a:pt x="3" y="149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0" y="1111"/>
                  </a:lnTo>
                  <a:lnTo>
                    <a:pt x="1" y="1120"/>
                  </a:lnTo>
                  <a:lnTo>
                    <a:pt x="3" y="1127"/>
                  </a:lnTo>
                  <a:lnTo>
                    <a:pt x="8" y="1134"/>
                  </a:lnTo>
                  <a:lnTo>
                    <a:pt x="12" y="1140"/>
                  </a:lnTo>
                  <a:lnTo>
                    <a:pt x="18" y="1145"/>
                  </a:lnTo>
                  <a:lnTo>
                    <a:pt x="25" y="1148"/>
                  </a:lnTo>
                  <a:lnTo>
                    <a:pt x="33" y="1151"/>
                  </a:lnTo>
                  <a:lnTo>
                    <a:pt x="41" y="1151"/>
                  </a:lnTo>
                  <a:lnTo>
                    <a:pt x="763" y="1151"/>
                  </a:lnTo>
                  <a:lnTo>
                    <a:pt x="770" y="1151"/>
                  </a:lnTo>
                  <a:lnTo>
                    <a:pt x="779" y="1148"/>
                  </a:lnTo>
                  <a:lnTo>
                    <a:pt x="785" y="1145"/>
                  </a:lnTo>
                  <a:lnTo>
                    <a:pt x="791" y="1140"/>
                  </a:lnTo>
                  <a:lnTo>
                    <a:pt x="796" y="1134"/>
                  </a:lnTo>
                  <a:lnTo>
                    <a:pt x="800" y="1127"/>
                  </a:lnTo>
                  <a:lnTo>
                    <a:pt x="802" y="1120"/>
                  </a:lnTo>
                  <a:lnTo>
                    <a:pt x="803" y="1111"/>
                  </a:lnTo>
                  <a:lnTo>
                    <a:pt x="803" y="165"/>
                  </a:lnTo>
                  <a:lnTo>
                    <a:pt x="802" y="157"/>
                  </a:lnTo>
                  <a:lnTo>
                    <a:pt x="800" y="149"/>
                  </a:lnTo>
                  <a:lnTo>
                    <a:pt x="796" y="142"/>
                  </a:lnTo>
                  <a:lnTo>
                    <a:pt x="791" y="136"/>
                  </a:lnTo>
                  <a:lnTo>
                    <a:pt x="785" y="131"/>
                  </a:lnTo>
                  <a:lnTo>
                    <a:pt x="779" y="128"/>
                  </a:lnTo>
                  <a:lnTo>
                    <a:pt x="770" y="125"/>
                  </a:lnTo>
                  <a:lnTo>
                    <a:pt x="763" y="125"/>
                  </a:lnTo>
                  <a:close/>
                  <a:moveTo>
                    <a:pt x="117" y="502"/>
                  </a:moveTo>
                  <a:lnTo>
                    <a:pt x="564" y="502"/>
                  </a:lnTo>
                  <a:lnTo>
                    <a:pt x="564" y="554"/>
                  </a:lnTo>
                  <a:lnTo>
                    <a:pt x="117" y="554"/>
                  </a:lnTo>
                  <a:lnTo>
                    <a:pt x="117" y="502"/>
                  </a:lnTo>
                  <a:close/>
                  <a:moveTo>
                    <a:pt x="117" y="730"/>
                  </a:moveTo>
                  <a:lnTo>
                    <a:pt x="564" y="730"/>
                  </a:lnTo>
                  <a:lnTo>
                    <a:pt x="564" y="781"/>
                  </a:lnTo>
                  <a:lnTo>
                    <a:pt x="117" y="781"/>
                  </a:lnTo>
                  <a:lnTo>
                    <a:pt x="117" y="730"/>
                  </a:lnTo>
                  <a:close/>
                  <a:moveTo>
                    <a:pt x="564" y="1007"/>
                  </a:moveTo>
                  <a:lnTo>
                    <a:pt x="117" y="1007"/>
                  </a:lnTo>
                  <a:lnTo>
                    <a:pt x="117" y="956"/>
                  </a:lnTo>
                  <a:lnTo>
                    <a:pt x="564" y="956"/>
                  </a:lnTo>
                  <a:lnTo>
                    <a:pt x="564" y="1007"/>
                  </a:lnTo>
                  <a:close/>
                  <a:moveTo>
                    <a:pt x="687" y="894"/>
                  </a:moveTo>
                  <a:lnTo>
                    <a:pt x="117" y="894"/>
                  </a:lnTo>
                  <a:lnTo>
                    <a:pt x="117" y="843"/>
                  </a:lnTo>
                  <a:lnTo>
                    <a:pt x="687" y="843"/>
                  </a:lnTo>
                  <a:lnTo>
                    <a:pt x="687" y="894"/>
                  </a:lnTo>
                  <a:close/>
                  <a:moveTo>
                    <a:pt x="687" y="667"/>
                  </a:moveTo>
                  <a:lnTo>
                    <a:pt x="117" y="667"/>
                  </a:lnTo>
                  <a:lnTo>
                    <a:pt x="117" y="615"/>
                  </a:lnTo>
                  <a:lnTo>
                    <a:pt x="687" y="615"/>
                  </a:lnTo>
                  <a:lnTo>
                    <a:pt x="687" y="667"/>
                  </a:lnTo>
                  <a:close/>
                  <a:moveTo>
                    <a:pt x="687" y="441"/>
                  </a:moveTo>
                  <a:lnTo>
                    <a:pt x="117" y="441"/>
                  </a:lnTo>
                  <a:lnTo>
                    <a:pt x="117" y="389"/>
                  </a:lnTo>
                  <a:lnTo>
                    <a:pt x="687" y="389"/>
                  </a:lnTo>
                  <a:lnTo>
                    <a:pt x="687" y="441"/>
                  </a:lnTo>
                  <a:close/>
                  <a:moveTo>
                    <a:pt x="696" y="224"/>
                  </a:moveTo>
                  <a:lnTo>
                    <a:pt x="666" y="142"/>
                  </a:lnTo>
                  <a:lnTo>
                    <a:pt x="663" y="134"/>
                  </a:lnTo>
                  <a:lnTo>
                    <a:pt x="658" y="127"/>
                  </a:lnTo>
                  <a:lnTo>
                    <a:pt x="652" y="121"/>
                  </a:lnTo>
                  <a:lnTo>
                    <a:pt x="645" y="114"/>
                  </a:lnTo>
                  <a:lnTo>
                    <a:pt x="637" y="110"/>
                  </a:lnTo>
                  <a:lnTo>
                    <a:pt x="629" y="107"/>
                  </a:lnTo>
                  <a:lnTo>
                    <a:pt x="621" y="104"/>
                  </a:lnTo>
                  <a:lnTo>
                    <a:pt x="612" y="104"/>
                  </a:lnTo>
                  <a:lnTo>
                    <a:pt x="522" y="104"/>
                  </a:lnTo>
                  <a:lnTo>
                    <a:pt x="516" y="103"/>
                  </a:lnTo>
                  <a:lnTo>
                    <a:pt x="510" y="102"/>
                  </a:lnTo>
                  <a:lnTo>
                    <a:pt x="503" y="99"/>
                  </a:lnTo>
                  <a:lnTo>
                    <a:pt x="498" y="97"/>
                  </a:lnTo>
                  <a:lnTo>
                    <a:pt x="494" y="94"/>
                  </a:lnTo>
                  <a:lnTo>
                    <a:pt x="490" y="90"/>
                  </a:lnTo>
                  <a:lnTo>
                    <a:pt x="487" y="87"/>
                  </a:lnTo>
                  <a:lnTo>
                    <a:pt x="486" y="82"/>
                  </a:lnTo>
                  <a:lnTo>
                    <a:pt x="484" y="76"/>
                  </a:lnTo>
                  <a:lnTo>
                    <a:pt x="482" y="66"/>
                  </a:lnTo>
                  <a:lnTo>
                    <a:pt x="477" y="53"/>
                  </a:lnTo>
                  <a:lnTo>
                    <a:pt x="469" y="38"/>
                  </a:lnTo>
                  <a:lnTo>
                    <a:pt x="464" y="31"/>
                  </a:lnTo>
                  <a:lnTo>
                    <a:pt x="459" y="24"/>
                  </a:lnTo>
                  <a:lnTo>
                    <a:pt x="451" y="18"/>
                  </a:lnTo>
                  <a:lnTo>
                    <a:pt x="444" y="11"/>
                  </a:lnTo>
                  <a:lnTo>
                    <a:pt x="436" y="7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2" y="0"/>
                  </a:lnTo>
                  <a:lnTo>
                    <a:pt x="389" y="1"/>
                  </a:lnTo>
                  <a:lnTo>
                    <a:pt x="378" y="3"/>
                  </a:lnTo>
                  <a:lnTo>
                    <a:pt x="368" y="7"/>
                  </a:lnTo>
                  <a:lnTo>
                    <a:pt x="359" y="11"/>
                  </a:lnTo>
                  <a:lnTo>
                    <a:pt x="352" y="18"/>
                  </a:lnTo>
                  <a:lnTo>
                    <a:pt x="344" y="24"/>
                  </a:lnTo>
                  <a:lnTo>
                    <a:pt x="339" y="31"/>
                  </a:lnTo>
                  <a:lnTo>
                    <a:pt x="334" y="38"/>
                  </a:lnTo>
                  <a:lnTo>
                    <a:pt x="326" y="53"/>
                  </a:lnTo>
                  <a:lnTo>
                    <a:pt x="321" y="66"/>
                  </a:lnTo>
                  <a:lnTo>
                    <a:pt x="319" y="76"/>
                  </a:lnTo>
                  <a:lnTo>
                    <a:pt x="317" y="82"/>
                  </a:lnTo>
                  <a:lnTo>
                    <a:pt x="316" y="87"/>
                  </a:lnTo>
                  <a:lnTo>
                    <a:pt x="314" y="90"/>
                  </a:lnTo>
                  <a:lnTo>
                    <a:pt x="310" y="94"/>
                  </a:lnTo>
                  <a:lnTo>
                    <a:pt x="305" y="97"/>
                  </a:lnTo>
                  <a:lnTo>
                    <a:pt x="300" y="99"/>
                  </a:lnTo>
                  <a:lnTo>
                    <a:pt x="294" y="102"/>
                  </a:lnTo>
                  <a:lnTo>
                    <a:pt x="287" y="103"/>
                  </a:lnTo>
                  <a:lnTo>
                    <a:pt x="281" y="104"/>
                  </a:lnTo>
                  <a:lnTo>
                    <a:pt x="191" y="104"/>
                  </a:lnTo>
                  <a:lnTo>
                    <a:pt x="182" y="104"/>
                  </a:lnTo>
                  <a:lnTo>
                    <a:pt x="174" y="107"/>
                  </a:lnTo>
                  <a:lnTo>
                    <a:pt x="167" y="110"/>
                  </a:lnTo>
                  <a:lnTo>
                    <a:pt x="158" y="114"/>
                  </a:lnTo>
                  <a:lnTo>
                    <a:pt x="152" y="121"/>
                  </a:lnTo>
                  <a:lnTo>
                    <a:pt x="145" y="127"/>
                  </a:lnTo>
                  <a:lnTo>
                    <a:pt x="140" y="134"/>
                  </a:lnTo>
                  <a:lnTo>
                    <a:pt x="137" y="142"/>
                  </a:lnTo>
                  <a:lnTo>
                    <a:pt x="107" y="224"/>
                  </a:lnTo>
                  <a:lnTo>
                    <a:pt x="105" y="232"/>
                  </a:lnTo>
                  <a:lnTo>
                    <a:pt x="105" y="239"/>
                  </a:lnTo>
                  <a:lnTo>
                    <a:pt x="106" y="247"/>
                  </a:lnTo>
                  <a:lnTo>
                    <a:pt x="109" y="253"/>
                  </a:lnTo>
                  <a:lnTo>
                    <a:pt x="115" y="258"/>
                  </a:lnTo>
                  <a:lnTo>
                    <a:pt x="121" y="263"/>
                  </a:lnTo>
                  <a:lnTo>
                    <a:pt x="128" y="265"/>
                  </a:lnTo>
                  <a:lnTo>
                    <a:pt x="137" y="266"/>
                  </a:lnTo>
                  <a:lnTo>
                    <a:pt x="666" y="266"/>
                  </a:lnTo>
                  <a:lnTo>
                    <a:pt x="675" y="265"/>
                  </a:lnTo>
                  <a:lnTo>
                    <a:pt x="682" y="263"/>
                  </a:lnTo>
                  <a:lnTo>
                    <a:pt x="689" y="258"/>
                  </a:lnTo>
                  <a:lnTo>
                    <a:pt x="694" y="253"/>
                  </a:lnTo>
                  <a:lnTo>
                    <a:pt x="697" y="247"/>
                  </a:lnTo>
                  <a:lnTo>
                    <a:pt x="698" y="239"/>
                  </a:lnTo>
                  <a:lnTo>
                    <a:pt x="698" y="232"/>
                  </a:lnTo>
                  <a:lnTo>
                    <a:pt x="696" y="224"/>
                  </a:lnTo>
                  <a:close/>
                  <a:moveTo>
                    <a:pt x="402" y="85"/>
                  </a:moveTo>
                  <a:lnTo>
                    <a:pt x="396" y="85"/>
                  </a:lnTo>
                  <a:lnTo>
                    <a:pt x="392" y="82"/>
                  </a:lnTo>
                  <a:lnTo>
                    <a:pt x="387" y="80"/>
                  </a:lnTo>
                  <a:lnTo>
                    <a:pt x="384" y="77"/>
                  </a:lnTo>
                  <a:lnTo>
                    <a:pt x="380" y="74"/>
                  </a:lnTo>
                  <a:lnTo>
                    <a:pt x="378" y="69"/>
                  </a:lnTo>
                  <a:lnTo>
                    <a:pt x="376" y="64"/>
                  </a:lnTo>
                  <a:lnTo>
                    <a:pt x="376" y="59"/>
                  </a:lnTo>
                  <a:lnTo>
                    <a:pt x="376" y="54"/>
                  </a:lnTo>
                  <a:lnTo>
                    <a:pt x="378" y="50"/>
                  </a:lnTo>
                  <a:lnTo>
                    <a:pt x="380" y="44"/>
                  </a:lnTo>
                  <a:lnTo>
                    <a:pt x="384" y="41"/>
                  </a:lnTo>
                  <a:lnTo>
                    <a:pt x="387" y="38"/>
                  </a:lnTo>
                  <a:lnTo>
                    <a:pt x="392" y="36"/>
                  </a:lnTo>
                  <a:lnTo>
                    <a:pt x="396" y="34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6"/>
                  </a:lnTo>
                  <a:lnTo>
                    <a:pt x="416" y="38"/>
                  </a:lnTo>
                  <a:lnTo>
                    <a:pt x="420" y="41"/>
                  </a:lnTo>
                  <a:lnTo>
                    <a:pt x="423" y="44"/>
                  </a:lnTo>
                  <a:lnTo>
                    <a:pt x="425" y="50"/>
                  </a:lnTo>
                  <a:lnTo>
                    <a:pt x="427" y="54"/>
                  </a:lnTo>
                  <a:lnTo>
                    <a:pt x="427" y="59"/>
                  </a:lnTo>
                  <a:lnTo>
                    <a:pt x="427" y="64"/>
                  </a:lnTo>
                  <a:lnTo>
                    <a:pt x="425" y="69"/>
                  </a:lnTo>
                  <a:lnTo>
                    <a:pt x="423" y="74"/>
                  </a:lnTo>
                  <a:lnTo>
                    <a:pt x="420" y="77"/>
                  </a:lnTo>
                  <a:lnTo>
                    <a:pt x="416" y="80"/>
                  </a:lnTo>
                  <a:lnTo>
                    <a:pt x="411" y="82"/>
                  </a:lnTo>
                  <a:lnTo>
                    <a:pt x="407" y="85"/>
                  </a:lnTo>
                  <a:lnTo>
                    <a:pt x="402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E78893-69A6-4434-B95D-4331E3C07235}"/>
              </a:ext>
            </a:extLst>
          </p:cNvPr>
          <p:cNvGrpSpPr/>
          <p:nvPr/>
        </p:nvGrpSpPr>
        <p:grpSpPr>
          <a:xfrm>
            <a:off x="5291096" y="2353855"/>
            <a:ext cx="864000" cy="864000"/>
            <a:chOff x="5299585" y="1910559"/>
            <a:chExt cx="864000" cy="864000"/>
          </a:xfrm>
        </p:grpSpPr>
        <p:sp>
          <p:nvSpPr>
            <p:cNvPr id="13" name="Oval 12"/>
            <p:cNvSpPr/>
            <p:nvPr/>
          </p:nvSpPr>
          <p:spPr>
            <a:xfrm>
              <a:off x="5299585" y="1910559"/>
              <a:ext cx="864000" cy="8640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550591" y="2195380"/>
              <a:ext cx="388508" cy="294358"/>
              <a:chOff x="4635501" y="1649413"/>
              <a:chExt cx="569912" cy="431800"/>
            </a:xfrm>
            <a:solidFill>
              <a:schemeClr val="bg1"/>
            </a:solidFill>
          </p:grpSpPr>
          <p:sp>
            <p:nvSpPr>
              <p:cNvPr id="44" name="Freeform 117"/>
              <p:cNvSpPr>
                <a:spLocks noEditPoints="1"/>
              </p:cNvSpPr>
              <p:nvPr/>
            </p:nvSpPr>
            <p:spPr bwMode="auto">
              <a:xfrm>
                <a:off x="4835526" y="1649413"/>
                <a:ext cx="334963" cy="215900"/>
              </a:xfrm>
              <a:custGeom>
                <a:avLst/>
                <a:gdLst>
                  <a:gd name="T0" fmla="*/ 107 w 843"/>
                  <a:gd name="T1" fmla="*/ 1 h 543"/>
                  <a:gd name="T2" fmla="*/ 94 w 843"/>
                  <a:gd name="T3" fmla="*/ 3 h 543"/>
                  <a:gd name="T4" fmla="*/ 81 w 843"/>
                  <a:gd name="T5" fmla="*/ 9 h 543"/>
                  <a:gd name="T6" fmla="*/ 70 w 843"/>
                  <a:gd name="T7" fmla="*/ 16 h 543"/>
                  <a:gd name="T8" fmla="*/ 61 w 843"/>
                  <a:gd name="T9" fmla="*/ 26 h 543"/>
                  <a:gd name="T10" fmla="*/ 54 w 843"/>
                  <a:gd name="T11" fmla="*/ 37 h 543"/>
                  <a:gd name="T12" fmla="*/ 48 w 843"/>
                  <a:gd name="T13" fmla="*/ 49 h 543"/>
                  <a:gd name="T14" fmla="*/ 45 w 843"/>
                  <a:gd name="T15" fmla="*/ 63 h 543"/>
                  <a:gd name="T16" fmla="*/ 45 w 843"/>
                  <a:gd name="T17" fmla="*/ 396 h 543"/>
                  <a:gd name="T18" fmla="*/ 17 w 843"/>
                  <a:gd name="T19" fmla="*/ 452 h 543"/>
                  <a:gd name="T20" fmla="*/ 45 w 843"/>
                  <a:gd name="T21" fmla="*/ 474 h 543"/>
                  <a:gd name="T22" fmla="*/ 46 w 843"/>
                  <a:gd name="T23" fmla="*/ 488 h 543"/>
                  <a:gd name="T24" fmla="*/ 50 w 843"/>
                  <a:gd name="T25" fmla="*/ 501 h 543"/>
                  <a:gd name="T26" fmla="*/ 57 w 843"/>
                  <a:gd name="T27" fmla="*/ 513 h 543"/>
                  <a:gd name="T28" fmla="*/ 66 w 843"/>
                  <a:gd name="T29" fmla="*/ 523 h 543"/>
                  <a:gd name="T30" fmla="*/ 75 w 843"/>
                  <a:gd name="T31" fmla="*/ 531 h 543"/>
                  <a:gd name="T32" fmla="*/ 87 w 843"/>
                  <a:gd name="T33" fmla="*/ 538 h 543"/>
                  <a:gd name="T34" fmla="*/ 100 w 843"/>
                  <a:gd name="T35" fmla="*/ 542 h 543"/>
                  <a:gd name="T36" fmla="*/ 114 w 843"/>
                  <a:gd name="T37" fmla="*/ 543 h 543"/>
                  <a:gd name="T38" fmla="*/ 781 w 843"/>
                  <a:gd name="T39" fmla="*/ 543 h 543"/>
                  <a:gd name="T40" fmla="*/ 794 w 843"/>
                  <a:gd name="T41" fmla="*/ 540 h 543"/>
                  <a:gd name="T42" fmla="*/ 806 w 843"/>
                  <a:gd name="T43" fmla="*/ 535 h 543"/>
                  <a:gd name="T44" fmla="*/ 818 w 843"/>
                  <a:gd name="T45" fmla="*/ 527 h 543"/>
                  <a:gd name="T46" fmla="*/ 827 w 843"/>
                  <a:gd name="T47" fmla="*/ 518 h 543"/>
                  <a:gd name="T48" fmla="*/ 834 w 843"/>
                  <a:gd name="T49" fmla="*/ 508 h 543"/>
                  <a:gd name="T50" fmla="*/ 840 w 843"/>
                  <a:gd name="T51" fmla="*/ 495 h 543"/>
                  <a:gd name="T52" fmla="*/ 843 w 843"/>
                  <a:gd name="T53" fmla="*/ 482 h 543"/>
                  <a:gd name="T54" fmla="*/ 843 w 843"/>
                  <a:gd name="T55" fmla="*/ 69 h 543"/>
                  <a:gd name="T56" fmla="*/ 842 w 843"/>
                  <a:gd name="T57" fmla="*/ 55 h 543"/>
                  <a:gd name="T58" fmla="*/ 838 w 843"/>
                  <a:gd name="T59" fmla="*/ 42 h 543"/>
                  <a:gd name="T60" fmla="*/ 831 w 843"/>
                  <a:gd name="T61" fmla="*/ 31 h 543"/>
                  <a:gd name="T62" fmla="*/ 823 w 843"/>
                  <a:gd name="T63" fmla="*/ 20 h 543"/>
                  <a:gd name="T64" fmla="*/ 813 w 843"/>
                  <a:gd name="T65" fmla="*/ 12 h 543"/>
                  <a:gd name="T66" fmla="*/ 801 w 843"/>
                  <a:gd name="T67" fmla="*/ 5 h 543"/>
                  <a:gd name="T68" fmla="*/ 788 w 843"/>
                  <a:gd name="T69" fmla="*/ 2 h 543"/>
                  <a:gd name="T70" fmla="*/ 774 w 843"/>
                  <a:gd name="T71" fmla="*/ 0 h 543"/>
                  <a:gd name="T72" fmla="*/ 786 w 843"/>
                  <a:gd name="T73" fmla="*/ 69 h 543"/>
                  <a:gd name="T74" fmla="*/ 785 w 843"/>
                  <a:gd name="T75" fmla="*/ 478 h 543"/>
                  <a:gd name="T76" fmla="*/ 778 w 843"/>
                  <a:gd name="T77" fmla="*/ 485 h 543"/>
                  <a:gd name="T78" fmla="*/ 114 w 843"/>
                  <a:gd name="T79" fmla="*/ 486 h 543"/>
                  <a:gd name="T80" fmla="*/ 105 w 843"/>
                  <a:gd name="T81" fmla="*/ 483 h 543"/>
                  <a:gd name="T82" fmla="*/ 102 w 843"/>
                  <a:gd name="T83" fmla="*/ 474 h 543"/>
                  <a:gd name="T84" fmla="*/ 431 w 843"/>
                  <a:gd name="T85" fmla="*/ 208 h 543"/>
                  <a:gd name="T86" fmla="*/ 102 w 843"/>
                  <a:gd name="T87" fmla="*/ 362 h 543"/>
                  <a:gd name="T88" fmla="*/ 103 w 843"/>
                  <a:gd name="T89" fmla="*/ 65 h 543"/>
                  <a:gd name="T90" fmla="*/ 110 w 843"/>
                  <a:gd name="T91" fmla="*/ 58 h 543"/>
                  <a:gd name="T92" fmla="*/ 774 w 843"/>
                  <a:gd name="T93" fmla="*/ 57 h 543"/>
                  <a:gd name="T94" fmla="*/ 783 w 843"/>
                  <a:gd name="T95" fmla="*/ 61 h 543"/>
                  <a:gd name="T96" fmla="*/ 786 w 843"/>
                  <a:gd name="T97" fmla="*/ 69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3" h="543">
                    <a:moveTo>
                      <a:pt x="114" y="0"/>
                    </a:moveTo>
                    <a:lnTo>
                      <a:pt x="107" y="1"/>
                    </a:lnTo>
                    <a:lnTo>
                      <a:pt x="100" y="2"/>
                    </a:lnTo>
                    <a:lnTo>
                      <a:pt x="94" y="3"/>
                    </a:lnTo>
                    <a:lnTo>
                      <a:pt x="87" y="5"/>
                    </a:lnTo>
                    <a:lnTo>
                      <a:pt x="81" y="9"/>
                    </a:lnTo>
                    <a:lnTo>
                      <a:pt x="75" y="12"/>
                    </a:lnTo>
                    <a:lnTo>
                      <a:pt x="70" y="16"/>
                    </a:lnTo>
                    <a:lnTo>
                      <a:pt x="66" y="20"/>
                    </a:lnTo>
                    <a:lnTo>
                      <a:pt x="61" y="26"/>
                    </a:lnTo>
                    <a:lnTo>
                      <a:pt x="57" y="31"/>
                    </a:lnTo>
                    <a:lnTo>
                      <a:pt x="54" y="37"/>
                    </a:lnTo>
                    <a:lnTo>
                      <a:pt x="50" y="42"/>
                    </a:lnTo>
                    <a:lnTo>
                      <a:pt x="48" y="49"/>
                    </a:lnTo>
                    <a:lnTo>
                      <a:pt x="46" y="55"/>
                    </a:lnTo>
                    <a:lnTo>
                      <a:pt x="45" y="63"/>
                    </a:lnTo>
                    <a:lnTo>
                      <a:pt x="45" y="69"/>
                    </a:lnTo>
                    <a:lnTo>
                      <a:pt x="45" y="396"/>
                    </a:lnTo>
                    <a:lnTo>
                      <a:pt x="0" y="423"/>
                    </a:lnTo>
                    <a:lnTo>
                      <a:pt x="17" y="452"/>
                    </a:lnTo>
                    <a:lnTo>
                      <a:pt x="45" y="436"/>
                    </a:lnTo>
                    <a:lnTo>
                      <a:pt x="45" y="474"/>
                    </a:lnTo>
                    <a:lnTo>
                      <a:pt x="45" y="482"/>
                    </a:lnTo>
                    <a:lnTo>
                      <a:pt x="46" y="488"/>
                    </a:lnTo>
                    <a:lnTo>
                      <a:pt x="48" y="495"/>
                    </a:lnTo>
                    <a:lnTo>
                      <a:pt x="50" y="501"/>
                    </a:lnTo>
                    <a:lnTo>
                      <a:pt x="54" y="508"/>
                    </a:lnTo>
                    <a:lnTo>
                      <a:pt x="57" y="513"/>
                    </a:lnTo>
                    <a:lnTo>
                      <a:pt x="61" y="518"/>
                    </a:lnTo>
                    <a:lnTo>
                      <a:pt x="66" y="523"/>
                    </a:lnTo>
                    <a:lnTo>
                      <a:pt x="70" y="527"/>
                    </a:lnTo>
                    <a:lnTo>
                      <a:pt x="75" y="531"/>
                    </a:lnTo>
                    <a:lnTo>
                      <a:pt x="81" y="535"/>
                    </a:lnTo>
                    <a:lnTo>
                      <a:pt x="87" y="538"/>
                    </a:lnTo>
                    <a:lnTo>
                      <a:pt x="94" y="540"/>
                    </a:lnTo>
                    <a:lnTo>
                      <a:pt x="100" y="542"/>
                    </a:lnTo>
                    <a:lnTo>
                      <a:pt x="107" y="543"/>
                    </a:lnTo>
                    <a:lnTo>
                      <a:pt x="114" y="543"/>
                    </a:lnTo>
                    <a:lnTo>
                      <a:pt x="774" y="543"/>
                    </a:lnTo>
                    <a:lnTo>
                      <a:pt x="781" y="543"/>
                    </a:lnTo>
                    <a:lnTo>
                      <a:pt x="788" y="542"/>
                    </a:lnTo>
                    <a:lnTo>
                      <a:pt x="794" y="540"/>
                    </a:lnTo>
                    <a:lnTo>
                      <a:pt x="801" y="538"/>
                    </a:lnTo>
                    <a:lnTo>
                      <a:pt x="806" y="535"/>
                    </a:lnTo>
                    <a:lnTo>
                      <a:pt x="813" y="531"/>
                    </a:lnTo>
                    <a:lnTo>
                      <a:pt x="818" y="527"/>
                    </a:lnTo>
                    <a:lnTo>
                      <a:pt x="823" y="523"/>
                    </a:lnTo>
                    <a:lnTo>
                      <a:pt x="827" y="518"/>
                    </a:lnTo>
                    <a:lnTo>
                      <a:pt x="831" y="513"/>
                    </a:lnTo>
                    <a:lnTo>
                      <a:pt x="834" y="508"/>
                    </a:lnTo>
                    <a:lnTo>
                      <a:pt x="838" y="501"/>
                    </a:lnTo>
                    <a:lnTo>
                      <a:pt x="840" y="495"/>
                    </a:lnTo>
                    <a:lnTo>
                      <a:pt x="842" y="488"/>
                    </a:lnTo>
                    <a:lnTo>
                      <a:pt x="843" y="482"/>
                    </a:lnTo>
                    <a:lnTo>
                      <a:pt x="843" y="474"/>
                    </a:lnTo>
                    <a:lnTo>
                      <a:pt x="843" y="69"/>
                    </a:lnTo>
                    <a:lnTo>
                      <a:pt x="843" y="63"/>
                    </a:lnTo>
                    <a:lnTo>
                      <a:pt x="842" y="55"/>
                    </a:lnTo>
                    <a:lnTo>
                      <a:pt x="840" y="49"/>
                    </a:lnTo>
                    <a:lnTo>
                      <a:pt x="838" y="42"/>
                    </a:lnTo>
                    <a:lnTo>
                      <a:pt x="834" y="37"/>
                    </a:lnTo>
                    <a:lnTo>
                      <a:pt x="831" y="31"/>
                    </a:lnTo>
                    <a:lnTo>
                      <a:pt x="827" y="26"/>
                    </a:lnTo>
                    <a:lnTo>
                      <a:pt x="823" y="20"/>
                    </a:lnTo>
                    <a:lnTo>
                      <a:pt x="818" y="16"/>
                    </a:lnTo>
                    <a:lnTo>
                      <a:pt x="813" y="12"/>
                    </a:lnTo>
                    <a:lnTo>
                      <a:pt x="806" y="9"/>
                    </a:lnTo>
                    <a:lnTo>
                      <a:pt x="801" y="5"/>
                    </a:lnTo>
                    <a:lnTo>
                      <a:pt x="794" y="3"/>
                    </a:lnTo>
                    <a:lnTo>
                      <a:pt x="788" y="2"/>
                    </a:lnTo>
                    <a:lnTo>
                      <a:pt x="781" y="1"/>
                    </a:lnTo>
                    <a:lnTo>
                      <a:pt x="774" y="0"/>
                    </a:lnTo>
                    <a:lnTo>
                      <a:pt x="114" y="0"/>
                    </a:lnTo>
                    <a:close/>
                    <a:moveTo>
                      <a:pt x="786" y="69"/>
                    </a:moveTo>
                    <a:lnTo>
                      <a:pt x="786" y="474"/>
                    </a:lnTo>
                    <a:lnTo>
                      <a:pt x="785" y="478"/>
                    </a:lnTo>
                    <a:lnTo>
                      <a:pt x="783" y="483"/>
                    </a:lnTo>
                    <a:lnTo>
                      <a:pt x="778" y="485"/>
                    </a:lnTo>
                    <a:lnTo>
                      <a:pt x="774" y="486"/>
                    </a:lnTo>
                    <a:lnTo>
                      <a:pt x="114" y="486"/>
                    </a:lnTo>
                    <a:lnTo>
                      <a:pt x="110" y="485"/>
                    </a:lnTo>
                    <a:lnTo>
                      <a:pt x="105" y="483"/>
                    </a:lnTo>
                    <a:lnTo>
                      <a:pt x="103" y="478"/>
                    </a:lnTo>
                    <a:lnTo>
                      <a:pt x="102" y="474"/>
                    </a:lnTo>
                    <a:lnTo>
                      <a:pt x="102" y="403"/>
                    </a:lnTo>
                    <a:lnTo>
                      <a:pt x="431" y="208"/>
                    </a:lnTo>
                    <a:lnTo>
                      <a:pt x="408" y="179"/>
                    </a:lnTo>
                    <a:lnTo>
                      <a:pt x="102" y="362"/>
                    </a:lnTo>
                    <a:lnTo>
                      <a:pt x="102" y="69"/>
                    </a:lnTo>
                    <a:lnTo>
                      <a:pt x="103" y="65"/>
                    </a:lnTo>
                    <a:lnTo>
                      <a:pt x="105" y="61"/>
                    </a:lnTo>
                    <a:lnTo>
                      <a:pt x="110" y="58"/>
                    </a:lnTo>
                    <a:lnTo>
                      <a:pt x="114" y="57"/>
                    </a:lnTo>
                    <a:lnTo>
                      <a:pt x="774" y="57"/>
                    </a:lnTo>
                    <a:lnTo>
                      <a:pt x="778" y="58"/>
                    </a:lnTo>
                    <a:lnTo>
                      <a:pt x="783" y="61"/>
                    </a:lnTo>
                    <a:lnTo>
                      <a:pt x="785" y="65"/>
                    </a:lnTo>
                    <a:lnTo>
                      <a:pt x="78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118"/>
              <p:cNvSpPr>
                <a:spLocks/>
              </p:cNvSpPr>
              <p:nvPr/>
            </p:nvSpPr>
            <p:spPr bwMode="auto">
              <a:xfrm>
                <a:off x="4805363" y="1817688"/>
                <a:ext cx="26988" cy="30163"/>
              </a:xfrm>
              <a:custGeom>
                <a:avLst/>
                <a:gdLst>
                  <a:gd name="T0" fmla="*/ 68 w 68"/>
                  <a:gd name="T1" fmla="*/ 48 h 77"/>
                  <a:gd name="T2" fmla="*/ 68 w 68"/>
                  <a:gd name="T3" fmla="*/ 41 h 77"/>
                  <a:gd name="T4" fmla="*/ 66 w 68"/>
                  <a:gd name="T5" fmla="*/ 37 h 77"/>
                  <a:gd name="T6" fmla="*/ 65 w 68"/>
                  <a:gd name="T7" fmla="*/ 33 h 77"/>
                  <a:gd name="T8" fmla="*/ 61 w 68"/>
                  <a:gd name="T9" fmla="*/ 31 h 77"/>
                  <a:gd name="T10" fmla="*/ 58 w 68"/>
                  <a:gd name="T11" fmla="*/ 28 h 77"/>
                  <a:gd name="T12" fmla="*/ 55 w 68"/>
                  <a:gd name="T13" fmla="*/ 27 h 77"/>
                  <a:gd name="T14" fmla="*/ 50 w 68"/>
                  <a:gd name="T15" fmla="*/ 26 h 77"/>
                  <a:gd name="T16" fmla="*/ 45 w 68"/>
                  <a:gd name="T17" fmla="*/ 26 h 77"/>
                  <a:gd name="T18" fmla="*/ 41 w 68"/>
                  <a:gd name="T19" fmla="*/ 26 h 77"/>
                  <a:gd name="T20" fmla="*/ 37 w 68"/>
                  <a:gd name="T21" fmla="*/ 26 h 77"/>
                  <a:gd name="T22" fmla="*/ 36 w 68"/>
                  <a:gd name="T23" fmla="*/ 24 h 77"/>
                  <a:gd name="T24" fmla="*/ 34 w 68"/>
                  <a:gd name="T25" fmla="*/ 23 h 77"/>
                  <a:gd name="T26" fmla="*/ 34 w 68"/>
                  <a:gd name="T27" fmla="*/ 22 h 77"/>
                  <a:gd name="T28" fmla="*/ 36 w 68"/>
                  <a:gd name="T29" fmla="*/ 20 h 77"/>
                  <a:gd name="T30" fmla="*/ 38 w 68"/>
                  <a:gd name="T31" fmla="*/ 19 h 77"/>
                  <a:gd name="T32" fmla="*/ 41 w 68"/>
                  <a:gd name="T33" fmla="*/ 19 h 77"/>
                  <a:gd name="T34" fmla="*/ 45 w 68"/>
                  <a:gd name="T35" fmla="*/ 18 h 77"/>
                  <a:gd name="T36" fmla="*/ 50 w 68"/>
                  <a:gd name="T37" fmla="*/ 14 h 77"/>
                  <a:gd name="T38" fmla="*/ 55 w 68"/>
                  <a:gd name="T39" fmla="*/ 11 h 77"/>
                  <a:gd name="T40" fmla="*/ 59 w 68"/>
                  <a:gd name="T41" fmla="*/ 8 h 77"/>
                  <a:gd name="T42" fmla="*/ 61 w 68"/>
                  <a:gd name="T43" fmla="*/ 5 h 77"/>
                  <a:gd name="T44" fmla="*/ 63 w 68"/>
                  <a:gd name="T45" fmla="*/ 2 h 77"/>
                  <a:gd name="T46" fmla="*/ 61 w 68"/>
                  <a:gd name="T47" fmla="*/ 1 h 77"/>
                  <a:gd name="T48" fmla="*/ 60 w 68"/>
                  <a:gd name="T49" fmla="*/ 0 h 77"/>
                  <a:gd name="T50" fmla="*/ 58 w 68"/>
                  <a:gd name="T51" fmla="*/ 0 h 77"/>
                  <a:gd name="T52" fmla="*/ 55 w 68"/>
                  <a:gd name="T53" fmla="*/ 1 h 77"/>
                  <a:gd name="T54" fmla="*/ 39 w 68"/>
                  <a:gd name="T55" fmla="*/ 2 h 77"/>
                  <a:gd name="T56" fmla="*/ 22 w 68"/>
                  <a:gd name="T57" fmla="*/ 5 h 77"/>
                  <a:gd name="T58" fmla="*/ 14 w 68"/>
                  <a:gd name="T59" fmla="*/ 6 h 77"/>
                  <a:gd name="T60" fmla="*/ 7 w 68"/>
                  <a:gd name="T61" fmla="*/ 7 h 77"/>
                  <a:gd name="T62" fmla="*/ 5 w 68"/>
                  <a:gd name="T63" fmla="*/ 9 h 77"/>
                  <a:gd name="T64" fmla="*/ 3 w 68"/>
                  <a:gd name="T65" fmla="*/ 10 h 77"/>
                  <a:gd name="T66" fmla="*/ 2 w 68"/>
                  <a:gd name="T67" fmla="*/ 12 h 77"/>
                  <a:gd name="T68" fmla="*/ 2 w 68"/>
                  <a:gd name="T69" fmla="*/ 14 h 77"/>
                  <a:gd name="T70" fmla="*/ 0 w 68"/>
                  <a:gd name="T71" fmla="*/ 77 h 77"/>
                  <a:gd name="T72" fmla="*/ 11 w 68"/>
                  <a:gd name="T73" fmla="*/ 77 h 77"/>
                  <a:gd name="T74" fmla="*/ 33 w 68"/>
                  <a:gd name="T75" fmla="*/ 73 h 77"/>
                  <a:gd name="T76" fmla="*/ 46 w 68"/>
                  <a:gd name="T77" fmla="*/ 69 h 77"/>
                  <a:gd name="T78" fmla="*/ 57 w 68"/>
                  <a:gd name="T79" fmla="*/ 64 h 77"/>
                  <a:gd name="T80" fmla="*/ 61 w 68"/>
                  <a:gd name="T81" fmla="*/ 61 h 77"/>
                  <a:gd name="T82" fmla="*/ 65 w 68"/>
                  <a:gd name="T83" fmla="*/ 56 h 77"/>
                  <a:gd name="T84" fmla="*/ 67 w 68"/>
                  <a:gd name="T85" fmla="*/ 52 h 77"/>
                  <a:gd name="T86" fmla="*/ 68 w 68"/>
                  <a:gd name="T87" fmla="*/ 4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8" h="77">
                    <a:moveTo>
                      <a:pt x="68" y="48"/>
                    </a:moveTo>
                    <a:lnTo>
                      <a:pt x="68" y="41"/>
                    </a:lnTo>
                    <a:lnTo>
                      <a:pt x="66" y="37"/>
                    </a:lnTo>
                    <a:lnTo>
                      <a:pt x="65" y="33"/>
                    </a:lnTo>
                    <a:lnTo>
                      <a:pt x="61" y="31"/>
                    </a:lnTo>
                    <a:lnTo>
                      <a:pt x="58" y="28"/>
                    </a:lnTo>
                    <a:lnTo>
                      <a:pt x="55" y="27"/>
                    </a:lnTo>
                    <a:lnTo>
                      <a:pt x="50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37" y="26"/>
                    </a:lnTo>
                    <a:lnTo>
                      <a:pt x="36" y="24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6" y="20"/>
                    </a:lnTo>
                    <a:lnTo>
                      <a:pt x="38" y="19"/>
                    </a:lnTo>
                    <a:lnTo>
                      <a:pt x="41" y="19"/>
                    </a:lnTo>
                    <a:lnTo>
                      <a:pt x="45" y="18"/>
                    </a:lnTo>
                    <a:lnTo>
                      <a:pt x="50" y="14"/>
                    </a:lnTo>
                    <a:lnTo>
                      <a:pt x="55" y="11"/>
                    </a:lnTo>
                    <a:lnTo>
                      <a:pt x="59" y="8"/>
                    </a:lnTo>
                    <a:lnTo>
                      <a:pt x="61" y="5"/>
                    </a:lnTo>
                    <a:lnTo>
                      <a:pt x="63" y="2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5" y="1"/>
                    </a:lnTo>
                    <a:lnTo>
                      <a:pt x="39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77"/>
                    </a:lnTo>
                    <a:lnTo>
                      <a:pt x="11" y="77"/>
                    </a:lnTo>
                    <a:lnTo>
                      <a:pt x="33" y="73"/>
                    </a:lnTo>
                    <a:lnTo>
                      <a:pt x="46" y="69"/>
                    </a:lnTo>
                    <a:lnTo>
                      <a:pt x="57" y="64"/>
                    </a:lnTo>
                    <a:lnTo>
                      <a:pt x="61" y="61"/>
                    </a:lnTo>
                    <a:lnTo>
                      <a:pt x="65" y="56"/>
                    </a:lnTo>
                    <a:lnTo>
                      <a:pt x="67" y="52"/>
                    </a:lnTo>
                    <a:lnTo>
                      <a:pt x="6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119"/>
              <p:cNvSpPr>
                <a:spLocks noEditPoints="1"/>
              </p:cNvSpPr>
              <p:nvPr/>
            </p:nvSpPr>
            <p:spPr bwMode="auto">
              <a:xfrm>
                <a:off x="4635501" y="1765300"/>
                <a:ext cx="166688" cy="295275"/>
              </a:xfrm>
              <a:custGeom>
                <a:avLst/>
                <a:gdLst>
                  <a:gd name="T0" fmla="*/ 388 w 418"/>
                  <a:gd name="T1" fmla="*/ 144 h 742"/>
                  <a:gd name="T2" fmla="*/ 347 w 418"/>
                  <a:gd name="T3" fmla="*/ 128 h 742"/>
                  <a:gd name="T4" fmla="*/ 334 w 418"/>
                  <a:gd name="T5" fmla="*/ 78 h 742"/>
                  <a:gd name="T6" fmla="*/ 319 w 418"/>
                  <a:gd name="T7" fmla="*/ 41 h 742"/>
                  <a:gd name="T8" fmla="*/ 297 w 418"/>
                  <a:gd name="T9" fmla="*/ 13 h 742"/>
                  <a:gd name="T10" fmla="*/ 283 w 418"/>
                  <a:gd name="T11" fmla="*/ 3 h 742"/>
                  <a:gd name="T12" fmla="*/ 269 w 418"/>
                  <a:gd name="T13" fmla="*/ 0 h 742"/>
                  <a:gd name="T14" fmla="*/ 255 w 418"/>
                  <a:gd name="T15" fmla="*/ 2 h 742"/>
                  <a:gd name="T16" fmla="*/ 249 w 418"/>
                  <a:gd name="T17" fmla="*/ 159 h 742"/>
                  <a:gd name="T18" fmla="*/ 233 w 418"/>
                  <a:gd name="T19" fmla="*/ 27 h 742"/>
                  <a:gd name="T20" fmla="*/ 197 w 418"/>
                  <a:gd name="T21" fmla="*/ 27 h 742"/>
                  <a:gd name="T22" fmla="*/ 206 w 418"/>
                  <a:gd name="T23" fmla="*/ 163 h 742"/>
                  <a:gd name="T24" fmla="*/ 145 w 418"/>
                  <a:gd name="T25" fmla="*/ 3 h 742"/>
                  <a:gd name="T26" fmla="*/ 113 w 418"/>
                  <a:gd name="T27" fmla="*/ 1 h 742"/>
                  <a:gd name="T28" fmla="*/ 84 w 418"/>
                  <a:gd name="T29" fmla="*/ 8 h 742"/>
                  <a:gd name="T30" fmla="*/ 56 w 418"/>
                  <a:gd name="T31" fmla="*/ 27 h 742"/>
                  <a:gd name="T32" fmla="*/ 34 w 418"/>
                  <a:gd name="T33" fmla="*/ 51 h 742"/>
                  <a:gd name="T34" fmla="*/ 19 w 418"/>
                  <a:gd name="T35" fmla="*/ 81 h 742"/>
                  <a:gd name="T36" fmla="*/ 4 w 418"/>
                  <a:gd name="T37" fmla="*/ 136 h 742"/>
                  <a:gd name="T38" fmla="*/ 0 w 418"/>
                  <a:gd name="T39" fmla="*/ 202 h 742"/>
                  <a:gd name="T40" fmla="*/ 6 w 418"/>
                  <a:gd name="T41" fmla="*/ 251 h 742"/>
                  <a:gd name="T42" fmla="*/ 11 w 418"/>
                  <a:gd name="T43" fmla="*/ 272 h 742"/>
                  <a:gd name="T44" fmla="*/ 16 w 418"/>
                  <a:gd name="T45" fmla="*/ 274 h 742"/>
                  <a:gd name="T46" fmla="*/ 36 w 418"/>
                  <a:gd name="T47" fmla="*/ 329 h 742"/>
                  <a:gd name="T48" fmla="*/ 44 w 418"/>
                  <a:gd name="T49" fmla="*/ 410 h 742"/>
                  <a:gd name="T50" fmla="*/ 51 w 418"/>
                  <a:gd name="T51" fmla="*/ 453 h 742"/>
                  <a:gd name="T52" fmla="*/ 63 w 418"/>
                  <a:gd name="T53" fmla="*/ 483 h 742"/>
                  <a:gd name="T54" fmla="*/ 75 w 418"/>
                  <a:gd name="T55" fmla="*/ 492 h 742"/>
                  <a:gd name="T56" fmla="*/ 176 w 418"/>
                  <a:gd name="T57" fmla="*/ 506 h 742"/>
                  <a:gd name="T58" fmla="*/ 181 w 418"/>
                  <a:gd name="T59" fmla="*/ 506 h 742"/>
                  <a:gd name="T60" fmla="*/ 275 w 418"/>
                  <a:gd name="T61" fmla="*/ 742 h 742"/>
                  <a:gd name="T62" fmla="*/ 306 w 418"/>
                  <a:gd name="T63" fmla="*/ 429 h 742"/>
                  <a:gd name="T64" fmla="*/ 313 w 418"/>
                  <a:gd name="T65" fmla="*/ 410 h 742"/>
                  <a:gd name="T66" fmla="*/ 318 w 418"/>
                  <a:gd name="T67" fmla="*/ 355 h 742"/>
                  <a:gd name="T68" fmla="*/ 322 w 418"/>
                  <a:gd name="T69" fmla="*/ 242 h 742"/>
                  <a:gd name="T70" fmla="*/ 323 w 418"/>
                  <a:gd name="T71" fmla="*/ 313 h 742"/>
                  <a:gd name="T72" fmla="*/ 327 w 418"/>
                  <a:gd name="T73" fmla="*/ 347 h 742"/>
                  <a:gd name="T74" fmla="*/ 336 w 418"/>
                  <a:gd name="T75" fmla="*/ 352 h 742"/>
                  <a:gd name="T76" fmla="*/ 346 w 418"/>
                  <a:gd name="T77" fmla="*/ 348 h 742"/>
                  <a:gd name="T78" fmla="*/ 349 w 418"/>
                  <a:gd name="T79" fmla="*/ 331 h 742"/>
                  <a:gd name="T80" fmla="*/ 348 w 418"/>
                  <a:gd name="T81" fmla="*/ 280 h 742"/>
                  <a:gd name="T82" fmla="*/ 352 w 418"/>
                  <a:gd name="T83" fmla="*/ 235 h 742"/>
                  <a:gd name="T84" fmla="*/ 403 w 418"/>
                  <a:gd name="T85" fmla="*/ 223 h 742"/>
                  <a:gd name="T86" fmla="*/ 418 w 418"/>
                  <a:gd name="T87" fmla="*/ 177 h 742"/>
                  <a:gd name="T88" fmla="*/ 36 w 418"/>
                  <a:gd name="T89" fmla="*/ 292 h 742"/>
                  <a:gd name="T90" fmla="*/ 36 w 418"/>
                  <a:gd name="T91" fmla="*/ 292 h 742"/>
                  <a:gd name="T92" fmla="*/ 176 w 418"/>
                  <a:gd name="T93" fmla="*/ 505 h 742"/>
                  <a:gd name="T94" fmla="*/ 252 w 418"/>
                  <a:gd name="T95" fmla="*/ 15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8" h="742">
                    <a:moveTo>
                      <a:pt x="418" y="139"/>
                    </a:moveTo>
                    <a:lnTo>
                      <a:pt x="404" y="141"/>
                    </a:lnTo>
                    <a:lnTo>
                      <a:pt x="388" y="144"/>
                    </a:lnTo>
                    <a:lnTo>
                      <a:pt x="370" y="146"/>
                    </a:lnTo>
                    <a:lnTo>
                      <a:pt x="350" y="149"/>
                    </a:lnTo>
                    <a:lnTo>
                      <a:pt x="347" y="128"/>
                    </a:lnTo>
                    <a:lnTo>
                      <a:pt x="342" y="104"/>
                    </a:lnTo>
                    <a:lnTo>
                      <a:pt x="337" y="91"/>
                    </a:lnTo>
                    <a:lnTo>
                      <a:pt x="334" y="78"/>
                    </a:lnTo>
                    <a:lnTo>
                      <a:pt x="330" y="65"/>
                    </a:lnTo>
                    <a:lnTo>
                      <a:pt x="324" y="53"/>
                    </a:lnTo>
                    <a:lnTo>
                      <a:pt x="319" y="41"/>
                    </a:lnTo>
                    <a:lnTo>
                      <a:pt x="313" y="30"/>
                    </a:lnTo>
                    <a:lnTo>
                      <a:pt x="305" y="20"/>
                    </a:lnTo>
                    <a:lnTo>
                      <a:pt x="297" y="13"/>
                    </a:lnTo>
                    <a:lnTo>
                      <a:pt x="293" y="8"/>
                    </a:lnTo>
                    <a:lnTo>
                      <a:pt x="289" y="6"/>
                    </a:lnTo>
                    <a:lnTo>
                      <a:pt x="283" y="3"/>
                    </a:lnTo>
                    <a:lnTo>
                      <a:pt x="279" y="2"/>
                    </a:lnTo>
                    <a:lnTo>
                      <a:pt x="274" y="0"/>
                    </a:lnTo>
                    <a:lnTo>
                      <a:pt x="269" y="0"/>
                    </a:lnTo>
                    <a:lnTo>
                      <a:pt x="264" y="0"/>
                    </a:lnTo>
                    <a:lnTo>
                      <a:pt x="257" y="0"/>
                    </a:lnTo>
                    <a:lnTo>
                      <a:pt x="255" y="2"/>
                    </a:lnTo>
                    <a:lnTo>
                      <a:pt x="249" y="5"/>
                    </a:lnTo>
                    <a:lnTo>
                      <a:pt x="251" y="158"/>
                    </a:lnTo>
                    <a:lnTo>
                      <a:pt x="249" y="159"/>
                    </a:lnTo>
                    <a:lnTo>
                      <a:pt x="246" y="159"/>
                    </a:lnTo>
                    <a:lnTo>
                      <a:pt x="229" y="40"/>
                    </a:lnTo>
                    <a:lnTo>
                      <a:pt x="233" y="27"/>
                    </a:lnTo>
                    <a:lnTo>
                      <a:pt x="225" y="11"/>
                    </a:lnTo>
                    <a:lnTo>
                      <a:pt x="206" y="11"/>
                    </a:lnTo>
                    <a:lnTo>
                      <a:pt x="197" y="27"/>
                    </a:lnTo>
                    <a:lnTo>
                      <a:pt x="201" y="37"/>
                    </a:lnTo>
                    <a:lnTo>
                      <a:pt x="205" y="151"/>
                    </a:lnTo>
                    <a:lnTo>
                      <a:pt x="206" y="163"/>
                    </a:lnTo>
                    <a:lnTo>
                      <a:pt x="200" y="164"/>
                    </a:lnTo>
                    <a:lnTo>
                      <a:pt x="196" y="164"/>
                    </a:lnTo>
                    <a:lnTo>
                      <a:pt x="145" y="3"/>
                    </a:lnTo>
                    <a:lnTo>
                      <a:pt x="139" y="2"/>
                    </a:lnTo>
                    <a:lnTo>
                      <a:pt x="126" y="1"/>
                    </a:lnTo>
                    <a:lnTo>
                      <a:pt x="113" y="1"/>
                    </a:lnTo>
                    <a:lnTo>
                      <a:pt x="106" y="0"/>
                    </a:lnTo>
                    <a:lnTo>
                      <a:pt x="94" y="4"/>
                    </a:lnTo>
                    <a:lnTo>
                      <a:pt x="84" y="8"/>
                    </a:lnTo>
                    <a:lnTo>
                      <a:pt x="73" y="14"/>
                    </a:lnTo>
                    <a:lnTo>
                      <a:pt x="64" y="19"/>
                    </a:lnTo>
                    <a:lnTo>
                      <a:pt x="56" y="27"/>
                    </a:lnTo>
                    <a:lnTo>
                      <a:pt x="47" y="34"/>
                    </a:lnTo>
                    <a:lnTo>
                      <a:pt x="40" y="43"/>
                    </a:lnTo>
                    <a:lnTo>
                      <a:pt x="34" y="51"/>
                    </a:lnTo>
                    <a:lnTo>
                      <a:pt x="29" y="61"/>
                    </a:lnTo>
                    <a:lnTo>
                      <a:pt x="23" y="71"/>
                    </a:lnTo>
                    <a:lnTo>
                      <a:pt x="19" y="81"/>
                    </a:lnTo>
                    <a:lnTo>
                      <a:pt x="14" y="91"/>
                    </a:lnTo>
                    <a:lnTo>
                      <a:pt x="8" y="113"/>
                    </a:lnTo>
                    <a:lnTo>
                      <a:pt x="4" y="136"/>
                    </a:lnTo>
                    <a:lnTo>
                      <a:pt x="2" y="158"/>
                    </a:lnTo>
                    <a:lnTo>
                      <a:pt x="0" y="180"/>
                    </a:lnTo>
                    <a:lnTo>
                      <a:pt x="0" y="202"/>
                    </a:lnTo>
                    <a:lnTo>
                      <a:pt x="2" y="220"/>
                    </a:lnTo>
                    <a:lnTo>
                      <a:pt x="4" y="237"/>
                    </a:lnTo>
                    <a:lnTo>
                      <a:pt x="6" y="251"/>
                    </a:lnTo>
                    <a:lnTo>
                      <a:pt x="8" y="263"/>
                    </a:lnTo>
                    <a:lnTo>
                      <a:pt x="10" y="270"/>
                    </a:lnTo>
                    <a:lnTo>
                      <a:pt x="11" y="272"/>
                    </a:lnTo>
                    <a:lnTo>
                      <a:pt x="11" y="273"/>
                    </a:lnTo>
                    <a:lnTo>
                      <a:pt x="13" y="274"/>
                    </a:lnTo>
                    <a:lnTo>
                      <a:pt x="16" y="274"/>
                    </a:lnTo>
                    <a:lnTo>
                      <a:pt x="22" y="275"/>
                    </a:lnTo>
                    <a:lnTo>
                      <a:pt x="32" y="276"/>
                    </a:lnTo>
                    <a:lnTo>
                      <a:pt x="36" y="329"/>
                    </a:lnTo>
                    <a:lnTo>
                      <a:pt x="39" y="371"/>
                    </a:lnTo>
                    <a:lnTo>
                      <a:pt x="43" y="400"/>
                    </a:lnTo>
                    <a:lnTo>
                      <a:pt x="44" y="410"/>
                    </a:lnTo>
                    <a:lnTo>
                      <a:pt x="44" y="413"/>
                    </a:lnTo>
                    <a:lnTo>
                      <a:pt x="47" y="428"/>
                    </a:lnTo>
                    <a:lnTo>
                      <a:pt x="51" y="453"/>
                    </a:lnTo>
                    <a:lnTo>
                      <a:pt x="56" y="466"/>
                    </a:lnTo>
                    <a:lnTo>
                      <a:pt x="60" y="478"/>
                    </a:lnTo>
                    <a:lnTo>
                      <a:pt x="63" y="483"/>
                    </a:lnTo>
                    <a:lnTo>
                      <a:pt x="67" y="487"/>
                    </a:lnTo>
                    <a:lnTo>
                      <a:pt x="71" y="490"/>
                    </a:lnTo>
                    <a:lnTo>
                      <a:pt x="75" y="492"/>
                    </a:lnTo>
                    <a:lnTo>
                      <a:pt x="107" y="742"/>
                    </a:lnTo>
                    <a:lnTo>
                      <a:pt x="178" y="739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76" y="506"/>
                    </a:lnTo>
                    <a:lnTo>
                      <a:pt x="181" y="506"/>
                    </a:lnTo>
                    <a:lnTo>
                      <a:pt x="184" y="505"/>
                    </a:lnTo>
                    <a:lnTo>
                      <a:pt x="214" y="742"/>
                    </a:lnTo>
                    <a:lnTo>
                      <a:pt x="275" y="742"/>
                    </a:lnTo>
                    <a:lnTo>
                      <a:pt x="296" y="445"/>
                    </a:lnTo>
                    <a:lnTo>
                      <a:pt x="302" y="437"/>
                    </a:lnTo>
                    <a:lnTo>
                      <a:pt x="306" y="429"/>
                    </a:lnTo>
                    <a:lnTo>
                      <a:pt x="309" y="421"/>
                    </a:lnTo>
                    <a:lnTo>
                      <a:pt x="313" y="413"/>
                    </a:lnTo>
                    <a:lnTo>
                      <a:pt x="313" y="410"/>
                    </a:lnTo>
                    <a:lnTo>
                      <a:pt x="314" y="404"/>
                    </a:lnTo>
                    <a:lnTo>
                      <a:pt x="315" y="384"/>
                    </a:lnTo>
                    <a:lnTo>
                      <a:pt x="318" y="355"/>
                    </a:lnTo>
                    <a:lnTo>
                      <a:pt x="321" y="318"/>
                    </a:lnTo>
                    <a:lnTo>
                      <a:pt x="321" y="242"/>
                    </a:lnTo>
                    <a:lnTo>
                      <a:pt x="322" y="242"/>
                    </a:lnTo>
                    <a:lnTo>
                      <a:pt x="323" y="242"/>
                    </a:lnTo>
                    <a:lnTo>
                      <a:pt x="323" y="277"/>
                    </a:lnTo>
                    <a:lnTo>
                      <a:pt x="323" y="313"/>
                    </a:lnTo>
                    <a:lnTo>
                      <a:pt x="324" y="328"/>
                    </a:lnTo>
                    <a:lnTo>
                      <a:pt x="325" y="340"/>
                    </a:lnTo>
                    <a:lnTo>
                      <a:pt x="327" y="347"/>
                    </a:lnTo>
                    <a:lnTo>
                      <a:pt x="329" y="351"/>
                    </a:lnTo>
                    <a:lnTo>
                      <a:pt x="333" y="352"/>
                    </a:lnTo>
                    <a:lnTo>
                      <a:pt x="336" y="352"/>
                    </a:lnTo>
                    <a:lnTo>
                      <a:pt x="341" y="352"/>
                    </a:lnTo>
                    <a:lnTo>
                      <a:pt x="344" y="351"/>
                    </a:lnTo>
                    <a:lnTo>
                      <a:pt x="346" y="348"/>
                    </a:lnTo>
                    <a:lnTo>
                      <a:pt x="348" y="344"/>
                    </a:lnTo>
                    <a:lnTo>
                      <a:pt x="349" y="339"/>
                    </a:lnTo>
                    <a:lnTo>
                      <a:pt x="349" y="331"/>
                    </a:lnTo>
                    <a:lnTo>
                      <a:pt x="348" y="314"/>
                    </a:lnTo>
                    <a:lnTo>
                      <a:pt x="347" y="297"/>
                    </a:lnTo>
                    <a:lnTo>
                      <a:pt x="348" y="280"/>
                    </a:lnTo>
                    <a:lnTo>
                      <a:pt x="349" y="267"/>
                    </a:lnTo>
                    <a:lnTo>
                      <a:pt x="350" y="253"/>
                    </a:lnTo>
                    <a:lnTo>
                      <a:pt x="352" y="235"/>
                    </a:lnTo>
                    <a:lnTo>
                      <a:pt x="371" y="232"/>
                    </a:lnTo>
                    <a:lnTo>
                      <a:pt x="388" y="227"/>
                    </a:lnTo>
                    <a:lnTo>
                      <a:pt x="403" y="223"/>
                    </a:lnTo>
                    <a:lnTo>
                      <a:pt x="416" y="220"/>
                    </a:lnTo>
                    <a:lnTo>
                      <a:pt x="418" y="199"/>
                    </a:lnTo>
                    <a:lnTo>
                      <a:pt x="418" y="177"/>
                    </a:lnTo>
                    <a:lnTo>
                      <a:pt x="418" y="155"/>
                    </a:lnTo>
                    <a:lnTo>
                      <a:pt x="418" y="139"/>
                    </a:lnTo>
                    <a:close/>
                    <a:moveTo>
                      <a:pt x="36" y="292"/>
                    </a:moveTo>
                    <a:lnTo>
                      <a:pt x="32" y="280"/>
                    </a:lnTo>
                    <a:lnTo>
                      <a:pt x="110" y="279"/>
                    </a:lnTo>
                    <a:lnTo>
                      <a:pt x="36" y="292"/>
                    </a:lnTo>
                    <a:close/>
                    <a:moveTo>
                      <a:pt x="176" y="506"/>
                    </a:moveTo>
                    <a:lnTo>
                      <a:pt x="176" y="505"/>
                    </a:lnTo>
                    <a:lnTo>
                      <a:pt x="176" y="505"/>
                    </a:lnTo>
                    <a:lnTo>
                      <a:pt x="176" y="506"/>
                    </a:lnTo>
                    <a:close/>
                    <a:moveTo>
                      <a:pt x="252" y="159"/>
                    </a:moveTo>
                    <a:lnTo>
                      <a:pt x="252" y="152"/>
                    </a:lnTo>
                    <a:lnTo>
                      <a:pt x="320" y="154"/>
                    </a:lnTo>
                    <a:lnTo>
                      <a:pt x="252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120"/>
              <p:cNvSpPr>
                <a:spLocks noEditPoints="1"/>
              </p:cNvSpPr>
              <p:nvPr/>
            </p:nvSpPr>
            <p:spPr bwMode="auto">
              <a:xfrm>
                <a:off x="4665663" y="1658938"/>
                <a:ext cx="84138" cy="107950"/>
              </a:xfrm>
              <a:custGeom>
                <a:avLst/>
                <a:gdLst>
                  <a:gd name="T0" fmla="*/ 196 w 212"/>
                  <a:gd name="T1" fmla="*/ 30 h 271"/>
                  <a:gd name="T2" fmla="*/ 169 w 212"/>
                  <a:gd name="T3" fmla="*/ 15 h 271"/>
                  <a:gd name="T4" fmla="*/ 129 w 212"/>
                  <a:gd name="T5" fmla="*/ 2 h 271"/>
                  <a:gd name="T6" fmla="*/ 80 w 212"/>
                  <a:gd name="T7" fmla="*/ 1 h 271"/>
                  <a:gd name="T8" fmla="*/ 43 w 212"/>
                  <a:gd name="T9" fmla="*/ 11 h 271"/>
                  <a:gd name="T10" fmla="*/ 19 w 212"/>
                  <a:gd name="T11" fmla="*/ 24 h 271"/>
                  <a:gd name="T12" fmla="*/ 4 w 212"/>
                  <a:gd name="T13" fmla="*/ 57 h 271"/>
                  <a:gd name="T14" fmla="*/ 0 w 212"/>
                  <a:gd name="T15" fmla="*/ 79 h 271"/>
                  <a:gd name="T16" fmla="*/ 3 w 212"/>
                  <a:gd name="T17" fmla="*/ 99 h 271"/>
                  <a:gd name="T18" fmla="*/ 7 w 212"/>
                  <a:gd name="T19" fmla="*/ 114 h 271"/>
                  <a:gd name="T20" fmla="*/ 3 w 212"/>
                  <a:gd name="T21" fmla="*/ 144 h 271"/>
                  <a:gd name="T22" fmla="*/ 7 w 212"/>
                  <a:gd name="T23" fmla="*/ 173 h 271"/>
                  <a:gd name="T24" fmla="*/ 12 w 212"/>
                  <a:gd name="T25" fmla="*/ 178 h 271"/>
                  <a:gd name="T26" fmla="*/ 16 w 212"/>
                  <a:gd name="T27" fmla="*/ 174 h 271"/>
                  <a:gd name="T28" fmla="*/ 25 w 212"/>
                  <a:gd name="T29" fmla="*/ 191 h 271"/>
                  <a:gd name="T30" fmla="*/ 40 w 212"/>
                  <a:gd name="T31" fmla="*/ 219 h 271"/>
                  <a:gd name="T32" fmla="*/ 59 w 212"/>
                  <a:gd name="T33" fmla="*/ 242 h 271"/>
                  <a:gd name="T34" fmla="*/ 79 w 212"/>
                  <a:gd name="T35" fmla="*/ 259 h 271"/>
                  <a:gd name="T36" fmla="*/ 98 w 212"/>
                  <a:gd name="T37" fmla="*/ 269 h 271"/>
                  <a:gd name="T38" fmla="*/ 117 w 212"/>
                  <a:gd name="T39" fmla="*/ 270 h 271"/>
                  <a:gd name="T40" fmla="*/ 138 w 212"/>
                  <a:gd name="T41" fmla="*/ 263 h 271"/>
                  <a:gd name="T42" fmla="*/ 159 w 212"/>
                  <a:gd name="T43" fmla="*/ 248 h 271"/>
                  <a:gd name="T44" fmla="*/ 178 w 212"/>
                  <a:gd name="T45" fmla="*/ 228 h 271"/>
                  <a:gd name="T46" fmla="*/ 192 w 212"/>
                  <a:gd name="T47" fmla="*/ 200 h 271"/>
                  <a:gd name="T48" fmla="*/ 200 w 212"/>
                  <a:gd name="T49" fmla="*/ 166 h 271"/>
                  <a:gd name="T50" fmla="*/ 206 w 212"/>
                  <a:gd name="T51" fmla="*/ 128 h 271"/>
                  <a:gd name="T52" fmla="*/ 206 w 212"/>
                  <a:gd name="T53" fmla="*/ 109 h 271"/>
                  <a:gd name="T54" fmla="*/ 204 w 212"/>
                  <a:gd name="T55" fmla="*/ 96 h 271"/>
                  <a:gd name="T56" fmla="*/ 196 w 212"/>
                  <a:gd name="T57" fmla="*/ 84 h 271"/>
                  <a:gd name="T58" fmla="*/ 180 w 212"/>
                  <a:gd name="T59" fmla="*/ 84 h 271"/>
                  <a:gd name="T60" fmla="*/ 125 w 212"/>
                  <a:gd name="T61" fmla="*/ 61 h 271"/>
                  <a:gd name="T62" fmla="*/ 147 w 212"/>
                  <a:gd name="T63" fmla="*/ 71 h 271"/>
                  <a:gd name="T64" fmla="*/ 170 w 212"/>
                  <a:gd name="T65" fmla="*/ 74 h 271"/>
                  <a:gd name="T66" fmla="*/ 189 w 212"/>
                  <a:gd name="T67" fmla="*/ 68 h 271"/>
                  <a:gd name="T68" fmla="*/ 207 w 212"/>
                  <a:gd name="T69" fmla="*/ 48 h 271"/>
                  <a:gd name="T70" fmla="*/ 13 w 212"/>
                  <a:gd name="T71" fmla="*/ 110 h 271"/>
                  <a:gd name="T72" fmla="*/ 13 w 212"/>
                  <a:gd name="T73" fmla="*/ 107 h 271"/>
                  <a:gd name="T74" fmla="*/ 13 w 212"/>
                  <a:gd name="T75" fmla="*/ 110 h 271"/>
                  <a:gd name="T76" fmla="*/ 14 w 212"/>
                  <a:gd name="T77" fmla="*/ 89 h 271"/>
                  <a:gd name="T78" fmla="*/ 14 w 212"/>
                  <a:gd name="T79" fmla="*/ 97 h 271"/>
                  <a:gd name="T80" fmla="*/ 24 w 212"/>
                  <a:gd name="T81" fmla="*/ 48 h 271"/>
                  <a:gd name="T82" fmla="*/ 29 w 212"/>
                  <a:gd name="T83" fmla="*/ 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2" h="271">
                    <a:moveTo>
                      <a:pt x="212" y="41"/>
                    </a:moveTo>
                    <a:lnTo>
                      <a:pt x="207" y="38"/>
                    </a:lnTo>
                    <a:lnTo>
                      <a:pt x="196" y="30"/>
                    </a:lnTo>
                    <a:lnTo>
                      <a:pt x="189" y="25"/>
                    </a:lnTo>
                    <a:lnTo>
                      <a:pt x="180" y="19"/>
                    </a:lnTo>
                    <a:lnTo>
                      <a:pt x="169" y="15"/>
                    </a:lnTo>
                    <a:lnTo>
                      <a:pt x="158" y="9"/>
                    </a:lnTo>
                    <a:lnTo>
                      <a:pt x="144" y="5"/>
                    </a:lnTo>
                    <a:lnTo>
                      <a:pt x="129" y="2"/>
                    </a:lnTo>
                    <a:lnTo>
                      <a:pt x="113" y="0"/>
                    </a:lnTo>
                    <a:lnTo>
                      <a:pt x="97" y="0"/>
                    </a:lnTo>
                    <a:lnTo>
                      <a:pt x="80" y="1"/>
                    </a:lnTo>
                    <a:lnTo>
                      <a:pt x="61" y="4"/>
                    </a:lnTo>
                    <a:lnTo>
                      <a:pt x="53" y="7"/>
                    </a:lnTo>
                    <a:lnTo>
                      <a:pt x="43" y="11"/>
                    </a:lnTo>
                    <a:lnTo>
                      <a:pt x="33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4" y="32"/>
                    </a:lnTo>
                    <a:lnTo>
                      <a:pt x="9" y="43"/>
                    </a:lnTo>
                    <a:lnTo>
                      <a:pt x="4" y="57"/>
                    </a:lnTo>
                    <a:lnTo>
                      <a:pt x="2" y="63"/>
                    </a:lnTo>
                    <a:lnTo>
                      <a:pt x="1" y="71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3" y="99"/>
                    </a:lnTo>
                    <a:lnTo>
                      <a:pt x="6" y="106"/>
                    </a:lnTo>
                    <a:lnTo>
                      <a:pt x="11" y="110"/>
                    </a:lnTo>
                    <a:lnTo>
                      <a:pt x="7" y="114"/>
                    </a:lnTo>
                    <a:lnTo>
                      <a:pt x="5" y="122"/>
                    </a:lnTo>
                    <a:lnTo>
                      <a:pt x="4" y="132"/>
                    </a:lnTo>
                    <a:lnTo>
                      <a:pt x="3" y="144"/>
                    </a:lnTo>
                    <a:lnTo>
                      <a:pt x="4" y="157"/>
                    </a:lnTo>
                    <a:lnTo>
                      <a:pt x="5" y="168"/>
                    </a:lnTo>
                    <a:lnTo>
                      <a:pt x="7" y="173"/>
                    </a:lnTo>
                    <a:lnTo>
                      <a:pt x="9" y="176"/>
                    </a:lnTo>
                    <a:lnTo>
                      <a:pt x="10" y="178"/>
                    </a:lnTo>
                    <a:lnTo>
                      <a:pt x="12" y="178"/>
                    </a:lnTo>
                    <a:lnTo>
                      <a:pt x="13" y="178"/>
                    </a:lnTo>
                    <a:lnTo>
                      <a:pt x="15" y="176"/>
                    </a:lnTo>
                    <a:lnTo>
                      <a:pt x="16" y="174"/>
                    </a:lnTo>
                    <a:lnTo>
                      <a:pt x="17" y="169"/>
                    </a:lnTo>
                    <a:lnTo>
                      <a:pt x="20" y="180"/>
                    </a:lnTo>
                    <a:lnTo>
                      <a:pt x="25" y="191"/>
                    </a:lnTo>
                    <a:lnTo>
                      <a:pt x="29" y="201"/>
                    </a:lnTo>
                    <a:lnTo>
                      <a:pt x="34" y="210"/>
                    </a:lnTo>
                    <a:lnTo>
                      <a:pt x="40" y="219"/>
                    </a:lnTo>
                    <a:lnTo>
                      <a:pt x="45" y="227"/>
                    </a:lnTo>
                    <a:lnTo>
                      <a:pt x="52" y="235"/>
                    </a:lnTo>
                    <a:lnTo>
                      <a:pt x="59" y="242"/>
                    </a:lnTo>
                    <a:lnTo>
                      <a:pt x="66" y="248"/>
                    </a:lnTo>
                    <a:lnTo>
                      <a:pt x="72" y="254"/>
                    </a:lnTo>
                    <a:lnTo>
                      <a:pt x="79" y="259"/>
                    </a:lnTo>
                    <a:lnTo>
                      <a:pt x="86" y="263"/>
                    </a:lnTo>
                    <a:lnTo>
                      <a:pt x="93" y="267"/>
                    </a:lnTo>
                    <a:lnTo>
                      <a:pt x="98" y="269"/>
                    </a:lnTo>
                    <a:lnTo>
                      <a:pt x="105" y="270"/>
                    </a:lnTo>
                    <a:lnTo>
                      <a:pt x="110" y="271"/>
                    </a:lnTo>
                    <a:lnTo>
                      <a:pt x="117" y="270"/>
                    </a:lnTo>
                    <a:lnTo>
                      <a:pt x="124" y="269"/>
                    </a:lnTo>
                    <a:lnTo>
                      <a:pt x="131" y="267"/>
                    </a:lnTo>
                    <a:lnTo>
                      <a:pt x="138" y="263"/>
                    </a:lnTo>
                    <a:lnTo>
                      <a:pt x="145" y="259"/>
                    </a:lnTo>
                    <a:lnTo>
                      <a:pt x="152" y="255"/>
                    </a:lnTo>
                    <a:lnTo>
                      <a:pt x="159" y="248"/>
                    </a:lnTo>
                    <a:lnTo>
                      <a:pt x="165" y="243"/>
                    </a:lnTo>
                    <a:lnTo>
                      <a:pt x="172" y="235"/>
                    </a:lnTo>
                    <a:lnTo>
                      <a:pt x="178" y="228"/>
                    </a:lnTo>
                    <a:lnTo>
                      <a:pt x="183" y="219"/>
                    </a:lnTo>
                    <a:lnTo>
                      <a:pt x="188" y="209"/>
                    </a:lnTo>
                    <a:lnTo>
                      <a:pt x="192" y="200"/>
                    </a:lnTo>
                    <a:lnTo>
                      <a:pt x="195" y="189"/>
                    </a:lnTo>
                    <a:lnTo>
                      <a:pt x="199" y="178"/>
                    </a:lnTo>
                    <a:lnTo>
                      <a:pt x="200" y="166"/>
                    </a:lnTo>
                    <a:lnTo>
                      <a:pt x="202" y="160"/>
                    </a:lnTo>
                    <a:lnTo>
                      <a:pt x="205" y="140"/>
                    </a:lnTo>
                    <a:lnTo>
                      <a:pt x="206" y="128"/>
                    </a:lnTo>
                    <a:lnTo>
                      <a:pt x="207" y="119"/>
                    </a:lnTo>
                    <a:lnTo>
                      <a:pt x="207" y="111"/>
                    </a:lnTo>
                    <a:lnTo>
                      <a:pt x="206" y="109"/>
                    </a:lnTo>
                    <a:lnTo>
                      <a:pt x="205" y="109"/>
                    </a:lnTo>
                    <a:lnTo>
                      <a:pt x="204" y="110"/>
                    </a:lnTo>
                    <a:lnTo>
                      <a:pt x="204" y="96"/>
                    </a:lnTo>
                    <a:lnTo>
                      <a:pt x="203" y="81"/>
                    </a:lnTo>
                    <a:lnTo>
                      <a:pt x="200" y="83"/>
                    </a:lnTo>
                    <a:lnTo>
                      <a:pt x="196" y="84"/>
                    </a:lnTo>
                    <a:lnTo>
                      <a:pt x="192" y="85"/>
                    </a:lnTo>
                    <a:lnTo>
                      <a:pt x="189" y="85"/>
                    </a:lnTo>
                    <a:lnTo>
                      <a:pt x="180" y="84"/>
                    </a:lnTo>
                    <a:lnTo>
                      <a:pt x="170" y="82"/>
                    </a:lnTo>
                    <a:lnTo>
                      <a:pt x="149" y="73"/>
                    </a:lnTo>
                    <a:lnTo>
                      <a:pt x="125" y="61"/>
                    </a:lnTo>
                    <a:lnTo>
                      <a:pt x="131" y="63"/>
                    </a:lnTo>
                    <a:lnTo>
                      <a:pt x="137" y="67"/>
                    </a:lnTo>
                    <a:lnTo>
                      <a:pt x="147" y="71"/>
                    </a:lnTo>
                    <a:lnTo>
                      <a:pt x="155" y="73"/>
                    </a:lnTo>
                    <a:lnTo>
                      <a:pt x="163" y="74"/>
                    </a:lnTo>
                    <a:lnTo>
                      <a:pt x="170" y="74"/>
                    </a:lnTo>
                    <a:lnTo>
                      <a:pt x="178" y="73"/>
                    </a:lnTo>
                    <a:lnTo>
                      <a:pt x="183" y="70"/>
                    </a:lnTo>
                    <a:lnTo>
                      <a:pt x="189" y="68"/>
                    </a:lnTo>
                    <a:lnTo>
                      <a:pt x="194" y="63"/>
                    </a:lnTo>
                    <a:lnTo>
                      <a:pt x="202" y="56"/>
                    </a:lnTo>
                    <a:lnTo>
                      <a:pt x="207" y="48"/>
                    </a:lnTo>
                    <a:lnTo>
                      <a:pt x="210" y="43"/>
                    </a:lnTo>
                    <a:lnTo>
                      <a:pt x="212" y="41"/>
                    </a:lnTo>
                    <a:close/>
                    <a:moveTo>
                      <a:pt x="13" y="110"/>
                    </a:move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07"/>
                    </a:lnTo>
                    <a:lnTo>
                      <a:pt x="13" y="101"/>
                    </a:lnTo>
                    <a:lnTo>
                      <a:pt x="13" y="106"/>
                    </a:lnTo>
                    <a:lnTo>
                      <a:pt x="13" y="110"/>
                    </a:lnTo>
                    <a:close/>
                    <a:moveTo>
                      <a:pt x="13" y="101"/>
                    </a:moveTo>
                    <a:lnTo>
                      <a:pt x="14" y="96"/>
                    </a:lnTo>
                    <a:lnTo>
                      <a:pt x="14" y="89"/>
                    </a:lnTo>
                    <a:lnTo>
                      <a:pt x="14" y="92"/>
                    </a:lnTo>
                    <a:lnTo>
                      <a:pt x="14" y="94"/>
                    </a:lnTo>
                    <a:lnTo>
                      <a:pt x="14" y="97"/>
                    </a:lnTo>
                    <a:lnTo>
                      <a:pt x="13" y="101"/>
                    </a:lnTo>
                    <a:close/>
                    <a:moveTo>
                      <a:pt x="23" y="52"/>
                    </a:moveTo>
                    <a:lnTo>
                      <a:pt x="24" y="48"/>
                    </a:lnTo>
                    <a:lnTo>
                      <a:pt x="26" y="47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26" y="48"/>
                    </a:lnTo>
                    <a:lnTo>
                      <a:pt x="2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121"/>
              <p:cNvSpPr>
                <a:spLocks/>
              </p:cNvSpPr>
              <p:nvPr/>
            </p:nvSpPr>
            <p:spPr bwMode="auto">
              <a:xfrm>
                <a:off x="4722813" y="2065338"/>
                <a:ext cx="34925" cy="15875"/>
              </a:xfrm>
              <a:custGeom>
                <a:avLst/>
                <a:gdLst>
                  <a:gd name="T0" fmla="*/ 54 w 87"/>
                  <a:gd name="T1" fmla="*/ 0 h 40"/>
                  <a:gd name="T2" fmla="*/ 0 w 87"/>
                  <a:gd name="T3" fmla="*/ 0 h 40"/>
                  <a:gd name="T4" fmla="*/ 1 w 87"/>
                  <a:gd name="T5" fmla="*/ 1 h 40"/>
                  <a:gd name="T6" fmla="*/ 0 w 87"/>
                  <a:gd name="T7" fmla="*/ 6 h 40"/>
                  <a:gd name="T8" fmla="*/ 2 w 87"/>
                  <a:gd name="T9" fmla="*/ 22 h 40"/>
                  <a:gd name="T10" fmla="*/ 8 w 87"/>
                  <a:gd name="T11" fmla="*/ 23 h 40"/>
                  <a:gd name="T12" fmla="*/ 14 w 87"/>
                  <a:gd name="T13" fmla="*/ 23 h 40"/>
                  <a:gd name="T14" fmla="*/ 15 w 87"/>
                  <a:gd name="T15" fmla="*/ 22 h 40"/>
                  <a:gd name="T16" fmla="*/ 16 w 87"/>
                  <a:gd name="T17" fmla="*/ 21 h 40"/>
                  <a:gd name="T18" fmla="*/ 17 w 87"/>
                  <a:gd name="T19" fmla="*/ 20 h 40"/>
                  <a:gd name="T20" fmla="*/ 21 w 87"/>
                  <a:gd name="T21" fmla="*/ 22 h 40"/>
                  <a:gd name="T22" fmla="*/ 32 w 87"/>
                  <a:gd name="T23" fmla="*/ 30 h 40"/>
                  <a:gd name="T24" fmla="*/ 44 w 87"/>
                  <a:gd name="T25" fmla="*/ 36 h 40"/>
                  <a:gd name="T26" fmla="*/ 50 w 87"/>
                  <a:gd name="T27" fmla="*/ 38 h 40"/>
                  <a:gd name="T28" fmla="*/ 57 w 87"/>
                  <a:gd name="T29" fmla="*/ 39 h 40"/>
                  <a:gd name="T30" fmla="*/ 64 w 87"/>
                  <a:gd name="T31" fmla="*/ 40 h 40"/>
                  <a:gd name="T32" fmla="*/ 73 w 87"/>
                  <a:gd name="T33" fmla="*/ 40 h 40"/>
                  <a:gd name="T34" fmla="*/ 80 w 87"/>
                  <a:gd name="T35" fmla="*/ 39 h 40"/>
                  <a:gd name="T36" fmla="*/ 84 w 87"/>
                  <a:gd name="T37" fmla="*/ 37 h 40"/>
                  <a:gd name="T38" fmla="*/ 87 w 87"/>
                  <a:gd name="T39" fmla="*/ 35 h 40"/>
                  <a:gd name="T40" fmla="*/ 87 w 87"/>
                  <a:gd name="T41" fmla="*/ 33 h 40"/>
                  <a:gd name="T42" fmla="*/ 87 w 87"/>
                  <a:gd name="T43" fmla="*/ 30 h 40"/>
                  <a:gd name="T44" fmla="*/ 85 w 87"/>
                  <a:gd name="T45" fmla="*/ 26 h 40"/>
                  <a:gd name="T46" fmla="*/ 83 w 87"/>
                  <a:gd name="T47" fmla="*/ 22 h 40"/>
                  <a:gd name="T48" fmla="*/ 78 w 87"/>
                  <a:gd name="T49" fmla="*/ 19 h 40"/>
                  <a:gd name="T50" fmla="*/ 62 w 87"/>
                  <a:gd name="T51" fmla="*/ 6 h 40"/>
                  <a:gd name="T52" fmla="*/ 54 w 87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7" h="40">
                    <a:moveTo>
                      <a:pt x="5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21" y="22"/>
                    </a:lnTo>
                    <a:lnTo>
                      <a:pt x="32" y="30"/>
                    </a:lnTo>
                    <a:lnTo>
                      <a:pt x="44" y="36"/>
                    </a:lnTo>
                    <a:lnTo>
                      <a:pt x="50" y="38"/>
                    </a:lnTo>
                    <a:lnTo>
                      <a:pt x="57" y="39"/>
                    </a:lnTo>
                    <a:lnTo>
                      <a:pt x="64" y="40"/>
                    </a:lnTo>
                    <a:lnTo>
                      <a:pt x="73" y="40"/>
                    </a:lnTo>
                    <a:lnTo>
                      <a:pt x="80" y="39"/>
                    </a:lnTo>
                    <a:lnTo>
                      <a:pt x="84" y="37"/>
                    </a:lnTo>
                    <a:lnTo>
                      <a:pt x="87" y="35"/>
                    </a:lnTo>
                    <a:lnTo>
                      <a:pt x="87" y="33"/>
                    </a:lnTo>
                    <a:lnTo>
                      <a:pt x="87" y="30"/>
                    </a:lnTo>
                    <a:lnTo>
                      <a:pt x="85" y="26"/>
                    </a:lnTo>
                    <a:lnTo>
                      <a:pt x="83" y="22"/>
                    </a:lnTo>
                    <a:lnTo>
                      <a:pt x="78" y="19"/>
                    </a:lnTo>
                    <a:lnTo>
                      <a:pt x="62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122"/>
              <p:cNvSpPr>
                <a:spLocks/>
              </p:cNvSpPr>
              <p:nvPr/>
            </p:nvSpPr>
            <p:spPr bwMode="auto">
              <a:xfrm>
                <a:off x="4678363" y="2063750"/>
                <a:ext cx="38100" cy="15875"/>
              </a:xfrm>
              <a:custGeom>
                <a:avLst/>
                <a:gdLst>
                  <a:gd name="T0" fmla="*/ 62 w 98"/>
                  <a:gd name="T1" fmla="*/ 0 h 40"/>
                  <a:gd name="T2" fmla="*/ 0 w 98"/>
                  <a:gd name="T3" fmla="*/ 0 h 40"/>
                  <a:gd name="T4" fmla="*/ 1 w 98"/>
                  <a:gd name="T5" fmla="*/ 2 h 40"/>
                  <a:gd name="T6" fmla="*/ 0 w 98"/>
                  <a:gd name="T7" fmla="*/ 7 h 40"/>
                  <a:gd name="T8" fmla="*/ 3 w 98"/>
                  <a:gd name="T9" fmla="*/ 22 h 40"/>
                  <a:gd name="T10" fmla="*/ 9 w 98"/>
                  <a:gd name="T11" fmla="*/ 23 h 40"/>
                  <a:gd name="T12" fmla="*/ 16 w 98"/>
                  <a:gd name="T13" fmla="*/ 23 h 40"/>
                  <a:gd name="T14" fmla="*/ 17 w 98"/>
                  <a:gd name="T15" fmla="*/ 23 h 40"/>
                  <a:gd name="T16" fmla="*/ 19 w 98"/>
                  <a:gd name="T17" fmla="*/ 21 h 40"/>
                  <a:gd name="T18" fmla="*/ 20 w 98"/>
                  <a:gd name="T19" fmla="*/ 21 h 40"/>
                  <a:gd name="T20" fmla="*/ 24 w 98"/>
                  <a:gd name="T21" fmla="*/ 23 h 40"/>
                  <a:gd name="T22" fmla="*/ 36 w 98"/>
                  <a:gd name="T23" fmla="*/ 31 h 40"/>
                  <a:gd name="T24" fmla="*/ 50 w 98"/>
                  <a:gd name="T25" fmla="*/ 36 h 40"/>
                  <a:gd name="T26" fmla="*/ 56 w 98"/>
                  <a:gd name="T27" fmla="*/ 38 h 40"/>
                  <a:gd name="T28" fmla="*/ 65 w 98"/>
                  <a:gd name="T29" fmla="*/ 40 h 40"/>
                  <a:gd name="T30" fmla="*/ 74 w 98"/>
                  <a:gd name="T31" fmla="*/ 40 h 40"/>
                  <a:gd name="T32" fmla="*/ 83 w 98"/>
                  <a:gd name="T33" fmla="*/ 40 h 40"/>
                  <a:gd name="T34" fmla="*/ 91 w 98"/>
                  <a:gd name="T35" fmla="*/ 39 h 40"/>
                  <a:gd name="T36" fmla="*/ 95 w 98"/>
                  <a:gd name="T37" fmla="*/ 38 h 40"/>
                  <a:gd name="T38" fmla="*/ 98 w 98"/>
                  <a:gd name="T39" fmla="*/ 36 h 40"/>
                  <a:gd name="T40" fmla="*/ 98 w 98"/>
                  <a:gd name="T41" fmla="*/ 33 h 40"/>
                  <a:gd name="T42" fmla="*/ 98 w 98"/>
                  <a:gd name="T43" fmla="*/ 29 h 40"/>
                  <a:gd name="T44" fmla="*/ 96 w 98"/>
                  <a:gd name="T45" fmla="*/ 26 h 40"/>
                  <a:gd name="T46" fmla="*/ 93 w 98"/>
                  <a:gd name="T47" fmla="*/ 23 h 40"/>
                  <a:gd name="T48" fmla="*/ 90 w 98"/>
                  <a:gd name="T49" fmla="*/ 20 h 40"/>
                  <a:gd name="T50" fmla="*/ 71 w 98"/>
                  <a:gd name="T51" fmla="*/ 7 h 40"/>
                  <a:gd name="T52" fmla="*/ 62 w 98"/>
                  <a:gd name="T5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" h="40">
                    <a:moveTo>
                      <a:pt x="6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3" y="22"/>
                    </a:lnTo>
                    <a:lnTo>
                      <a:pt x="9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4" y="23"/>
                    </a:lnTo>
                    <a:lnTo>
                      <a:pt x="36" y="31"/>
                    </a:lnTo>
                    <a:lnTo>
                      <a:pt x="50" y="36"/>
                    </a:lnTo>
                    <a:lnTo>
                      <a:pt x="56" y="38"/>
                    </a:lnTo>
                    <a:lnTo>
                      <a:pt x="65" y="40"/>
                    </a:lnTo>
                    <a:lnTo>
                      <a:pt x="74" y="40"/>
                    </a:lnTo>
                    <a:lnTo>
                      <a:pt x="83" y="40"/>
                    </a:lnTo>
                    <a:lnTo>
                      <a:pt x="91" y="39"/>
                    </a:lnTo>
                    <a:lnTo>
                      <a:pt x="95" y="38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98" y="29"/>
                    </a:lnTo>
                    <a:lnTo>
                      <a:pt x="96" y="26"/>
                    </a:lnTo>
                    <a:lnTo>
                      <a:pt x="93" y="23"/>
                    </a:lnTo>
                    <a:lnTo>
                      <a:pt x="90" y="20"/>
                    </a:lnTo>
                    <a:lnTo>
                      <a:pt x="71" y="7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123"/>
              <p:cNvSpPr>
                <a:spLocks/>
              </p:cNvSpPr>
              <p:nvPr/>
            </p:nvSpPr>
            <p:spPr bwMode="auto">
              <a:xfrm>
                <a:off x="4764088" y="1906588"/>
                <a:ext cx="9525" cy="7938"/>
              </a:xfrm>
              <a:custGeom>
                <a:avLst/>
                <a:gdLst>
                  <a:gd name="T0" fmla="*/ 0 w 25"/>
                  <a:gd name="T1" fmla="*/ 19 h 19"/>
                  <a:gd name="T2" fmla="*/ 25 w 25"/>
                  <a:gd name="T3" fmla="*/ 1 h 19"/>
                  <a:gd name="T4" fmla="*/ 8 w 25"/>
                  <a:gd name="T5" fmla="*/ 0 h 19"/>
                  <a:gd name="T6" fmla="*/ 0 w 25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lnTo>
                      <a:pt x="25" y="1"/>
                    </a:lnTo>
                    <a:lnTo>
                      <a:pt x="8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124"/>
              <p:cNvSpPr>
                <a:spLocks/>
              </p:cNvSpPr>
              <p:nvPr/>
            </p:nvSpPr>
            <p:spPr bwMode="auto">
              <a:xfrm>
                <a:off x="4805364" y="1911349"/>
                <a:ext cx="80963" cy="65087"/>
              </a:xfrm>
              <a:custGeom>
                <a:avLst/>
                <a:gdLst>
                  <a:gd name="T0" fmla="*/ 165 w 204"/>
                  <a:gd name="T1" fmla="*/ 163 h 163"/>
                  <a:gd name="T2" fmla="*/ 168 w 204"/>
                  <a:gd name="T3" fmla="*/ 151 h 163"/>
                  <a:gd name="T4" fmla="*/ 172 w 204"/>
                  <a:gd name="T5" fmla="*/ 138 h 163"/>
                  <a:gd name="T6" fmla="*/ 177 w 204"/>
                  <a:gd name="T7" fmla="*/ 124 h 163"/>
                  <a:gd name="T8" fmla="*/ 183 w 204"/>
                  <a:gd name="T9" fmla="*/ 109 h 163"/>
                  <a:gd name="T10" fmla="*/ 187 w 204"/>
                  <a:gd name="T11" fmla="*/ 102 h 163"/>
                  <a:gd name="T12" fmla="*/ 191 w 204"/>
                  <a:gd name="T13" fmla="*/ 96 h 163"/>
                  <a:gd name="T14" fmla="*/ 191 w 204"/>
                  <a:gd name="T15" fmla="*/ 93 h 163"/>
                  <a:gd name="T16" fmla="*/ 192 w 204"/>
                  <a:gd name="T17" fmla="*/ 90 h 163"/>
                  <a:gd name="T18" fmla="*/ 194 w 204"/>
                  <a:gd name="T19" fmla="*/ 88 h 163"/>
                  <a:gd name="T20" fmla="*/ 196 w 204"/>
                  <a:gd name="T21" fmla="*/ 87 h 163"/>
                  <a:gd name="T22" fmla="*/ 198 w 204"/>
                  <a:gd name="T23" fmla="*/ 86 h 163"/>
                  <a:gd name="T24" fmla="*/ 200 w 204"/>
                  <a:gd name="T25" fmla="*/ 85 h 163"/>
                  <a:gd name="T26" fmla="*/ 202 w 204"/>
                  <a:gd name="T27" fmla="*/ 83 h 163"/>
                  <a:gd name="T28" fmla="*/ 204 w 204"/>
                  <a:gd name="T29" fmla="*/ 80 h 163"/>
                  <a:gd name="T30" fmla="*/ 200 w 204"/>
                  <a:gd name="T31" fmla="*/ 68 h 163"/>
                  <a:gd name="T32" fmla="*/ 194 w 204"/>
                  <a:gd name="T33" fmla="*/ 56 h 163"/>
                  <a:gd name="T34" fmla="*/ 190 w 204"/>
                  <a:gd name="T35" fmla="*/ 47 h 163"/>
                  <a:gd name="T36" fmla="*/ 186 w 204"/>
                  <a:gd name="T37" fmla="*/ 40 h 163"/>
                  <a:gd name="T38" fmla="*/ 181 w 204"/>
                  <a:gd name="T39" fmla="*/ 34 h 163"/>
                  <a:gd name="T40" fmla="*/ 176 w 204"/>
                  <a:gd name="T41" fmla="*/ 29 h 163"/>
                  <a:gd name="T42" fmla="*/ 169 w 204"/>
                  <a:gd name="T43" fmla="*/ 23 h 163"/>
                  <a:gd name="T44" fmla="*/ 164 w 204"/>
                  <a:gd name="T45" fmla="*/ 19 h 163"/>
                  <a:gd name="T46" fmla="*/ 158 w 204"/>
                  <a:gd name="T47" fmla="*/ 16 h 163"/>
                  <a:gd name="T48" fmla="*/ 152 w 204"/>
                  <a:gd name="T49" fmla="*/ 14 h 163"/>
                  <a:gd name="T50" fmla="*/ 139 w 204"/>
                  <a:gd name="T51" fmla="*/ 9 h 163"/>
                  <a:gd name="T52" fmla="*/ 127 w 204"/>
                  <a:gd name="T53" fmla="*/ 8 h 163"/>
                  <a:gd name="T54" fmla="*/ 115 w 204"/>
                  <a:gd name="T55" fmla="*/ 7 h 163"/>
                  <a:gd name="T56" fmla="*/ 105 w 204"/>
                  <a:gd name="T57" fmla="*/ 8 h 163"/>
                  <a:gd name="T58" fmla="*/ 105 w 204"/>
                  <a:gd name="T59" fmla="*/ 7 h 163"/>
                  <a:gd name="T60" fmla="*/ 104 w 204"/>
                  <a:gd name="T61" fmla="*/ 7 h 163"/>
                  <a:gd name="T62" fmla="*/ 112 w 204"/>
                  <a:gd name="T63" fmla="*/ 3 h 163"/>
                  <a:gd name="T64" fmla="*/ 122 w 204"/>
                  <a:gd name="T65" fmla="*/ 0 h 163"/>
                  <a:gd name="T66" fmla="*/ 112 w 204"/>
                  <a:gd name="T67" fmla="*/ 0 h 163"/>
                  <a:gd name="T68" fmla="*/ 90 w 204"/>
                  <a:gd name="T69" fmla="*/ 2 h 163"/>
                  <a:gd name="T70" fmla="*/ 76 w 204"/>
                  <a:gd name="T71" fmla="*/ 6 h 163"/>
                  <a:gd name="T72" fmla="*/ 61 w 204"/>
                  <a:gd name="T73" fmla="*/ 13 h 163"/>
                  <a:gd name="T74" fmla="*/ 54 w 204"/>
                  <a:gd name="T75" fmla="*/ 17 h 163"/>
                  <a:gd name="T76" fmla="*/ 46 w 204"/>
                  <a:gd name="T77" fmla="*/ 21 h 163"/>
                  <a:gd name="T78" fmla="*/ 40 w 204"/>
                  <a:gd name="T79" fmla="*/ 28 h 163"/>
                  <a:gd name="T80" fmla="*/ 33 w 204"/>
                  <a:gd name="T81" fmla="*/ 34 h 163"/>
                  <a:gd name="T82" fmla="*/ 30 w 204"/>
                  <a:gd name="T83" fmla="*/ 36 h 163"/>
                  <a:gd name="T84" fmla="*/ 28 w 204"/>
                  <a:gd name="T85" fmla="*/ 38 h 163"/>
                  <a:gd name="T86" fmla="*/ 29 w 204"/>
                  <a:gd name="T87" fmla="*/ 38 h 163"/>
                  <a:gd name="T88" fmla="*/ 31 w 204"/>
                  <a:gd name="T89" fmla="*/ 38 h 163"/>
                  <a:gd name="T90" fmla="*/ 25 w 204"/>
                  <a:gd name="T91" fmla="*/ 46 h 163"/>
                  <a:gd name="T92" fmla="*/ 19 w 204"/>
                  <a:gd name="T93" fmla="*/ 56 h 163"/>
                  <a:gd name="T94" fmla="*/ 13 w 204"/>
                  <a:gd name="T95" fmla="*/ 72 h 163"/>
                  <a:gd name="T96" fmla="*/ 7 w 204"/>
                  <a:gd name="T97" fmla="*/ 88 h 163"/>
                  <a:gd name="T98" fmla="*/ 3 w 204"/>
                  <a:gd name="T99" fmla="*/ 102 h 163"/>
                  <a:gd name="T100" fmla="*/ 1 w 204"/>
                  <a:gd name="T101" fmla="*/ 115 h 163"/>
                  <a:gd name="T102" fmla="*/ 0 w 204"/>
                  <a:gd name="T103" fmla="*/ 128 h 163"/>
                  <a:gd name="T104" fmla="*/ 0 w 204"/>
                  <a:gd name="T105" fmla="*/ 140 h 163"/>
                  <a:gd name="T106" fmla="*/ 1 w 204"/>
                  <a:gd name="T107" fmla="*/ 152 h 163"/>
                  <a:gd name="T108" fmla="*/ 3 w 204"/>
                  <a:gd name="T109" fmla="*/ 163 h 163"/>
                  <a:gd name="T110" fmla="*/ 5 w 204"/>
                  <a:gd name="T111" fmla="*/ 163 h 163"/>
                  <a:gd name="T112" fmla="*/ 7 w 204"/>
                  <a:gd name="T113" fmla="*/ 163 h 163"/>
                  <a:gd name="T114" fmla="*/ 40 w 204"/>
                  <a:gd name="T115" fmla="*/ 163 h 163"/>
                  <a:gd name="T116" fmla="*/ 40 w 204"/>
                  <a:gd name="T117" fmla="*/ 162 h 163"/>
                  <a:gd name="T118" fmla="*/ 40 w 204"/>
                  <a:gd name="T119" fmla="*/ 161 h 163"/>
                  <a:gd name="T120" fmla="*/ 41 w 204"/>
                  <a:gd name="T121" fmla="*/ 162 h 163"/>
                  <a:gd name="T122" fmla="*/ 41 w 204"/>
                  <a:gd name="T123" fmla="*/ 163 h 163"/>
                  <a:gd name="T124" fmla="*/ 165 w 204"/>
                  <a:gd name="T1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4" h="163">
                    <a:moveTo>
                      <a:pt x="165" y="163"/>
                    </a:moveTo>
                    <a:lnTo>
                      <a:pt x="168" y="151"/>
                    </a:lnTo>
                    <a:lnTo>
                      <a:pt x="172" y="138"/>
                    </a:lnTo>
                    <a:lnTo>
                      <a:pt x="177" y="124"/>
                    </a:lnTo>
                    <a:lnTo>
                      <a:pt x="183" y="109"/>
                    </a:lnTo>
                    <a:lnTo>
                      <a:pt x="187" y="102"/>
                    </a:lnTo>
                    <a:lnTo>
                      <a:pt x="191" y="96"/>
                    </a:lnTo>
                    <a:lnTo>
                      <a:pt x="191" y="93"/>
                    </a:lnTo>
                    <a:lnTo>
                      <a:pt x="192" y="90"/>
                    </a:lnTo>
                    <a:lnTo>
                      <a:pt x="194" y="88"/>
                    </a:lnTo>
                    <a:lnTo>
                      <a:pt x="196" y="87"/>
                    </a:lnTo>
                    <a:lnTo>
                      <a:pt x="198" y="86"/>
                    </a:lnTo>
                    <a:lnTo>
                      <a:pt x="200" y="85"/>
                    </a:lnTo>
                    <a:lnTo>
                      <a:pt x="202" y="83"/>
                    </a:lnTo>
                    <a:lnTo>
                      <a:pt x="204" y="80"/>
                    </a:lnTo>
                    <a:lnTo>
                      <a:pt x="200" y="68"/>
                    </a:lnTo>
                    <a:lnTo>
                      <a:pt x="194" y="56"/>
                    </a:lnTo>
                    <a:lnTo>
                      <a:pt x="190" y="47"/>
                    </a:lnTo>
                    <a:lnTo>
                      <a:pt x="186" y="40"/>
                    </a:lnTo>
                    <a:lnTo>
                      <a:pt x="181" y="34"/>
                    </a:lnTo>
                    <a:lnTo>
                      <a:pt x="176" y="29"/>
                    </a:lnTo>
                    <a:lnTo>
                      <a:pt x="169" y="23"/>
                    </a:lnTo>
                    <a:lnTo>
                      <a:pt x="164" y="19"/>
                    </a:lnTo>
                    <a:lnTo>
                      <a:pt x="158" y="16"/>
                    </a:lnTo>
                    <a:lnTo>
                      <a:pt x="152" y="14"/>
                    </a:lnTo>
                    <a:lnTo>
                      <a:pt x="139" y="9"/>
                    </a:lnTo>
                    <a:lnTo>
                      <a:pt x="127" y="8"/>
                    </a:lnTo>
                    <a:lnTo>
                      <a:pt x="115" y="7"/>
                    </a:lnTo>
                    <a:lnTo>
                      <a:pt x="105" y="8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12" y="3"/>
                    </a:lnTo>
                    <a:lnTo>
                      <a:pt x="122" y="0"/>
                    </a:lnTo>
                    <a:lnTo>
                      <a:pt x="112" y="0"/>
                    </a:lnTo>
                    <a:lnTo>
                      <a:pt x="90" y="2"/>
                    </a:lnTo>
                    <a:lnTo>
                      <a:pt x="76" y="6"/>
                    </a:lnTo>
                    <a:lnTo>
                      <a:pt x="61" y="13"/>
                    </a:lnTo>
                    <a:lnTo>
                      <a:pt x="54" y="17"/>
                    </a:lnTo>
                    <a:lnTo>
                      <a:pt x="46" y="21"/>
                    </a:lnTo>
                    <a:lnTo>
                      <a:pt x="40" y="28"/>
                    </a:lnTo>
                    <a:lnTo>
                      <a:pt x="33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25" y="46"/>
                    </a:lnTo>
                    <a:lnTo>
                      <a:pt x="19" y="56"/>
                    </a:lnTo>
                    <a:lnTo>
                      <a:pt x="13" y="72"/>
                    </a:lnTo>
                    <a:lnTo>
                      <a:pt x="7" y="88"/>
                    </a:lnTo>
                    <a:lnTo>
                      <a:pt x="3" y="102"/>
                    </a:lnTo>
                    <a:lnTo>
                      <a:pt x="1" y="115"/>
                    </a:lnTo>
                    <a:lnTo>
                      <a:pt x="0" y="12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3" y="163"/>
                    </a:lnTo>
                    <a:lnTo>
                      <a:pt x="5" y="163"/>
                    </a:lnTo>
                    <a:lnTo>
                      <a:pt x="7" y="163"/>
                    </a:lnTo>
                    <a:lnTo>
                      <a:pt x="40" y="163"/>
                    </a:lnTo>
                    <a:lnTo>
                      <a:pt x="40" y="162"/>
                    </a:lnTo>
                    <a:lnTo>
                      <a:pt x="40" y="161"/>
                    </a:lnTo>
                    <a:lnTo>
                      <a:pt x="41" y="162"/>
                    </a:lnTo>
                    <a:lnTo>
                      <a:pt x="41" y="163"/>
                    </a:lnTo>
                    <a:lnTo>
                      <a:pt x="165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125"/>
              <p:cNvSpPr>
                <a:spLocks/>
              </p:cNvSpPr>
              <p:nvPr/>
            </p:nvSpPr>
            <p:spPr bwMode="auto">
              <a:xfrm>
                <a:off x="4927601" y="1909763"/>
                <a:ext cx="73025" cy="66675"/>
              </a:xfrm>
              <a:custGeom>
                <a:avLst/>
                <a:gdLst>
                  <a:gd name="T0" fmla="*/ 164 w 185"/>
                  <a:gd name="T1" fmla="*/ 78 h 167"/>
                  <a:gd name="T2" fmla="*/ 170 w 185"/>
                  <a:gd name="T3" fmla="*/ 74 h 167"/>
                  <a:gd name="T4" fmla="*/ 178 w 185"/>
                  <a:gd name="T5" fmla="*/ 69 h 167"/>
                  <a:gd name="T6" fmla="*/ 179 w 185"/>
                  <a:gd name="T7" fmla="*/ 67 h 167"/>
                  <a:gd name="T8" fmla="*/ 181 w 185"/>
                  <a:gd name="T9" fmla="*/ 65 h 167"/>
                  <a:gd name="T10" fmla="*/ 184 w 185"/>
                  <a:gd name="T11" fmla="*/ 44 h 167"/>
                  <a:gd name="T12" fmla="*/ 185 w 185"/>
                  <a:gd name="T13" fmla="*/ 34 h 167"/>
                  <a:gd name="T14" fmla="*/ 182 w 185"/>
                  <a:gd name="T15" fmla="*/ 32 h 167"/>
                  <a:gd name="T16" fmla="*/ 175 w 185"/>
                  <a:gd name="T17" fmla="*/ 25 h 167"/>
                  <a:gd name="T18" fmla="*/ 168 w 185"/>
                  <a:gd name="T19" fmla="*/ 21 h 167"/>
                  <a:gd name="T20" fmla="*/ 162 w 185"/>
                  <a:gd name="T21" fmla="*/ 17 h 167"/>
                  <a:gd name="T22" fmla="*/ 153 w 185"/>
                  <a:gd name="T23" fmla="*/ 12 h 167"/>
                  <a:gd name="T24" fmla="*/ 143 w 185"/>
                  <a:gd name="T25" fmla="*/ 8 h 167"/>
                  <a:gd name="T26" fmla="*/ 133 w 185"/>
                  <a:gd name="T27" fmla="*/ 5 h 167"/>
                  <a:gd name="T28" fmla="*/ 121 w 185"/>
                  <a:gd name="T29" fmla="*/ 2 h 167"/>
                  <a:gd name="T30" fmla="*/ 109 w 185"/>
                  <a:gd name="T31" fmla="*/ 0 h 167"/>
                  <a:gd name="T32" fmla="*/ 95 w 185"/>
                  <a:gd name="T33" fmla="*/ 0 h 167"/>
                  <a:gd name="T34" fmla="*/ 80 w 185"/>
                  <a:gd name="T35" fmla="*/ 2 h 167"/>
                  <a:gd name="T36" fmla="*/ 65 w 185"/>
                  <a:gd name="T37" fmla="*/ 5 h 167"/>
                  <a:gd name="T38" fmla="*/ 47 w 185"/>
                  <a:gd name="T39" fmla="*/ 10 h 167"/>
                  <a:gd name="T40" fmla="*/ 30 w 185"/>
                  <a:gd name="T41" fmla="*/ 19 h 167"/>
                  <a:gd name="T42" fmla="*/ 16 w 185"/>
                  <a:gd name="T43" fmla="*/ 29 h 167"/>
                  <a:gd name="T44" fmla="*/ 0 w 185"/>
                  <a:gd name="T45" fmla="*/ 39 h 167"/>
                  <a:gd name="T46" fmla="*/ 1 w 185"/>
                  <a:gd name="T47" fmla="*/ 45 h 167"/>
                  <a:gd name="T48" fmla="*/ 4 w 185"/>
                  <a:gd name="T49" fmla="*/ 61 h 167"/>
                  <a:gd name="T50" fmla="*/ 13 w 185"/>
                  <a:gd name="T51" fmla="*/ 63 h 167"/>
                  <a:gd name="T52" fmla="*/ 22 w 185"/>
                  <a:gd name="T53" fmla="*/ 66 h 167"/>
                  <a:gd name="T54" fmla="*/ 31 w 185"/>
                  <a:gd name="T55" fmla="*/ 71 h 167"/>
                  <a:gd name="T56" fmla="*/ 40 w 185"/>
                  <a:gd name="T57" fmla="*/ 76 h 167"/>
                  <a:gd name="T58" fmla="*/ 48 w 185"/>
                  <a:gd name="T59" fmla="*/ 84 h 167"/>
                  <a:gd name="T60" fmla="*/ 56 w 185"/>
                  <a:gd name="T61" fmla="*/ 91 h 167"/>
                  <a:gd name="T62" fmla="*/ 62 w 185"/>
                  <a:gd name="T63" fmla="*/ 102 h 167"/>
                  <a:gd name="T64" fmla="*/ 69 w 185"/>
                  <a:gd name="T65" fmla="*/ 114 h 167"/>
                  <a:gd name="T66" fmla="*/ 75 w 185"/>
                  <a:gd name="T67" fmla="*/ 128 h 167"/>
                  <a:gd name="T68" fmla="*/ 80 w 185"/>
                  <a:gd name="T69" fmla="*/ 142 h 167"/>
                  <a:gd name="T70" fmla="*/ 83 w 185"/>
                  <a:gd name="T71" fmla="*/ 154 h 167"/>
                  <a:gd name="T72" fmla="*/ 86 w 185"/>
                  <a:gd name="T73" fmla="*/ 167 h 167"/>
                  <a:gd name="T74" fmla="*/ 150 w 185"/>
                  <a:gd name="T75" fmla="*/ 167 h 167"/>
                  <a:gd name="T76" fmla="*/ 152 w 185"/>
                  <a:gd name="T77" fmla="*/ 159 h 167"/>
                  <a:gd name="T78" fmla="*/ 153 w 185"/>
                  <a:gd name="T79" fmla="*/ 154 h 167"/>
                  <a:gd name="T80" fmla="*/ 155 w 185"/>
                  <a:gd name="T81" fmla="*/ 148 h 167"/>
                  <a:gd name="T82" fmla="*/ 157 w 185"/>
                  <a:gd name="T83" fmla="*/ 144 h 167"/>
                  <a:gd name="T84" fmla="*/ 158 w 185"/>
                  <a:gd name="T85" fmla="*/ 142 h 167"/>
                  <a:gd name="T86" fmla="*/ 158 w 185"/>
                  <a:gd name="T87" fmla="*/ 140 h 167"/>
                  <a:gd name="T88" fmla="*/ 156 w 185"/>
                  <a:gd name="T89" fmla="*/ 125 h 167"/>
                  <a:gd name="T90" fmla="*/ 154 w 185"/>
                  <a:gd name="T91" fmla="*/ 113 h 167"/>
                  <a:gd name="T92" fmla="*/ 153 w 185"/>
                  <a:gd name="T93" fmla="*/ 105 h 167"/>
                  <a:gd name="T94" fmla="*/ 152 w 185"/>
                  <a:gd name="T95" fmla="*/ 102 h 167"/>
                  <a:gd name="T96" fmla="*/ 152 w 185"/>
                  <a:gd name="T97" fmla="*/ 99 h 167"/>
                  <a:gd name="T98" fmla="*/ 152 w 185"/>
                  <a:gd name="T99" fmla="*/ 94 h 167"/>
                  <a:gd name="T100" fmla="*/ 152 w 185"/>
                  <a:gd name="T101" fmla="*/ 91 h 167"/>
                  <a:gd name="T102" fmla="*/ 154 w 185"/>
                  <a:gd name="T103" fmla="*/ 88 h 167"/>
                  <a:gd name="T104" fmla="*/ 155 w 185"/>
                  <a:gd name="T105" fmla="*/ 85 h 167"/>
                  <a:gd name="T106" fmla="*/ 158 w 185"/>
                  <a:gd name="T107" fmla="*/ 83 h 167"/>
                  <a:gd name="T108" fmla="*/ 161 w 185"/>
                  <a:gd name="T109" fmla="*/ 80 h 167"/>
                  <a:gd name="T110" fmla="*/ 164 w 185"/>
                  <a:gd name="T111" fmla="*/ 7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5" h="167">
                    <a:moveTo>
                      <a:pt x="164" y="78"/>
                    </a:moveTo>
                    <a:lnTo>
                      <a:pt x="170" y="74"/>
                    </a:lnTo>
                    <a:lnTo>
                      <a:pt x="178" y="69"/>
                    </a:lnTo>
                    <a:lnTo>
                      <a:pt x="179" y="67"/>
                    </a:lnTo>
                    <a:lnTo>
                      <a:pt x="181" y="65"/>
                    </a:lnTo>
                    <a:lnTo>
                      <a:pt x="184" y="44"/>
                    </a:lnTo>
                    <a:lnTo>
                      <a:pt x="185" y="34"/>
                    </a:lnTo>
                    <a:lnTo>
                      <a:pt x="182" y="32"/>
                    </a:lnTo>
                    <a:lnTo>
                      <a:pt x="175" y="25"/>
                    </a:lnTo>
                    <a:lnTo>
                      <a:pt x="168" y="21"/>
                    </a:lnTo>
                    <a:lnTo>
                      <a:pt x="162" y="17"/>
                    </a:lnTo>
                    <a:lnTo>
                      <a:pt x="153" y="12"/>
                    </a:lnTo>
                    <a:lnTo>
                      <a:pt x="143" y="8"/>
                    </a:lnTo>
                    <a:lnTo>
                      <a:pt x="133" y="5"/>
                    </a:lnTo>
                    <a:lnTo>
                      <a:pt x="121" y="2"/>
                    </a:lnTo>
                    <a:lnTo>
                      <a:pt x="109" y="0"/>
                    </a:lnTo>
                    <a:lnTo>
                      <a:pt x="95" y="0"/>
                    </a:lnTo>
                    <a:lnTo>
                      <a:pt x="80" y="2"/>
                    </a:lnTo>
                    <a:lnTo>
                      <a:pt x="65" y="5"/>
                    </a:lnTo>
                    <a:lnTo>
                      <a:pt x="47" y="10"/>
                    </a:lnTo>
                    <a:lnTo>
                      <a:pt x="30" y="19"/>
                    </a:lnTo>
                    <a:lnTo>
                      <a:pt x="16" y="29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4" y="61"/>
                    </a:lnTo>
                    <a:lnTo>
                      <a:pt x="13" y="63"/>
                    </a:lnTo>
                    <a:lnTo>
                      <a:pt x="22" y="66"/>
                    </a:lnTo>
                    <a:lnTo>
                      <a:pt x="31" y="71"/>
                    </a:lnTo>
                    <a:lnTo>
                      <a:pt x="40" y="76"/>
                    </a:lnTo>
                    <a:lnTo>
                      <a:pt x="48" y="84"/>
                    </a:lnTo>
                    <a:lnTo>
                      <a:pt x="56" y="91"/>
                    </a:lnTo>
                    <a:lnTo>
                      <a:pt x="62" y="102"/>
                    </a:lnTo>
                    <a:lnTo>
                      <a:pt x="69" y="114"/>
                    </a:lnTo>
                    <a:lnTo>
                      <a:pt x="75" y="128"/>
                    </a:lnTo>
                    <a:lnTo>
                      <a:pt x="80" y="142"/>
                    </a:lnTo>
                    <a:lnTo>
                      <a:pt x="83" y="154"/>
                    </a:lnTo>
                    <a:lnTo>
                      <a:pt x="86" y="167"/>
                    </a:lnTo>
                    <a:lnTo>
                      <a:pt x="150" y="167"/>
                    </a:lnTo>
                    <a:lnTo>
                      <a:pt x="152" y="159"/>
                    </a:lnTo>
                    <a:lnTo>
                      <a:pt x="153" y="154"/>
                    </a:lnTo>
                    <a:lnTo>
                      <a:pt x="155" y="148"/>
                    </a:lnTo>
                    <a:lnTo>
                      <a:pt x="157" y="144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56" y="125"/>
                    </a:lnTo>
                    <a:lnTo>
                      <a:pt x="154" y="113"/>
                    </a:lnTo>
                    <a:lnTo>
                      <a:pt x="153" y="105"/>
                    </a:lnTo>
                    <a:lnTo>
                      <a:pt x="152" y="102"/>
                    </a:lnTo>
                    <a:lnTo>
                      <a:pt x="152" y="99"/>
                    </a:lnTo>
                    <a:lnTo>
                      <a:pt x="152" y="94"/>
                    </a:lnTo>
                    <a:lnTo>
                      <a:pt x="152" y="91"/>
                    </a:lnTo>
                    <a:lnTo>
                      <a:pt x="154" y="88"/>
                    </a:lnTo>
                    <a:lnTo>
                      <a:pt x="155" y="85"/>
                    </a:lnTo>
                    <a:lnTo>
                      <a:pt x="158" y="83"/>
                    </a:lnTo>
                    <a:lnTo>
                      <a:pt x="161" y="80"/>
                    </a:lnTo>
                    <a:lnTo>
                      <a:pt x="164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126"/>
              <p:cNvSpPr>
                <a:spLocks/>
              </p:cNvSpPr>
              <p:nvPr/>
            </p:nvSpPr>
            <p:spPr bwMode="auto">
              <a:xfrm>
                <a:off x="4794251" y="1984375"/>
                <a:ext cx="76200" cy="69850"/>
              </a:xfrm>
              <a:custGeom>
                <a:avLst/>
                <a:gdLst>
                  <a:gd name="T0" fmla="*/ 191 w 194"/>
                  <a:gd name="T1" fmla="*/ 0 h 175"/>
                  <a:gd name="T2" fmla="*/ 35 w 194"/>
                  <a:gd name="T3" fmla="*/ 0 h 175"/>
                  <a:gd name="T4" fmla="*/ 28 w 194"/>
                  <a:gd name="T5" fmla="*/ 2 h 175"/>
                  <a:gd name="T6" fmla="*/ 21 w 194"/>
                  <a:gd name="T7" fmla="*/ 4 h 175"/>
                  <a:gd name="T8" fmla="*/ 16 w 194"/>
                  <a:gd name="T9" fmla="*/ 7 h 175"/>
                  <a:gd name="T10" fmla="*/ 11 w 194"/>
                  <a:gd name="T11" fmla="*/ 11 h 175"/>
                  <a:gd name="T12" fmla="*/ 6 w 194"/>
                  <a:gd name="T13" fmla="*/ 17 h 175"/>
                  <a:gd name="T14" fmla="*/ 3 w 194"/>
                  <a:gd name="T15" fmla="*/ 23 h 175"/>
                  <a:gd name="T16" fmla="*/ 1 w 194"/>
                  <a:gd name="T17" fmla="*/ 30 h 175"/>
                  <a:gd name="T18" fmla="*/ 0 w 194"/>
                  <a:gd name="T19" fmla="*/ 36 h 175"/>
                  <a:gd name="T20" fmla="*/ 0 w 194"/>
                  <a:gd name="T21" fmla="*/ 140 h 175"/>
                  <a:gd name="T22" fmla="*/ 1 w 194"/>
                  <a:gd name="T23" fmla="*/ 146 h 175"/>
                  <a:gd name="T24" fmla="*/ 3 w 194"/>
                  <a:gd name="T25" fmla="*/ 154 h 175"/>
                  <a:gd name="T26" fmla="*/ 6 w 194"/>
                  <a:gd name="T27" fmla="*/ 159 h 175"/>
                  <a:gd name="T28" fmla="*/ 11 w 194"/>
                  <a:gd name="T29" fmla="*/ 165 h 175"/>
                  <a:gd name="T30" fmla="*/ 16 w 194"/>
                  <a:gd name="T31" fmla="*/ 169 h 175"/>
                  <a:gd name="T32" fmla="*/ 21 w 194"/>
                  <a:gd name="T33" fmla="*/ 172 h 175"/>
                  <a:gd name="T34" fmla="*/ 28 w 194"/>
                  <a:gd name="T35" fmla="*/ 174 h 175"/>
                  <a:gd name="T36" fmla="*/ 35 w 194"/>
                  <a:gd name="T37" fmla="*/ 175 h 175"/>
                  <a:gd name="T38" fmla="*/ 150 w 194"/>
                  <a:gd name="T39" fmla="*/ 175 h 175"/>
                  <a:gd name="T40" fmla="*/ 150 w 194"/>
                  <a:gd name="T41" fmla="*/ 94 h 175"/>
                  <a:gd name="T42" fmla="*/ 151 w 194"/>
                  <a:gd name="T43" fmla="*/ 85 h 175"/>
                  <a:gd name="T44" fmla="*/ 153 w 194"/>
                  <a:gd name="T45" fmla="*/ 75 h 175"/>
                  <a:gd name="T46" fmla="*/ 157 w 194"/>
                  <a:gd name="T47" fmla="*/ 66 h 175"/>
                  <a:gd name="T48" fmla="*/ 163 w 194"/>
                  <a:gd name="T49" fmla="*/ 59 h 175"/>
                  <a:gd name="T50" fmla="*/ 169 w 194"/>
                  <a:gd name="T51" fmla="*/ 51 h 175"/>
                  <a:gd name="T52" fmla="*/ 176 w 194"/>
                  <a:gd name="T53" fmla="*/ 46 h 175"/>
                  <a:gd name="T54" fmla="*/ 184 w 194"/>
                  <a:gd name="T55" fmla="*/ 42 h 175"/>
                  <a:gd name="T56" fmla="*/ 194 w 194"/>
                  <a:gd name="T57" fmla="*/ 38 h 175"/>
                  <a:gd name="T58" fmla="*/ 192 w 194"/>
                  <a:gd name="T59" fmla="*/ 30 h 175"/>
                  <a:gd name="T60" fmla="*/ 192 w 194"/>
                  <a:gd name="T61" fmla="*/ 20 h 175"/>
                  <a:gd name="T62" fmla="*/ 191 w 194"/>
                  <a:gd name="T63" fmla="*/ 11 h 175"/>
                  <a:gd name="T64" fmla="*/ 191 w 194"/>
                  <a:gd name="T6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175">
                    <a:moveTo>
                      <a:pt x="191" y="0"/>
                    </a:moveTo>
                    <a:lnTo>
                      <a:pt x="35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6"/>
                    </a:lnTo>
                    <a:lnTo>
                      <a:pt x="0" y="140"/>
                    </a:lnTo>
                    <a:lnTo>
                      <a:pt x="1" y="146"/>
                    </a:lnTo>
                    <a:lnTo>
                      <a:pt x="3" y="154"/>
                    </a:lnTo>
                    <a:lnTo>
                      <a:pt x="6" y="159"/>
                    </a:lnTo>
                    <a:lnTo>
                      <a:pt x="11" y="165"/>
                    </a:lnTo>
                    <a:lnTo>
                      <a:pt x="16" y="169"/>
                    </a:lnTo>
                    <a:lnTo>
                      <a:pt x="21" y="172"/>
                    </a:lnTo>
                    <a:lnTo>
                      <a:pt x="28" y="174"/>
                    </a:lnTo>
                    <a:lnTo>
                      <a:pt x="35" y="175"/>
                    </a:lnTo>
                    <a:lnTo>
                      <a:pt x="150" y="175"/>
                    </a:lnTo>
                    <a:lnTo>
                      <a:pt x="150" y="94"/>
                    </a:lnTo>
                    <a:lnTo>
                      <a:pt x="151" y="85"/>
                    </a:lnTo>
                    <a:lnTo>
                      <a:pt x="153" y="75"/>
                    </a:lnTo>
                    <a:lnTo>
                      <a:pt x="157" y="66"/>
                    </a:lnTo>
                    <a:lnTo>
                      <a:pt x="163" y="59"/>
                    </a:lnTo>
                    <a:lnTo>
                      <a:pt x="169" y="51"/>
                    </a:lnTo>
                    <a:lnTo>
                      <a:pt x="176" y="46"/>
                    </a:lnTo>
                    <a:lnTo>
                      <a:pt x="184" y="42"/>
                    </a:lnTo>
                    <a:lnTo>
                      <a:pt x="194" y="38"/>
                    </a:lnTo>
                    <a:lnTo>
                      <a:pt x="192" y="30"/>
                    </a:lnTo>
                    <a:lnTo>
                      <a:pt x="192" y="20"/>
                    </a:lnTo>
                    <a:lnTo>
                      <a:pt x="191" y="11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127"/>
              <p:cNvSpPr>
                <a:spLocks/>
              </p:cNvSpPr>
              <p:nvPr/>
            </p:nvSpPr>
            <p:spPr bwMode="auto">
              <a:xfrm>
                <a:off x="5056188" y="1911350"/>
                <a:ext cx="71438" cy="65088"/>
              </a:xfrm>
              <a:custGeom>
                <a:avLst/>
                <a:gdLst>
                  <a:gd name="T0" fmla="*/ 138 w 177"/>
                  <a:gd name="T1" fmla="*/ 163 h 163"/>
                  <a:gd name="T2" fmla="*/ 145 w 177"/>
                  <a:gd name="T3" fmla="*/ 138 h 163"/>
                  <a:gd name="T4" fmla="*/ 156 w 177"/>
                  <a:gd name="T5" fmla="*/ 109 h 163"/>
                  <a:gd name="T6" fmla="*/ 164 w 177"/>
                  <a:gd name="T7" fmla="*/ 96 h 163"/>
                  <a:gd name="T8" fmla="*/ 165 w 177"/>
                  <a:gd name="T9" fmla="*/ 90 h 163"/>
                  <a:gd name="T10" fmla="*/ 169 w 177"/>
                  <a:gd name="T11" fmla="*/ 87 h 163"/>
                  <a:gd name="T12" fmla="*/ 172 w 177"/>
                  <a:gd name="T13" fmla="*/ 85 h 163"/>
                  <a:gd name="T14" fmla="*/ 177 w 177"/>
                  <a:gd name="T15" fmla="*/ 80 h 163"/>
                  <a:gd name="T16" fmla="*/ 167 w 177"/>
                  <a:gd name="T17" fmla="*/ 56 h 163"/>
                  <a:gd name="T18" fmla="*/ 159 w 177"/>
                  <a:gd name="T19" fmla="*/ 40 h 163"/>
                  <a:gd name="T20" fmla="*/ 148 w 177"/>
                  <a:gd name="T21" fmla="*/ 29 h 163"/>
                  <a:gd name="T22" fmla="*/ 137 w 177"/>
                  <a:gd name="T23" fmla="*/ 19 h 163"/>
                  <a:gd name="T24" fmla="*/ 124 w 177"/>
                  <a:gd name="T25" fmla="*/ 14 h 163"/>
                  <a:gd name="T26" fmla="*/ 99 w 177"/>
                  <a:gd name="T27" fmla="*/ 8 h 163"/>
                  <a:gd name="T28" fmla="*/ 78 w 177"/>
                  <a:gd name="T29" fmla="*/ 8 h 163"/>
                  <a:gd name="T30" fmla="*/ 77 w 177"/>
                  <a:gd name="T31" fmla="*/ 7 h 163"/>
                  <a:gd name="T32" fmla="*/ 94 w 177"/>
                  <a:gd name="T33" fmla="*/ 0 h 163"/>
                  <a:gd name="T34" fmla="*/ 63 w 177"/>
                  <a:gd name="T35" fmla="*/ 2 h 163"/>
                  <a:gd name="T36" fmla="*/ 33 w 177"/>
                  <a:gd name="T37" fmla="*/ 13 h 163"/>
                  <a:gd name="T38" fmla="*/ 19 w 177"/>
                  <a:gd name="T39" fmla="*/ 21 h 163"/>
                  <a:gd name="T40" fmla="*/ 5 w 177"/>
                  <a:gd name="T41" fmla="*/ 34 h 163"/>
                  <a:gd name="T42" fmla="*/ 1 w 177"/>
                  <a:gd name="T43" fmla="*/ 38 h 163"/>
                  <a:gd name="T44" fmla="*/ 3 w 177"/>
                  <a:gd name="T45" fmla="*/ 38 h 163"/>
                  <a:gd name="T46" fmla="*/ 0 w 177"/>
                  <a:gd name="T47" fmla="*/ 43 h 163"/>
                  <a:gd name="T48" fmla="*/ 19 w 177"/>
                  <a:gd name="T49" fmla="*/ 53 h 163"/>
                  <a:gd name="T50" fmla="*/ 34 w 177"/>
                  <a:gd name="T51" fmla="*/ 62 h 163"/>
                  <a:gd name="T52" fmla="*/ 48 w 177"/>
                  <a:gd name="T53" fmla="*/ 74 h 163"/>
                  <a:gd name="T54" fmla="*/ 53 w 177"/>
                  <a:gd name="T55" fmla="*/ 82 h 163"/>
                  <a:gd name="T56" fmla="*/ 54 w 177"/>
                  <a:gd name="T57" fmla="*/ 92 h 163"/>
                  <a:gd name="T58" fmla="*/ 51 w 177"/>
                  <a:gd name="T59" fmla="*/ 115 h 163"/>
                  <a:gd name="T60" fmla="*/ 48 w 177"/>
                  <a:gd name="T61" fmla="*/ 140 h 163"/>
                  <a:gd name="T62" fmla="*/ 53 w 177"/>
                  <a:gd name="T63" fmla="*/ 150 h 163"/>
                  <a:gd name="T64" fmla="*/ 55 w 177"/>
                  <a:gd name="T6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7" h="163">
                    <a:moveTo>
                      <a:pt x="55" y="163"/>
                    </a:moveTo>
                    <a:lnTo>
                      <a:pt x="138" y="163"/>
                    </a:lnTo>
                    <a:lnTo>
                      <a:pt x="140" y="151"/>
                    </a:lnTo>
                    <a:lnTo>
                      <a:pt x="145" y="138"/>
                    </a:lnTo>
                    <a:lnTo>
                      <a:pt x="150" y="124"/>
                    </a:lnTo>
                    <a:lnTo>
                      <a:pt x="156" y="109"/>
                    </a:lnTo>
                    <a:lnTo>
                      <a:pt x="160" y="102"/>
                    </a:lnTo>
                    <a:lnTo>
                      <a:pt x="164" y="96"/>
                    </a:lnTo>
                    <a:lnTo>
                      <a:pt x="164" y="93"/>
                    </a:lnTo>
                    <a:lnTo>
                      <a:pt x="165" y="90"/>
                    </a:lnTo>
                    <a:lnTo>
                      <a:pt x="167" y="88"/>
                    </a:lnTo>
                    <a:lnTo>
                      <a:pt x="169" y="87"/>
                    </a:lnTo>
                    <a:lnTo>
                      <a:pt x="170" y="86"/>
                    </a:lnTo>
                    <a:lnTo>
                      <a:pt x="172" y="85"/>
                    </a:lnTo>
                    <a:lnTo>
                      <a:pt x="174" y="83"/>
                    </a:lnTo>
                    <a:lnTo>
                      <a:pt x="177" y="80"/>
                    </a:lnTo>
                    <a:lnTo>
                      <a:pt x="173" y="68"/>
                    </a:lnTo>
                    <a:lnTo>
                      <a:pt x="167" y="56"/>
                    </a:lnTo>
                    <a:lnTo>
                      <a:pt x="163" y="47"/>
                    </a:lnTo>
                    <a:lnTo>
                      <a:pt x="159" y="40"/>
                    </a:lnTo>
                    <a:lnTo>
                      <a:pt x="153" y="34"/>
                    </a:lnTo>
                    <a:lnTo>
                      <a:pt x="148" y="29"/>
                    </a:lnTo>
                    <a:lnTo>
                      <a:pt x="142" y="23"/>
                    </a:lnTo>
                    <a:lnTo>
                      <a:pt x="137" y="19"/>
                    </a:lnTo>
                    <a:lnTo>
                      <a:pt x="131" y="16"/>
                    </a:lnTo>
                    <a:lnTo>
                      <a:pt x="124" y="14"/>
                    </a:lnTo>
                    <a:lnTo>
                      <a:pt x="112" y="9"/>
                    </a:lnTo>
                    <a:lnTo>
                      <a:pt x="99" y="8"/>
                    </a:lnTo>
                    <a:lnTo>
                      <a:pt x="88" y="7"/>
                    </a:lnTo>
                    <a:lnTo>
                      <a:pt x="78" y="8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85" y="3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63" y="2"/>
                    </a:lnTo>
                    <a:lnTo>
                      <a:pt x="48" y="6"/>
                    </a:lnTo>
                    <a:lnTo>
                      <a:pt x="33" y="13"/>
                    </a:lnTo>
                    <a:lnTo>
                      <a:pt x="26" y="17"/>
                    </a:lnTo>
                    <a:lnTo>
                      <a:pt x="19" y="21"/>
                    </a:lnTo>
                    <a:lnTo>
                      <a:pt x="12" y="28"/>
                    </a:lnTo>
                    <a:lnTo>
                      <a:pt x="5" y="34"/>
                    </a:lnTo>
                    <a:lnTo>
                      <a:pt x="3" y="36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40"/>
                    </a:lnTo>
                    <a:lnTo>
                      <a:pt x="0" y="43"/>
                    </a:lnTo>
                    <a:lnTo>
                      <a:pt x="11" y="47"/>
                    </a:lnTo>
                    <a:lnTo>
                      <a:pt x="19" y="53"/>
                    </a:lnTo>
                    <a:lnTo>
                      <a:pt x="28" y="58"/>
                    </a:lnTo>
                    <a:lnTo>
                      <a:pt x="34" y="62"/>
                    </a:lnTo>
                    <a:lnTo>
                      <a:pt x="44" y="71"/>
                    </a:lnTo>
                    <a:lnTo>
                      <a:pt x="48" y="74"/>
                    </a:lnTo>
                    <a:lnTo>
                      <a:pt x="51" y="77"/>
                    </a:lnTo>
                    <a:lnTo>
                      <a:pt x="53" y="82"/>
                    </a:lnTo>
                    <a:lnTo>
                      <a:pt x="54" y="86"/>
                    </a:lnTo>
                    <a:lnTo>
                      <a:pt x="54" y="92"/>
                    </a:lnTo>
                    <a:lnTo>
                      <a:pt x="53" y="103"/>
                    </a:lnTo>
                    <a:lnTo>
                      <a:pt x="51" y="115"/>
                    </a:lnTo>
                    <a:lnTo>
                      <a:pt x="50" y="128"/>
                    </a:lnTo>
                    <a:lnTo>
                      <a:pt x="48" y="140"/>
                    </a:lnTo>
                    <a:lnTo>
                      <a:pt x="51" y="144"/>
                    </a:lnTo>
                    <a:lnTo>
                      <a:pt x="53" y="150"/>
                    </a:lnTo>
                    <a:lnTo>
                      <a:pt x="54" y="155"/>
                    </a:lnTo>
                    <a:lnTo>
                      <a:pt x="55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128"/>
              <p:cNvSpPr>
                <a:spLocks/>
              </p:cNvSpPr>
              <p:nvPr/>
            </p:nvSpPr>
            <p:spPr bwMode="auto">
              <a:xfrm>
                <a:off x="5075238" y="1984375"/>
                <a:ext cx="36513" cy="69850"/>
              </a:xfrm>
              <a:custGeom>
                <a:avLst/>
                <a:gdLst>
                  <a:gd name="T0" fmla="*/ 90 w 92"/>
                  <a:gd name="T1" fmla="*/ 0 h 175"/>
                  <a:gd name="T2" fmla="*/ 10 w 92"/>
                  <a:gd name="T3" fmla="*/ 0 h 175"/>
                  <a:gd name="T4" fmla="*/ 9 w 92"/>
                  <a:gd name="T5" fmla="*/ 13 h 175"/>
                  <a:gd name="T6" fmla="*/ 7 w 92"/>
                  <a:gd name="T7" fmla="*/ 24 h 175"/>
                  <a:gd name="T8" fmla="*/ 5 w 92"/>
                  <a:gd name="T9" fmla="*/ 33 h 175"/>
                  <a:gd name="T10" fmla="*/ 0 w 92"/>
                  <a:gd name="T11" fmla="*/ 38 h 175"/>
                  <a:gd name="T12" fmla="*/ 9 w 92"/>
                  <a:gd name="T13" fmla="*/ 43 h 175"/>
                  <a:gd name="T14" fmla="*/ 18 w 92"/>
                  <a:gd name="T15" fmla="*/ 47 h 175"/>
                  <a:gd name="T16" fmla="*/ 24 w 92"/>
                  <a:gd name="T17" fmla="*/ 52 h 175"/>
                  <a:gd name="T18" fmla="*/ 31 w 92"/>
                  <a:gd name="T19" fmla="*/ 60 h 175"/>
                  <a:gd name="T20" fmla="*/ 35 w 92"/>
                  <a:gd name="T21" fmla="*/ 67 h 175"/>
                  <a:gd name="T22" fmla="*/ 39 w 92"/>
                  <a:gd name="T23" fmla="*/ 76 h 175"/>
                  <a:gd name="T24" fmla="*/ 41 w 92"/>
                  <a:gd name="T25" fmla="*/ 85 h 175"/>
                  <a:gd name="T26" fmla="*/ 42 w 92"/>
                  <a:gd name="T27" fmla="*/ 94 h 175"/>
                  <a:gd name="T28" fmla="*/ 42 w 92"/>
                  <a:gd name="T29" fmla="*/ 175 h 175"/>
                  <a:gd name="T30" fmla="*/ 49 w 92"/>
                  <a:gd name="T31" fmla="*/ 175 h 175"/>
                  <a:gd name="T32" fmla="*/ 49 w 92"/>
                  <a:gd name="T33" fmla="*/ 94 h 175"/>
                  <a:gd name="T34" fmla="*/ 49 w 92"/>
                  <a:gd name="T35" fmla="*/ 85 h 175"/>
                  <a:gd name="T36" fmla="*/ 52 w 92"/>
                  <a:gd name="T37" fmla="*/ 75 h 175"/>
                  <a:gd name="T38" fmla="*/ 55 w 92"/>
                  <a:gd name="T39" fmla="*/ 66 h 175"/>
                  <a:gd name="T40" fmla="*/ 61 w 92"/>
                  <a:gd name="T41" fmla="*/ 59 h 175"/>
                  <a:gd name="T42" fmla="*/ 67 w 92"/>
                  <a:gd name="T43" fmla="*/ 51 h 175"/>
                  <a:gd name="T44" fmla="*/ 75 w 92"/>
                  <a:gd name="T45" fmla="*/ 46 h 175"/>
                  <a:gd name="T46" fmla="*/ 83 w 92"/>
                  <a:gd name="T47" fmla="*/ 42 h 175"/>
                  <a:gd name="T48" fmla="*/ 92 w 92"/>
                  <a:gd name="T49" fmla="*/ 38 h 175"/>
                  <a:gd name="T50" fmla="*/ 91 w 92"/>
                  <a:gd name="T51" fmla="*/ 30 h 175"/>
                  <a:gd name="T52" fmla="*/ 90 w 92"/>
                  <a:gd name="T53" fmla="*/ 20 h 175"/>
                  <a:gd name="T54" fmla="*/ 90 w 92"/>
                  <a:gd name="T55" fmla="*/ 11 h 175"/>
                  <a:gd name="T56" fmla="*/ 90 w 92"/>
                  <a:gd name="T5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175">
                    <a:moveTo>
                      <a:pt x="90" y="0"/>
                    </a:moveTo>
                    <a:lnTo>
                      <a:pt x="10" y="0"/>
                    </a:lnTo>
                    <a:lnTo>
                      <a:pt x="9" y="13"/>
                    </a:lnTo>
                    <a:lnTo>
                      <a:pt x="7" y="24"/>
                    </a:lnTo>
                    <a:lnTo>
                      <a:pt x="5" y="33"/>
                    </a:lnTo>
                    <a:lnTo>
                      <a:pt x="0" y="38"/>
                    </a:lnTo>
                    <a:lnTo>
                      <a:pt x="9" y="43"/>
                    </a:lnTo>
                    <a:lnTo>
                      <a:pt x="18" y="47"/>
                    </a:lnTo>
                    <a:lnTo>
                      <a:pt x="24" y="52"/>
                    </a:lnTo>
                    <a:lnTo>
                      <a:pt x="31" y="60"/>
                    </a:lnTo>
                    <a:lnTo>
                      <a:pt x="35" y="67"/>
                    </a:lnTo>
                    <a:lnTo>
                      <a:pt x="39" y="76"/>
                    </a:lnTo>
                    <a:lnTo>
                      <a:pt x="41" y="85"/>
                    </a:lnTo>
                    <a:lnTo>
                      <a:pt x="42" y="94"/>
                    </a:lnTo>
                    <a:lnTo>
                      <a:pt x="42" y="175"/>
                    </a:lnTo>
                    <a:lnTo>
                      <a:pt x="49" y="175"/>
                    </a:lnTo>
                    <a:lnTo>
                      <a:pt x="49" y="94"/>
                    </a:lnTo>
                    <a:lnTo>
                      <a:pt x="49" y="85"/>
                    </a:lnTo>
                    <a:lnTo>
                      <a:pt x="52" y="75"/>
                    </a:lnTo>
                    <a:lnTo>
                      <a:pt x="55" y="66"/>
                    </a:lnTo>
                    <a:lnTo>
                      <a:pt x="61" y="59"/>
                    </a:lnTo>
                    <a:lnTo>
                      <a:pt x="67" y="51"/>
                    </a:lnTo>
                    <a:lnTo>
                      <a:pt x="75" y="46"/>
                    </a:lnTo>
                    <a:lnTo>
                      <a:pt x="83" y="42"/>
                    </a:lnTo>
                    <a:lnTo>
                      <a:pt x="92" y="38"/>
                    </a:lnTo>
                    <a:lnTo>
                      <a:pt x="91" y="30"/>
                    </a:lnTo>
                    <a:lnTo>
                      <a:pt x="90" y="20"/>
                    </a:lnTo>
                    <a:lnTo>
                      <a:pt x="90" y="1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129"/>
              <p:cNvSpPr>
                <a:spLocks/>
              </p:cNvSpPr>
              <p:nvPr/>
            </p:nvSpPr>
            <p:spPr bwMode="auto">
              <a:xfrm>
                <a:off x="4960938" y="1984375"/>
                <a:ext cx="28575" cy="31750"/>
              </a:xfrm>
              <a:custGeom>
                <a:avLst/>
                <a:gdLst>
                  <a:gd name="T0" fmla="*/ 64 w 71"/>
                  <a:gd name="T1" fmla="*/ 0 h 77"/>
                  <a:gd name="T2" fmla="*/ 3 w 71"/>
                  <a:gd name="T3" fmla="*/ 0 h 77"/>
                  <a:gd name="T4" fmla="*/ 4 w 71"/>
                  <a:gd name="T5" fmla="*/ 11 h 77"/>
                  <a:gd name="T6" fmla="*/ 3 w 71"/>
                  <a:gd name="T7" fmla="*/ 22 h 77"/>
                  <a:gd name="T8" fmla="*/ 2 w 71"/>
                  <a:gd name="T9" fmla="*/ 33 h 77"/>
                  <a:gd name="T10" fmla="*/ 0 w 71"/>
                  <a:gd name="T11" fmla="*/ 43 h 77"/>
                  <a:gd name="T12" fmla="*/ 10 w 71"/>
                  <a:gd name="T13" fmla="*/ 49 h 77"/>
                  <a:gd name="T14" fmla="*/ 17 w 71"/>
                  <a:gd name="T15" fmla="*/ 58 h 77"/>
                  <a:gd name="T16" fmla="*/ 21 w 71"/>
                  <a:gd name="T17" fmla="*/ 62 h 77"/>
                  <a:gd name="T18" fmla="*/ 24 w 71"/>
                  <a:gd name="T19" fmla="*/ 66 h 77"/>
                  <a:gd name="T20" fmla="*/ 26 w 71"/>
                  <a:gd name="T21" fmla="*/ 72 h 77"/>
                  <a:gd name="T22" fmla="*/ 28 w 71"/>
                  <a:gd name="T23" fmla="*/ 77 h 77"/>
                  <a:gd name="T24" fmla="*/ 31 w 71"/>
                  <a:gd name="T25" fmla="*/ 70 h 77"/>
                  <a:gd name="T26" fmla="*/ 35 w 71"/>
                  <a:gd name="T27" fmla="*/ 63 h 77"/>
                  <a:gd name="T28" fmla="*/ 40 w 71"/>
                  <a:gd name="T29" fmla="*/ 57 h 77"/>
                  <a:gd name="T30" fmla="*/ 44 w 71"/>
                  <a:gd name="T31" fmla="*/ 51 h 77"/>
                  <a:gd name="T32" fmla="*/ 51 w 71"/>
                  <a:gd name="T33" fmla="*/ 47 h 77"/>
                  <a:gd name="T34" fmla="*/ 57 w 71"/>
                  <a:gd name="T35" fmla="*/ 43 h 77"/>
                  <a:gd name="T36" fmla="*/ 64 w 71"/>
                  <a:gd name="T37" fmla="*/ 39 h 77"/>
                  <a:gd name="T38" fmla="*/ 71 w 71"/>
                  <a:gd name="T39" fmla="*/ 37 h 77"/>
                  <a:gd name="T40" fmla="*/ 69 w 71"/>
                  <a:gd name="T41" fmla="*/ 31 h 77"/>
                  <a:gd name="T42" fmla="*/ 66 w 71"/>
                  <a:gd name="T43" fmla="*/ 23 h 77"/>
                  <a:gd name="T44" fmla="*/ 65 w 71"/>
                  <a:gd name="T45" fmla="*/ 13 h 77"/>
                  <a:gd name="T46" fmla="*/ 64 w 71"/>
                  <a:gd name="T4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77">
                    <a:moveTo>
                      <a:pt x="64" y="0"/>
                    </a:moveTo>
                    <a:lnTo>
                      <a:pt x="3" y="0"/>
                    </a:lnTo>
                    <a:lnTo>
                      <a:pt x="4" y="11"/>
                    </a:lnTo>
                    <a:lnTo>
                      <a:pt x="3" y="22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10" y="49"/>
                    </a:lnTo>
                    <a:lnTo>
                      <a:pt x="17" y="58"/>
                    </a:lnTo>
                    <a:lnTo>
                      <a:pt x="21" y="62"/>
                    </a:lnTo>
                    <a:lnTo>
                      <a:pt x="24" y="66"/>
                    </a:lnTo>
                    <a:lnTo>
                      <a:pt x="26" y="72"/>
                    </a:lnTo>
                    <a:lnTo>
                      <a:pt x="28" y="77"/>
                    </a:lnTo>
                    <a:lnTo>
                      <a:pt x="31" y="70"/>
                    </a:lnTo>
                    <a:lnTo>
                      <a:pt x="35" y="63"/>
                    </a:lnTo>
                    <a:lnTo>
                      <a:pt x="40" y="57"/>
                    </a:lnTo>
                    <a:lnTo>
                      <a:pt x="44" y="51"/>
                    </a:lnTo>
                    <a:lnTo>
                      <a:pt x="51" y="47"/>
                    </a:lnTo>
                    <a:lnTo>
                      <a:pt x="57" y="43"/>
                    </a:lnTo>
                    <a:lnTo>
                      <a:pt x="64" y="39"/>
                    </a:lnTo>
                    <a:lnTo>
                      <a:pt x="71" y="37"/>
                    </a:lnTo>
                    <a:lnTo>
                      <a:pt x="69" y="31"/>
                    </a:lnTo>
                    <a:lnTo>
                      <a:pt x="66" y="23"/>
                    </a:lnTo>
                    <a:lnTo>
                      <a:pt x="65" y="1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130"/>
              <p:cNvSpPr>
                <a:spLocks/>
              </p:cNvSpPr>
              <p:nvPr/>
            </p:nvSpPr>
            <p:spPr bwMode="auto">
              <a:xfrm>
                <a:off x="4878388" y="1938338"/>
                <a:ext cx="76200" cy="60325"/>
              </a:xfrm>
              <a:custGeom>
                <a:avLst/>
                <a:gdLst>
                  <a:gd name="T0" fmla="*/ 31 w 192"/>
                  <a:gd name="T1" fmla="*/ 138 h 151"/>
                  <a:gd name="T2" fmla="*/ 37 w 192"/>
                  <a:gd name="T3" fmla="*/ 142 h 151"/>
                  <a:gd name="T4" fmla="*/ 40 w 192"/>
                  <a:gd name="T5" fmla="*/ 148 h 151"/>
                  <a:gd name="T6" fmla="*/ 145 w 192"/>
                  <a:gd name="T7" fmla="*/ 151 h 151"/>
                  <a:gd name="T8" fmla="*/ 148 w 192"/>
                  <a:gd name="T9" fmla="*/ 137 h 151"/>
                  <a:gd name="T10" fmla="*/ 152 w 192"/>
                  <a:gd name="T11" fmla="*/ 131 h 151"/>
                  <a:gd name="T12" fmla="*/ 158 w 192"/>
                  <a:gd name="T13" fmla="*/ 127 h 151"/>
                  <a:gd name="T14" fmla="*/ 166 w 192"/>
                  <a:gd name="T15" fmla="*/ 131 h 151"/>
                  <a:gd name="T16" fmla="*/ 169 w 192"/>
                  <a:gd name="T17" fmla="*/ 137 h 151"/>
                  <a:gd name="T18" fmla="*/ 169 w 192"/>
                  <a:gd name="T19" fmla="*/ 151 h 151"/>
                  <a:gd name="T20" fmla="*/ 185 w 192"/>
                  <a:gd name="T21" fmla="*/ 151 h 151"/>
                  <a:gd name="T22" fmla="*/ 191 w 192"/>
                  <a:gd name="T23" fmla="*/ 140 h 151"/>
                  <a:gd name="T24" fmla="*/ 192 w 192"/>
                  <a:gd name="T25" fmla="*/ 117 h 151"/>
                  <a:gd name="T26" fmla="*/ 189 w 192"/>
                  <a:gd name="T27" fmla="*/ 92 h 151"/>
                  <a:gd name="T28" fmla="*/ 180 w 192"/>
                  <a:gd name="T29" fmla="*/ 64 h 151"/>
                  <a:gd name="T30" fmla="*/ 168 w 192"/>
                  <a:gd name="T31" fmla="*/ 39 h 151"/>
                  <a:gd name="T32" fmla="*/ 155 w 192"/>
                  <a:gd name="T33" fmla="*/ 23 h 151"/>
                  <a:gd name="T34" fmla="*/ 138 w 192"/>
                  <a:gd name="T35" fmla="*/ 12 h 151"/>
                  <a:gd name="T36" fmla="*/ 116 w 192"/>
                  <a:gd name="T37" fmla="*/ 7 h 151"/>
                  <a:gd name="T38" fmla="*/ 99 w 192"/>
                  <a:gd name="T39" fmla="*/ 6 h 151"/>
                  <a:gd name="T40" fmla="*/ 92 w 192"/>
                  <a:gd name="T41" fmla="*/ 6 h 151"/>
                  <a:gd name="T42" fmla="*/ 86 w 192"/>
                  <a:gd name="T43" fmla="*/ 4 h 151"/>
                  <a:gd name="T44" fmla="*/ 70 w 192"/>
                  <a:gd name="T45" fmla="*/ 3 h 151"/>
                  <a:gd name="T46" fmla="*/ 49 w 192"/>
                  <a:gd name="T47" fmla="*/ 13 h 151"/>
                  <a:gd name="T48" fmla="*/ 36 w 192"/>
                  <a:gd name="T49" fmla="*/ 24 h 151"/>
                  <a:gd name="T50" fmla="*/ 29 w 192"/>
                  <a:gd name="T51" fmla="*/ 30 h 151"/>
                  <a:gd name="T52" fmla="*/ 28 w 192"/>
                  <a:gd name="T53" fmla="*/ 31 h 151"/>
                  <a:gd name="T54" fmla="*/ 22 w 192"/>
                  <a:gd name="T55" fmla="*/ 40 h 151"/>
                  <a:gd name="T56" fmla="*/ 10 w 192"/>
                  <a:gd name="T57" fmla="*/ 65 h 151"/>
                  <a:gd name="T58" fmla="*/ 2 w 192"/>
                  <a:gd name="T59" fmla="*/ 94 h 151"/>
                  <a:gd name="T60" fmla="*/ 0 w 192"/>
                  <a:gd name="T61" fmla="*/ 119 h 151"/>
                  <a:gd name="T62" fmla="*/ 1 w 192"/>
                  <a:gd name="T63" fmla="*/ 140 h 151"/>
                  <a:gd name="T64" fmla="*/ 18 w 192"/>
                  <a:gd name="T65" fmla="*/ 151 h 151"/>
                  <a:gd name="T66" fmla="*/ 18 w 192"/>
                  <a:gd name="T67" fmla="*/ 149 h 151"/>
                  <a:gd name="T68" fmla="*/ 20 w 192"/>
                  <a:gd name="T69" fmla="*/ 142 h 151"/>
                  <a:gd name="T70" fmla="*/ 27 w 192"/>
                  <a:gd name="T71" fmla="*/ 13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151">
                    <a:moveTo>
                      <a:pt x="27" y="138"/>
                    </a:moveTo>
                    <a:lnTo>
                      <a:pt x="31" y="138"/>
                    </a:lnTo>
                    <a:lnTo>
                      <a:pt x="34" y="139"/>
                    </a:lnTo>
                    <a:lnTo>
                      <a:pt x="37" y="142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1" y="151"/>
                    </a:lnTo>
                    <a:lnTo>
                      <a:pt x="145" y="151"/>
                    </a:lnTo>
                    <a:lnTo>
                      <a:pt x="146" y="144"/>
                    </a:lnTo>
                    <a:lnTo>
                      <a:pt x="148" y="137"/>
                    </a:lnTo>
                    <a:lnTo>
                      <a:pt x="149" y="133"/>
                    </a:lnTo>
                    <a:lnTo>
                      <a:pt x="152" y="131"/>
                    </a:lnTo>
                    <a:lnTo>
                      <a:pt x="155" y="128"/>
                    </a:lnTo>
                    <a:lnTo>
                      <a:pt x="158" y="127"/>
                    </a:lnTo>
                    <a:lnTo>
                      <a:pt x="163" y="128"/>
                    </a:lnTo>
                    <a:lnTo>
                      <a:pt x="166" y="131"/>
                    </a:lnTo>
                    <a:lnTo>
                      <a:pt x="168" y="134"/>
                    </a:lnTo>
                    <a:lnTo>
                      <a:pt x="169" y="137"/>
                    </a:lnTo>
                    <a:lnTo>
                      <a:pt x="169" y="145"/>
                    </a:lnTo>
                    <a:lnTo>
                      <a:pt x="169" y="151"/>
                    </a:lnTo>
                    <a:lnTo>
                      <a:pt x="181" y="151"/>
                    </a:lnTo>
                    <a:lnTo>
                      <a:pt x="185" y="151"/>
                    </a:lnTo>
                    <a:lnTo>
                      <a:pt x="189" y="151"/>
                    </a:lnTo>
                    <a:lnTo>
                      <a:pt x="191" y="140"/>
                    </a:lnTo>
                    <a:lnTo>
                      <a:pt x="192" y="128"/>
                    </a:lnTo>
                    <a:lnTo>
                      <a:pt x="192" y="117"/>
                    </a:lnTo>
                    <a:lnTo>
                      <a:pt x="191" y="105"/>
                    </a:lnTo>
                    <a:lnTo>
                      <a:pt x="189" y="92"/>
                    </a:lnTo>
                    <a:lnTo>
                      <a:pt x="185" y="79"/>
                    </a:lnTo>
                    <a:lnTo>
                      <a:pt x="180" y="64"/>
                    </a:lnTo>
                    <a:lnTo>
                      <a:pt x="173" y="49"/>
                    </a:lnTo>
                    <a:lnTo>
                      <a:pt x="168" y="39"/>
                    </a:lnTo>
                    <a:lnTo>
                      <a:pt x="162" y="30"/>
                    </a:lnTo>
                    <a:lnTo>
                      <a:pt x="155" y="23"/>
                    </a:lnTo>
                    <a:lnTo>
                      <a:pt x="146" y="17"/>
                    </a:lnTo>
                    <a:lnTo>
                      <a:pt x="138" y="12"/>
                    </a:lnTo>
                    <a:lnTo>
                      <a:pt x="127" y="9"/>
                    </a:lnTo>
                    <a:lnTo>
                      <a:pt x="116" y="7"/>
                    </a:lnTo>
                    <a:lnTo>
                      <a:pt x="104" y="6"/>
                    </a:lnTo>
                    <a:lnTo>
                      <a:pt x="99" y="6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3" y="0"/>
                    </a:lnTo>
                    <a:lnTo>
                      <a:pt x="70" y="3"/>
                    </a:lnTo>
                    <a:lnTo>
                      <a:pt x="56" y="10"/>
                    </a:lnTo>
                    <a:lnTo>
                      <a:pt x="49" y="13"/>
                    </a:lnTo>
                    <a:lnTo>
                      <a:pt x="43" y="17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2" y="40"/>
                    </a:lnTo>
                    <a:lnTo>
                      <a:pt x="18" y="49"/>
                    </a:lnTo>
                    <a:lnTo>
                      <a:pt x="10" y="65"/>
                    </a:lnTo>
                    <a:lnTo>
                      <a:pt x="5" y="80"/>
                    </a:lnTo>
                    <a:lnTo>
                      <a:pt x="2" y="94"/>
                    </a:lnTo>
                    <a:lnTo>
                      <a:pt x="0" y="107"/>
                    </a:lnTo>
                    <a:lnTo>
                      <a:pt x="0" y="119"/>
                    </a:lnTo>
                    <a:lnTo>
                      <a:pt x="0" y="130"/>
                    </a:lnTo>
                    <a:lnTo>
                      <a:pt x="1" y="140"/>
                    </a:lnTo>
                    <a:lnTo>
                      <a:pt x="2" y="151"/>
                    </a:lnTo>
                    <a:lnTo>
                      <a:pt x="18" y="151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46"/>
                    </a:lnTo>
                    <a:lnTo>
                      <a:pt x="20" y="142"/>
                    </a:lnTo>
                    <a:lnTo>
                      <a:pt x="23" y="139"/>
                    </a:lnTo>
                    <a:lnTo>
                      <a:pt x="27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131"/>
              <p:cNvSpPr>
                <a:spLocks/>
              </p:cNvSpPr>
              <p:nvPr/>
            </p:nvSpPr>
            <p:spPr bwMode="auto">
              <a:xfrm>
                <a:off x="4995863" y="1933575"/>
                <a:ext cx="74613" cy="65088"/>
              </a:xfrm>
              <a:custGeom>
                <a:avLst/>
                <a:gdLst>
                  <a:gd name="T0" fmla="*/ 6 w 192"/>
                  <a:gd name="T1" fmla="*/ 97 h 166"/>
                  <a:gd name="T2" fmla="*/ 4 w 192"/>
                  <a:gd name="T3" fmla="*/ 101 h 166"/>
                  <a:gd name="T4" fmla="*/ 0 w 192"/>
                  <a:gd name="T5" fmla="*/ 115 h 166"/>
                  <a:gd name="T6" fmla="*/ 0 w 192"/>
                  <a:gd name="T7" fmla="*/ 139 h 166"/>
                  <a:gd name="T8" fmla="*/ 4 w 192"/>
                  <a:gd name="T9" fmla="*/ 153 h 166"/>
                  <a:gd name="T10" fmla="*/ 6 w 192"/>
                  <a:gd name="T11" fmla="*/ 157 h 166"/>
                  <a:gd name="T12" fmla="*/ 9 w 192"/>
                  <a:gd name="T13" fmla="*/ 157 h 166"/>
                  <a:gd name="T14" fmla="*/ 11 w 192"/>
                  <a:gd name="T15" fmla="*/ 154 h 166"/>
                  <a:gd name="T16" fmla="*/ 15 w 192"/>
                  <a:gd name="T17" fmla="*/ 159 h 166"/>
                  <a:gd name="T18" fmla="*/ 174 w 192"/>
                  <a:gd name="T19" fmla="*/ 166 h 166"/>
                  <a:gd name="T20" fmla="*/ 179 w 192"/>
                  <a:gd name="T21" fmla="*/ 147 h 166"/>
                  <a:gd name="T22" fmla="*/ 181 w 192"/>
                  <a:gd name="T23" fmla="*/ 154 h 166"/>
                  <a:gd name="T24" fmla="*/ 184 w 192"/>
                  <a:gd name="T25" fmla="*/ 156 h 166"/>
                  <a:gd name="T26" fmla="*/ 186 w 192"/>
                  <a:gd name="T27" fmla="*/ 154 h 166"/>
                  <a:gd name="T28" fmla="*/ 189 w 192"/>
                  <a:gd name="T29" fmla="*/ 148 h 166"/>
                  <a:gd name="T30" fmla="*/ 192 w 192"/>
                  <a:gd name="T31" fmla="*/ 126 h 166"/>
                  <a:gd name="T32" fmla="*/ 189 w 192"/>
                  <a:gd name="T33" fmla="*/ 103 h 166"/>
                  <a:gd name="T34" fmla="*/ 186 w 192"/>
                  <a:gd name="T35" fmla="*/ 97 h 166"/>
                  <a:gd name="T36" fmla="*/ 184 w 192"/>
                  <a:gd name="T37" fmla="*/ 95 h 166"/>
                  <a:gd name="T38" fmla="*/ 182 w 192"/>
                  <a:gd name="T39" fmla="*/ 96 h 166"/>
                  <a:gd name="T40" fmla="*/ 185 w 192"/>
                  <a:gd name="T41" fmla="*/ 62 h 166"/>
                  <a:gd name="T42" fmla="*/ 188 w 192"/>
                  <a:gd name="T43" fmla="*/ 33 h 166"/>
                  <a:gd name="T44" fmla="*/ 187 w 192"/>
                  <a:gd name="T45" fmla="*/ 32 h 166"/>
                  <a:gd name="T46" fmla="*/ 187 w 192"/>
                  <a:gd name="T47" fmla="*/ 32 h 166"/>
                  <a:gd name="T48" fmla="*/ 184 w 192"/>
                  <a:gd name="T49" fmla="*/ 29 h 166"/>
                  <a:gd name="T50" fmla="*/ 183 w 192"/>
                  <a:gd name="T51" fmla="*/ 28 h 166"/>
                  <a:gd name="T52" fmla="*/ 176 w 192"/>
                  <a:gd name="T53" fmla="*/ 24 h 166"/>
                  <a:gd name="T54" fmla="*/ 175 w 192"/>
                  <a:gd name="T55" fmla="*/ 22 h 166"/>
                  <a:gd name="T56" fmla="*/ 168 w 192"/>
                  <a:gd name="T57" fmla="*/ 17 h 166"/>
                  <a:gd name="T58" fmla="*/ 166 w 192"/>
                  <a:gd name="T59" fmla="*/ 16 h 166"/>
                  <a:gd name="T60" fmla="*/ 155 w 192"/>
                  <a:gd name="T61" fmla="*/ 11 h 166"/>
                  <a:gd name="T62" fmla="*/ 153 w 192"/>
                  <a:gd name="T63" fmla="*/ 10 h 166"/>
                  <a:gd name="T64" fmla="*/ 142 w 192"/>
                  <a:gd name="T65" fmla="*/ 5 h 166"/>
                  <a:gd name="T66" fmla="*/ 139 w 192"/>
                  <a:gd name="T67" fmla="*/ 4 h 166"/>
                  <a:gd name="T68" fmla="*/ 123 w 192"/>
                  <a:gd name="T69" fmla="*/ 1 h 166"/>
                  <a:gd name="T70" fmla="*/ 120 w 192"/>
                  <a:gd name="T71" fmla="*/ 1 h 166"/>
                  <a:gd name="T72" fmla="*/ 106 w 192"/>
                  <a:gd name="T73" fmla="*/ 0 h 166"/>
                  <a:gd name="T74" fmla="*/ 101 w 192"/>
                  <a:gd name="T75" fmla="*/ 0 h 166"/>
                  <a:gd name="T76" fmla="*/ 92 w 192"/>
                  <a:gd name="T77" fmla="*/ 0 h 166"/>
                  <a:gd name="T78" fmla="*/ 86 w 192"/>
                  <a:gd name="T79" fmla="*/ 1 h 166"/>
                  <a:gd name="T80" fmla="*/ 76 w 192"/>
                  <a:gd name="T81" fmla="*/ 2 h 166"/>
                  <a:gd name="T82" fmla="*/ 69 w 192"/>
                  <a:gd name="T83" fmla="*/ 4 h 166"/>
                  <a:gd name="T84" fmla="*/ 58 w 192"/>
                  <a:gd name="T85" fmla="*/ 7 h 166"/>
                  <a:gd name="T86" fmla="*/ 52 w 192"/>
                  <a:gd name="T87" fmla="*/ 10 h 166"/>
                  <a:gd name="T88" fmla="*/ 34 w 192"/>
                  <a:gd name="T89" fmla="*/ 18 h 166"/>
                  <a:gd name="T90" fmla="*/ 3 w 192"/>
                  <a:gd name="T91" fmla="*/ 39 h 166"/>
                  <a:gd name="T92" fmla="*/ 6 w 192"/>
                  <a:gd name="T93" fmla="*/ 51 h 166"/>
                  <a:gd name="T94" fmla="*/ 10 w 192"/>
                  <a:gd name="T95" fmla="*/ 82 h 166"/>
                  <a:gd name="T96" fmla="*/ 9 w 192"/>
                  <a:gd name="T97" fmla="*/ 97 h 166"/>
                  <a:gd name="T98" fmla="*/ 8 w 192"/>
                  <a:gd name="T99" fmla="*/ 9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2" h="166">
                    <a:moveTo>
                      <a:pt x="8" y="96"/>
                    </a:moveTo>
                    <a:lnTo>
                      <a:pt x="6" y="97"/>
                    </a:lnTo>
                    <a:lnTo>
                      <a:pt x="5" y="99"/>
                    </a:lnTo>
                    <a:lnTo>
                      <a:pt x="4" y="101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3" y="149"/>
                    </a:lnTo>
                    <a:lnTo>
                      <a:pt x="4" y="153"/>
                    </a:lnTo>
                    <a:lnTo>
                      <a:pt x="5" y="156"/>
                    </a:lnTo>
                    <a:lnTo>
                      <a:pt x="6" y="157"/>
                    </a:lnTo>
                    <a:lnTo>
                      <a:pt x="8" y="159"/>
                    </a:lnTo>
                    <a:lnTo>
                      <a:pt x="9" y="157"/>
                    </a:lnTo>
                    <a:lnTo>
                      <a:pt x="10" y="156"/>
                    </a:lnTo>
                    <a:lnTo>
                      <a:pt x="11" y="154"/>
                    </a:lnTo>
                    <a:lnTo>
                      <a:pt x="12" y="151"/>
                    </a:lnTo>
                    <a:lnTo>
                      <a:pt x="15" y="159"/>
                    </a:lnTo>
                    <a:lnTo>
                      <a:pt x="18" y="166"/>
                    </a:lnTo>
                    <a:lnTo>
                      <a:pt x="174" y="166"/>
                    </a:lnTo>
                    <a:lnTo>
                      <a:pt x="176" y="156"/>
                    </a:lnTo>
                    <a:lnTo>
                      <a:pt x="179" y="147"/>
                    </a:lnTo>
                    <a:lnTo>
                      <a:pt x="180" y="151"/>
                    </a:lnTo>
                    <a:lnTo>
                      <a:pt x="181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5" y="156"/>
                    </a:lnTo>
                    <a:lnTo>
                      <a:pt x="186" y="154"/>
                    </a:lnTo>
                    <a:lnTo>
                      <a:pt x="188" y="151"/>
                    </a:lnTo>
                    <a:lnTo>
                      <a:pt x="189" y="148"/>
                    </a:lnTo>
                    <a:lnTo>
                      <a:pt x="190" y="138"/>
                    </a:lnTo>
                    <a:lnTo>
                      <a:pt x="192" y="126"/>
                    </a:lnTo>
                    <a:lnTo>
                      <a:pt x="190" y="114"/>
                    </a:lnTo>
                    <a:lnTo>
                      <a:pt x="189" y="103"/>
                    </a:lnTo>
                    <a:lnTo>
                      <a:pt x="188" y="100"/>
                    </a:lnTo>
                    <a:lnTo>
                      <a:pt x="186" y="97"/>
                    </a:lnTo>
                    <a:lnTo>
                      <a:pt x="185" y="96"/>
                    </a:lnTo>
                    <a:lnTo>
                      <a:pt x="184" y="95"/>
                    </a:lnTo>
                    <a:lnTo>
                      <a:pt x="183" y="95"/>
                    </a:lnTo>
                    <a:lnTo>
                      <a:pt x="182" y="96"/>
                    </a:lnTo>
                    <a:lnTo>
                      <a:pt x="183" y="83"/>
                    </a:lnTo>
                    <a:lnTo>
                      <a:pt x="185" y="62"/>
                    </a:lnTo>
                    <a:lnTo>
                      <a:pt x="187" y="42"/>
                    </a:lnTo>
                    <a:lnTo>
                      <a:pt x="188" y="33"/>
                    </a:lnTo>
                    <a:lnTo>
                      <a:pt x="188" y="33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7" y="32"/>
                    </a:lnTo>
                    <a:lnTo>
                      <a:pt x="185" y="30"/>
                    </a:lnTo>
                    <a:lnTo>
                      <a:pt x="184" y="29"/>
                    </a:lnTo>
                    <a:lnTo>
                      <a:pt x="183" y="29"/>
                    </a:lnTo>
                    <a:lnTo>
                      <a:pt x="183" y="28"/>
                    </a:lnTo>
                    <a:lnTo>
                      <a:pt x="180" y="26"/>
                    </a:lnTo>
                    <a:lnTo>
                      <a:pt x="176" y="24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1" y="19"/>
                    </a:lnTo>
                    <a:lnTo>
                      <a:pt x="168" y="17"/>
                    </a:lnTo>
                    <a:lnTo>
                      <a:pt x="167" y="17"/>
                    </a:lnTo>
                    <a:lnTo>
                      <a:pt x="166" y="16"/>
                    </a:lnTo>
                    <a:lnTo>
                      <a:pt x="160" y="14"/>
                    </a:lnTo>
                    <a:lnTo>
                      <a:pt x="155" y="11"/>
                    </a:lnTo>
                    <a:lnTo>
                      <a:pt x="154" y="10"/>
                    </a:lnTo>
                    <a:lnTo>
                      <a:pt x="153" y="10"/>
                    </a:lnTo>
                    <a:lnTo>
                      <a:pt x="147" y="7"/>
                    </a:lnTo>
                    <a:lnTo>
                      <a:pt x="142" y="5"/>
                    </a:lnTo>
                    <a:lnTo>
                      <a:pt x="140" y="5"/>
                    </a:lnTo>
                    <a:lnTo>
                      <a:pt x="139" y="4"/>
                    </a:lnTo>
                    <a:lnTo>
                      <a:pt x="131" y="2"/>
                    </a:lnTo>
                    <a:lnTo>
                      <a:pt x="123" y="1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4" y="0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3" y="3"/>
                    </a:lnTo>
                    <a:lnTo>
                      <a:pt x="69" y="4"/>
                    </a:lnTo>
                    <a:lnTo>
                      <a:pt x="63" y="5"/>
                    </a:lnTo>
                    <a:lnTo>
                      <a:pt x="58" y="7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42" y="13"/>
                    </a:lnTo>
                    <a:lnTo>
                      <a:pt x="34" y="18"/>
                    </a:lnTo>
                    <a:lnTo>
                      <a:pt x="19" y="28"/>
                    </a:lnTo>
                    <a:lnTo>
                      <a:pt x="3" y="39"/>
                    </a:lnTo>
                    <a:lnTo>
                      <a:pt x="4" y="42"/>
                    </a:lnTo>
                    <a:lnTo>
                      <a:pt x="6" y="51"/>
                    </a:lnTo>
                    <a:lnTo>
                      <a:pt x="8" y="65"/>
                    </a:lnTo>
                    <a:lnTo>
                      <a:pt x="10" y="82"/>
                    </a:lnTo>
                    <a:lnTo>
                      <a:pt x="9" y="88"/>
                    </a:lnTo>
                    <a:lnTo>
                      <a:pt x="9" y="97"/>
                    </a:lnTo>
                    <a:lnTo>
                      <a:pt x="8" y="97"/>
                    </a:lnTo>
                    <a:lnTo>
                      <a:pt x="8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132"/>
              <p:cNvSpPr>
                <a:spLocks/>
              </p:cNvSpPr>
              <p:nvPr/>
            </p:nvSpPr>
            <p:spPr bwMode="auto">
              <a:xfrm>
                <a:off x="4862513" y="2008188"/>
                <a:ext cx="101600" cy="69850"/>
              </a:xfrm>
              <a:custGeom>
                <a:avLst/>
                <a:gdLst>
                  <a:gd name="T0" fmla="*/ 220 w 256"/>
                  <a:gd name="T1" fmla="*/ 0 h 175"/>
                  <a:gd name="T2" fmla="*/ 35 w 256"/>
                  <a:gd name="T3" fmla="*/ 0 h 175"/>
                  <a:gd name="T4" fmla="*/ 28 w 256"/>
                  <a:gd name="T5" fmla="*/ 1 h 175"/>
                  <a:gd name="T6" fmla="*/ 21 w 256"/>
                  <a:gd name="T7" fmla="*/ 3 h 175"/>
                  <a:gd name="T8" fmla="*/ 15 w 256"/>
                  <a:gd name="T9" fmla="*/ 6 h 175"/>
                  <a:gd name="T10" fmla="*/ 9 w 256"/>
                  <a:gd name="T11" fmla="*/ 11 h 175"/>
                  <a:gd name="T12" fmla="*/ 5 w 256"/>
                  <a:gd name="T13" fmla="*/ 16 h 175"/>
                  <a:gd name="T14" fmla="*/ 2 w 256"/>
                  <a:gd name="T15" fmla="*/ 22 h 175"/>
                  <a:gd name="T16" fmla="*/ 0 w 256"/>
                  <a:gd name="T17" fmla="*/ 29 h 175"/>
                  <a:gd name="T18" fmla="*/ 0 w 256"/>
                  <a:gd name="T19" fmla="*/ 35 h 175"/>
                  <a:gd name="T20" fmla="*/ 0 w 256"/>
                  <a:gd name="T21" fmla="*/ 139 h 175"/>
                  <a:gd name="T22" fmla="*/ 0 w 256"/>
                  <a:gd name="T23" fmla="*/ 146 h 175"/>
                  <a:gd name="T24" fmla="*/ 2 w 256"/>
                  <a:gd name="T25" fmla="*/ 153 h 175"/>
                  <a:gd name="T26" fmla="*/ 5 w 256"/>
                  <a:gd name="T27" fmla="*/ 159 h 175"/>
                  <a:gd name="T28" fmla="*/ 9 w 256"/>
                  <a:gd name="T29" fmla="*/ 164 h 175"/>
                  <a:gd name="T30" fmla="*/ 15 w 256"/>
                  <a:gd name="T31" fmla="*/ 168 h 175"/>
                  <a:gd name="T32" fmla="*/ 21 w 256"/>
                  <a:gd name="T33" fmla="*/ 172 h 175"/>
                  <a:gd name="T34" fmla="*/ 28 w 256"/>
                  <a:gd name="T35" fmla="*/ 174 h 175"/>
                  <a:gd name="T36" fmla="*/ 35 w 256"/>
                  <a:gd name="T37" fmla="*/ 175 h 175"/>
                  <a:gd name="T38" fmla="*/ 220 w 256"/>
                  <a:gd name="T39" fmla="*/ 175 h 175"/>
                  <a:gd name="T40" fmla="*/ 228 w 256"/>
                  <a:gd name="T41" fmla="*/ 174 h 175"/>
                  <a:gd name="T42" fmla="*/ 234 w 256"/>
                  <a:gd name="T43" fmla="*/ 172 h 175"/>
                  <a:gd name="T44" fmla="*/ 241 w 256"/>
                  <a:gd name="T45" fmla="*/ 168 h 175"/>
                  <a:gd name="T46" fmla="*/ 246 w 256"/>
                  <a:gd name="T47" fmla="*/ 164 h 175"/>
                  <a:gd name="T48" fmla="*/ 250 w 256"/>
                  <a:gd name="T49" fmla="*/ 159 h 175"/>
                  <a:gd name="T50" fmla="*/ 253 w 256"/>
                  <a:gd name="T51" fmla="*/ 153 h 175"/>
                  <a:gd name="T52" fmla="*/ 256 w 256"/>
                  <a:gd name="T53" fmla="*/ 146 h 175"/>
                  <a:gd name="T54" fmla="*/ 256 w 256"/>
                  <a:gd name="T55" fmla="*/ 139 h 175"/>
                  <a:gd name="T56" fmla="*/ 256 w 256"/>
                  <a:gd name="T57" fmla="*/ 35 h 175"/>
                  <a:gd name="T58" fmla="*/ 256 w 256"/>
                  <a:gd name="T59" fmla="*/ 29 h 175"/>
                  <a:gd name="T60" fmla="*/ 253 w 256"/>
                  <a:gd name="T61" fmla="*/ 22 h 175"/>
                  <a:gd name="T62" fmla="*/ 250 w 256"/>
                  <a:gd name="T63" fmla="*/ 16 h 175"/>
                  <a:gd name="T64" fmla="*/ 246 w 256"/>
                  <a:gd name="T65" fmla="*/ 11 h 175"/>
                  <a:gd name="T66" fmla="*/ 241 w 256"/>
                  <a:gd name="T67" fmla="*/ 6 h 175"/>
                  <a:gd name="T68" fmla="*/ 234 w 256"/>
                  <a:gd name="T69" fmla="*/ 3 h 175"/>
                  <a:gd name="T70" fmla="*/ 228 w 256"/>
                  <a:gd name="T71" fmla="*/ 1 h 175"/>
                  <a:gd name="T72" fmla="*/ 220 w 256"/>
                  <a:gd name="T7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175">
                    <a:moveTo>
                      <a:pt x="220" y="0"/>
                    </a:moveTo>
                    <a:lnTo>
                      <a:pt x="35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11"/>
                    </a:lnTo>
                    <a:lnTo>
                      <a:pt x="5" y="16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2" y="153"/>
                    </a:lnTo>
                    <a:lnTo>
                      <a:pt x="5" y="159"/>
                    </a:lnTo>
                    <a:lnTo>
                      <a:pt x="9" y="164"/>
                    </a:lnTo>
                    <a:lnTo>
                      <a:pt x="15" y="168"/>
                    </a:lnTo>
                    <a:lnTo>
                      <a:pt x="21" y="172"/>
                    </a:lnTo>
                    <a:lnTo>
                      <a:pt x="28" y="174"/>
                    </a:lnTo>
                    <a:lnTo>
                      <a:pt x="35" y="175"/>
                    </a:lnTo>
                    <a:lnTo>
                      <a:pt x="220" y="175"/>
                    </a:lnTo>
                    <a:lnTo>
                      <a:pt x="228" y="174"/>
                    </a:lnTo>
                    <a:lnTo>
                      <a:pt x="234" y="172"/>
                    </a:lnTo>
                    <a:lnTo>
                      <a:pt x="241" y="168"/>
                    </a:lnTo>
                    <a:lnTo>
                      <a:pt x="246" y="164"/>
                    </a:lnTo>
                    <a:lnTo>
                      <a:pt x="250" y="159"/>
                    </a:lnTo>
                    <a:lnTo>
                      <a:pt x="253" y="153"/>
                    </a:lnTo>
                    <a:lnTo>
                      <a:pt x="256" y="146"/>
                    </a:lnTo>
                    <a:lnTo>
                      <a:pt x="256" y="139"/>
                    </a:lnTo>
                    <a:lnTo>
                      <a:pt x="256" y="35"/>
                    </a:lnTo>
                    <a:lnTo>
                      <a:pt x="256" y="29"/>
                    </a:lnTo>
                    <a:lnTo>
                      <a:pt x="253" y="22"/>
                    </a:lnTo>
                    <a:lnTo>
                      <a:pt x="250" y="16"/>
                    </a:lnTo>
                    <a:lnTo>
                      <a:pt x="246" y="11"/>
                    </a:lnTo>
                    <a:lnTo>
                      <a:pt x="241" y="6"/>
                    </a:lnTo>
                    <a:lnTo>
                      <a:pt x="234" y="3"/>
                    </a:lnTo>
                    <a:lnTo>
                      <a:pt x="228" y="1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133"/>
              <p:cNvSpPr>
                <a:spLocks/>
              </p:cNvSpPr>
              <p:nvPr/>
            </p:nvSpPr>
            <p:spPr bwMode="auto">
              <a:xfrm>
                <a:off x="5119688" y="1938338"/>
                <a:ext cx="76200" cy="60325"/>
              </a:xfrm>
              <a:custGeom>
                <a:avLst/>
                <a:gdLst>
                  <a:gd name="T0" fmla="*/ 93 w 193"/>
                  <a:gd name="T1" fmla="*/ 6 h 151"/>
                  <a:gd name="T2" fmla="*/ 88 w 193"/>
                  <a:gd name="T3" fmla="*/ 4 h 151"/>
                  <a:gd name="T4" fmla="*/ 72 w 193"/>
                  <a:gd name="T5" fmla="*/ 3 h 151"/>
                  <a:gd name="T6" fmla="*/ 50 w 193"/>
                  <a:gd name="T7" fmla="*/ 13 h 151"/>
                  <a:gd name="T8" fmla="*/ 37 w 193"/>
                  <a:gd name="T9" fmla="*/ 24 h 151"/>
                  <a:gd name="T10" fmla="*/ 31 w 193"/>
                  <a:gd name="T11" fmla="*/ 30 h 151"/>
                  <a:gd name="T12" fmla="*/ 30 w 193"/>
                  <a:gd name="T13" fmla="*/ 31 h 151"/>
                  <a:gd name="T14" fmla="*/ 23 w 193"/>
                  <a:gd name="T15" fmla="*/ 40 h 151"/>
                  <a:gd name="T16" fmla="*/ 12 w 193"/>
                  <a:gd name="T17" fmla="*/ 65 h 151"/>
                  <a:gd name="T18" fmla="*/ 4 w 193"/>
                  <a:gd name="T19" fmla="*/ 94 h 151"/>
                  <a:gd name="T20" fmla="*/ 0 w 193"/>
                  <a:gd name="T21" fmla="*/ 119 h 151"/>
                  <a:gd name="T22" fmla="*/ 2 w 193"/>
                  <a:gd name="T23" fmla="*/ 140 h 151"/>
                  <a:gd name="T24" fmla="*/ 20 w 193"/>
                  <a:gd name="T25" fmla="*/ 151 h 151"/>
                  <a:gd name="T26" fmla="*/ 20 w 193"/>
                  <a:gd name="T27" fmla="*/ 149 h 151"/>
                  <a:gd name="T28" fmla="*/ 22 w 193"/>
                  <a:gd name="T29" fmla="*/ 142 h 151"/>
                  <a:gd name="T30" fmla="*/ 29 w 193"/>
                  <a:gd name="T31" fmla="*/ 138 h 151"/>
                  <a:gd name="T32" fmla="*/ 36 w 193"/>
                  <a:gd name="T33" fmla="*/ 139 h 151"/>
                  <a:gd name="T34" fmla="*/ 40 w 193"/>
                  <a:gd name="T35" fmla="*/ 146 h 151"/>
                  <a:gd name="T36" fmla="*/ 41 w 193"/>
                  <a:gd name="T37" fmla="*/ 151 h 151"/>
                  <a:gd name="T38" fmla="*/ 148 w 193"/>
                  <a:gd name="T39" fmla="*/ 144 h 151"/>
                  <a:gd name="T40" fmla="*/ 151 w 193"/>
                  <a:gd name="T41" fmla="*/ 133 h 151"/>
                  <a:gd name="T42" fmla="*/ 156 w 193"/>
                  <a:gd name="T43" fmla="*/ 128 h 151"/>
                  <a:gd name="T44" fmla="*/ 165 w 193"/>
                  <a:gd name="T45" fmla="*/ 128 h 151"/>
                  <a:gd name="T46" fmla="*/ 170 w 193"/>
                  <a:gd name="T47" fmla="*/ 134 h 151"/>
                  <a:gd name="T48" fmla="*/ 171 w 193"/>
                  <a:gd name="T49" fmla="*/ 145 h 151"/>
                  <a:gd name="T50" fmla="*/ 183 w 193"/>
                  <a:gd name="T51" fmla="*/ 151 h 151"/>
                  <a:gd name="T52" fmla="*/ 191 w 193"/>
                  <a:gd name="T53" fmla="*/ 151 h 151"/>
                  <a:gd name="T54" fmla="*/ 193 w 193"/>
                  <a:gd name="T55" fmla="*/ 128 h 151"/>
                  <a:gd name="T56" fmla="*/ 192 w 193"/>
                  <a:gd name="T57" fmla="*/ 105 h 151"/>
                  <a:gd name="T58" fmla="*/ 186 w 193"/>
                  <a:gd name="T59" fmla="*/ 79 h 151"/>
                  <a:gd name="T60" fmla="*/ 174 w 193"/>
                  <a:gd name="T61" fmla="*/ 49 h 151"/>
                  <a:gd name="T62" fmla="*/ 164 w 193"/>
                  <a:gd name="T63" fmla="*/ 30 h 151"/>
                  <a:gd name="T64" fmla="*/ 148 w 193"/>
                  <a:gd name="T65" fmla="*/ 17 h 151"/>
                  <a:gd name="T66" fmla="*/ 129 w 193"/>
                  <a:gd name="T67" fmla="*/ 9 h 151"/>
                  <a:gd name="T68" fmla="*/ 106 w 193"/>
                  <a:gd name="T69" fmla="*/ 6 h 151"/>
                  <a:gd name="T70" fmla="*/ 95 w 193"/>
                  <a:gd name="T71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151">
                    <a:moveTo>
                      <a:pt x="95" y="6"/>
                    </a:moveTo>
                    <a:lnTo>
                      <a:pt x="93" y="6"/>
                    </a:lnTo>
                    <a:lnTo>
                      <a:pt x="91" y="6"/>
                    </a:lnTo>
                    <a:lnTo>
                      <a:pt x="88" y="4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8" y="10"/>
                    </a:lnTo>
                    <a:lnTo>
                      <a:pt x="50" y="13"/>
                    </a:lnTo>
                    <a:lnTo>
                      <a:pt x="44" y="17"/>
                    </a:lnTo>
                    <a:lnTo>
                      <a:pt x="37" y="24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23" y="40"/>
                    </a:lnTo>
                    <a:lnTo>
                      <a:pt x="19" y="49"/>
                    </a:lnTo>
                    <a:lnTo>
                      <a:pt x="12" y="65"/>
                    </a:lnTo>
                    <a:lnTo>
                      <a:pt x="7" y="80"/>
                    </a:lnTo>
                    <a:lnTo>
                      <a:pt x="4" y="94"/>
                    </a:lnTo>
                    <a:lnTo>
                      <a:pt x="2" y="107"/>
                    </a:lnTo>
                    <a:lnTo>
                      <a:pt x="0" y="119"/>
                    </a:lnTo>
                    <a:lnTo>
                      <a:pt x="2" y="130"/>
                    </a:lnTo>
                    <a:lnTo>
                      <a:pt x="2" y="140"/>
                    </a:lnTo>
                    <a:lnTo>
                      <a:pt x="4" y="151"/>
                    </a:lnTo>
                    <a:lnTo>
                      <a:pt x="20" y="151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6"/>
                    </a:lnTo>
                    <a:lnTo>
                      <a:pt x="22" y="142"/>
                    </a:lnTo>
                    <a:lnTo>
                      <a:pt x="24" y="139"/>
                    </a:lnTo>
                    <a:lnTo>
                      <a:pt x="29" y="138"/>
                    </a:lnTo>
                    <a:lnTo>
                      <a:pt x="33" y="138"/>
                    </a:lnTo>
                    <a:lnTo>
                      <a:pt x="36" y="139"/>
                    </a:lnTo>
                    <a:lnTo>
                      <a:pt x="38" y="142"/>
                    </a:lnTo>
                    <a:lnTo>
                      <a:pt x="40" y="146"/>
                    </a:lnTo>
                    <a:lnTo>
                      <a:pt x="41" y="148"/>
                    </a:lnTo>
                    <a:lnTo>
                      <a:pt x="41" y="151"/>
                    </a:lnTo>
                    <a:lnTo>
                      <a:pt x="147" y="151"/>
                    </a:lnTo>
                    <a:lnTo>
                      <a:pt x="148" y="144"/>
                    </a:lnTo>
                    <a:lnTo>
                      <a:pt x="149" y="137"/>
                    </a:lnTo>
                    <a:lnTo>
                      <a:pt x="151" y="133"/>
                    </a:lnTo>
                    <a:lnTo>
                      <a:pt x="153" y="131"/>
                    </a:lnTo>
                    <a:lnTo>
                      <a:pt x="156" y="128"/>
                    </a:lnTo>
                    <a:lnTo>
                      <a:pt x="160" y="127"/>
                    </a:lnTo>
                    <a:lnTo>
                      <a:pt x="165" y="128"/>
                    </a:lnTo>
                    <a:lnTo>
                      <a:pt x="168" y="131"/>
                    </a:lnTo>
                    <a:lnTo>
                      <a:pt x="170" y="134"/>
                    </a:lnTo>
                    <a:lnTo>
                      <a:pt x="171" y="137"/>
                    </a:lnTo>
                    <a:lnTo>
                      <a:pt x="171" y="145"/>
                    </a:lnTo>
                    <a:lnTo>
                      <a:pt x="171" y="151"/>
                    </a:lnTo>
                    <a:lnTo>
                      <a:pt x="183" y="151"/>
                    </a:lnTo>
                    <a:lnTo>
                      <a:pt x="186" y="151"/>
                    </a:lnTo>
                    <a:lnTo>
                      <a:pt x="191" y="151"/>
                    </a:lnTo>
                    <a:lnTo>
                      <a:pt x="192" y="140"/>
                    </a:lnTo>
                    <a:lnTo>
                      <a:pt x="193" y="128"/>
                    </a:lnTo>
                    <a:lnTo>
                      <a:pt x="193" y="117"/>
                    </a:lnTo>
                    <a:lnTo>
                      <a:pt x="192" y="105"/>
                    </a:lnTo>
                    <a:lnTo>
                      <a:pt x="189" y="92"/>
                    </a:lnTo>
                    <a:lnTo>
                      <a:pt x="186" y="79"/>
                    </a:lnTo>
                    <a:lnTo>
                      <a:pt x="181" y="64"/>
                    </a:lnTo>
                    <a:lnTo>
                      <a:pt x="174" y="49"/>
                    </a:lnTo>
                    <a:lnTo>
                      <a:pt x="170" y="39"/>
                    </a:lnTo>
                    <a:lnTo>
                      <a:pt x="164" y="30"/>
                    </a:lnTo>
                    <a:lnTo>
                      <a:pt x="156" y="23"/>
                    </a:lnTo>
                    <a:lnTo>
                      <a:pt x="148" y="17"/>
                    </a:lnTo>
                    <a:lnTo>
                      <a:pt x="139" y="12"/>
                    </a:lnTo>
                    <a:lnTo>
                      <a:pt x="129" y="9"/>
                    </a:lnTo>
                    <a:lnTo>
                      <a:pt x="118" y="7"/>
                    </a:lnTo>
                    <a:lnTo>
                      <a:pt x="106" y="6"/>
                    </a:lnTo>
                    <a:lnTo>
                      <a:pt x="101" y="6"/>
                    </a:lnTo>
                    <a:lnTo>
                      <a:pt x="9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134"/>
              <p:cNvSpPr>
                <a:spLocks/>
              </p:cNvSpPr>
              <p:nvPr/>
            </p:nvSpPr>
            <p:spPr bwMode="auto">
              <a:xfrm>
                <a:off x="5103813" y="2008188"/>
                <a:ext cx="101600" cy="69850"/>
              </a:xfrm>
              <a:custGeom>
                <a:avLst/>
                <a:gdLst>
                  <a:gd name="T0" fmla="*/ 221 w 257"/>
                  <a:gd name="T1" fmla="*/ 0 h 175"/>
                  <a:gd name="T2" fmla="*/ 35 w 257"/>
                  <a:gd name="T3" fmla="*/ 0 h 175"/>
                  <a:gd name="T4" fmla="*/ 29 w 257"/>
                  <a:gd name="T5" fmla="*/ 1 h 175"/>
                  <a:gd name="T6" fmla="*/ 21 w 257"/>
                  <a:gd name="T7" fmla="*/ 3 h 175"/>
                  <a:gd name="T8" fmla="*/ 16 w 257"/>
                  <a:gd name="T9" fmla="*/ 6 h 175"/>
                  <a:gd name="T10" fmla="*/ 10 w 257"/>
                  <a:gd name="T11" fmla="*/ 11 h 175"/>
                  <a:gd name="T12" fmla="*/ 6 w 257"/>
                  <a:gd name="T13" fmla="*/ 16 h 175"/>
                  <a:gd name="T14" fmla="*/ 3 w 257"/>
                  <a:gd name="T15" fmla="*/ 22 h 175"/>
                  <a:gd name="T16" fmla="*/ 1 w 257"/>
                  <a:gd name="T17" fmla="*/ 29 h 175"/>
                  <a:gd name="T18" fmla="*/ 0 w 257"/>
                  <a:gd name="T19" fmla="*/ 35 h 175"/>
                  <a:gd name="T20" fmla="*/ 0 w 257"/>
                  <a:gd name="T21" fmla="*/ 139 h 175"/>
                  <a:gd name="T22" fmla="*/ 1 w 257"/>
                  <a:gd name="T23" fmla="*/ 146 h 175"/>
                  <a:gd name="T24" fmla="*/ 3 w 257"/>
                  <a:gd name="T25" fmla="*/ 153 h 175"/>
                  <a:gd name="T26" fmla="*/ 6 w 257"/>
                  <a:gd name="T27" fmla="*/ 159 h 175"/>
                  <a:gd name="T28" fmla="*/ 10 w 257"/>
                  <a:gd name="T29" fmla="*/ 164 h 175"/>
                  <a:gd name="T30" fmla="*/ 16 w 257"/>
                  <a:gd name="T31" fmla="*/ 168 h 175"/>
                  <a:gd name="T32" fmla="*/ 21 w 257"/>
                  <a:gd name="T33" fmla="*/ 172 h 175"/>
                  <a:gd name="T34" fmla="*/ 29 w 257"/>
                  <a:gd name="T35" fmla="*/ 174 h 175"/>
                  <a:gd name="T36" fmla="*/ 35 w 257"/>
                  <a:gd name="T37" fmla="*/ 175 h 175"/>
                  <a:gd name="T38" fmla="*/ 221 w 257"/>
                  <a:gd name="T39" fmla="*/ 175 h 175"/>
                  <a:gd name="T40" fmla="*/ 229 w 257"/>
                  <a:gd name="T41" fmla="*/ 174 h 175"/>
                  <a:gd name="T42" fmla="*/ 235 w 257"/>
                  <a:gd name="T43" fmla="*/ 172 h 175"/>
                  <a:gd name="T44" fmla="*/ 240 w 257"/>
                  <a:gd name="T45" fmla="*/ 168 h 175"/>
                  <a:gd name="T46" fmla="*/ 246 w 257"/>
                  <a:gd name="T47" fmla="*/ 164 h 175"/>
                  <a:gd name="T48" fmla="*/ 250 w 257"/>
                  <a:gd name="T49" fmla="*/ 159 h 175"/>
                  <a:gd name="T50" fmla="*/ 253 w 257"/>
                  <a:gd name="T51" fmla="*/ 153 h 175"/>
                  <a:gd name="T52" fmla="*/ 256 w 257"/>
                  <a:gd name="T53" fmla="*/ 146 h 175"/>
                  <a:gd name="T54" fmla="*/ 257 w 257"/>
                  <a:gd name="T55" fmla="*/ 139 h 175"/>
                  <a:gd name="T56" fmla="*/ 257 w 257"/>
                  <a:gd name="T57" fmla="*/ 35 h 175"/>
                  <a:gd name="T58" fmla="*/ 256 w 257"/>
                  <a:gd name="T59" fmla="*/ 29 h 175"/>
                  <a:gd name="T60" fmla="*/ 253 w 257"/>
                  <a:gd name="T61" fmla="*/ 22 h 175"/>
                  <a:gd name="T62" fmla="*/ 250 w 257"/>
                  <a:gd name="T63" fmla="*/ 16 h 175"/>
                  <a:gd name="T64" fmla="*/ 246 w 257"/>
                  <a:gd name="T65" fmla="*/ 11 h 175"/>
                  <a:gd name="T66" fmla="*/ 240 w 257"/>
                  <a:gd name="T67" fmla="*/ 6 h 175"/>
                  <a:gd name="T68" fmla="*/ 235 w 257"/>
                  <a:gd name="T69" fmla="*/ 3 h 175"/>
                  <a:gd name="T70" fmla="*/ 229 w 257"/>
                  <a:gd name="T71" fmla="*/ 1 h 175"/>
                  <a:gd name="T72" fmla="*/ 221 w 257"/>
                  <a:gd name="T7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7" h="175">
                    <a:moveTo>
                      <a:pt x="221" y="0"/>
                    </a:moveTo>
                    <a:lnTo>
                      <a:pt x="35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139"/>
                    </a:lnTo>
                    <a:lnTo>
                      <a:pt x="1" y="146"/>
                    </a:lnTo>
                    <a:lnTo>
                      <a:pt x="3" y="153"/>
                    </a:lnTo>
                    <a:lnTo>
                      <a:pt x="6" y="159"/>
                    </a:lnTo>
                    <a:lnTo>
                      <a:pt x="10" y="164"/>
                    </a:lnTo>
                    <a:lnTo>
                      <a:pt x="16" y="168"/>
                    </a:lnTo>
                    <a:lnTo>
                      <a:pt x="21" y="172"/>
                    </a:lnTo>
                    <a:lnTo>
                      <a:pt x="29" y="174"/>
                    </a:lnTo>
                    <a:lnTo>
                      <a:pt x="35" y="175"/>
                    </a:lnTo>
                    <a:lnTo>
                      <a:pt x="221" y="175"/>
                    </a:lnTo>
                    <a:lnTo>
                      <a:pt x="229" y="174"/>
                    </a:lnTo>
                    <a:lnTo>
                      <a:pt x="235" y="172"/>
                    </a:lnTo>
                    <a:lnTo>
                      <a:pt x="240" y="168"/>
                    </a:lnTo>
                    <a:lnTo>
                      <a:pt x="246" y="164"/>
                    </a:lnTo>
                    <a:lnTo>
                      <a:pt x="250" y="159"/>
                    </a:lnTo>
                    <a:lnTo>
                      <a:pt x="253" y="153"/>
                    </a:lnTo>
                    <a:lnTo>
                      <a:pt x="256" y="146"/>
                    </a:lnTo>
                    <a:lnTo>
                      <a:pt x="257" y="139"/>
                    </a:lnTo>
                    <a:lnTo>
                      <a:pt x="257" y="35"/>
                    </a:lnTo>
                    <a:lnTo>
                      <a:pt x="256" y="29"/>
                    </a:lnTo>
                    <a:lnTo>
                      <a:pt x="253" y="22"/>
                    </a:lnTo>
                    <a:lnTo>
                      <a:pt x="250" y="16"/>
                    </a:lnTo>
                    <a:lnTo>
                      <a:pt x="246" y="11"/>
                    </a:lnTo>
                    <a:lnTo>
                      <a:pt x="240" y="6"/>
                    </a:lnTo>
                    <a:lnTo>
                      <a:pt x="235" y="3"/>
                    </a:lnTo>
                    <a:lnTo>
                      <a:pt x="229" y="1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135"/>
              <p:cNvSpPr>
                <a:spLocks/>
              </p:cNvSpPr>
              <p:nvPr/>
            </p:nvSpPr>
            <p:spPr bwMode="auto">
              <a:xfrm>
                <a:off x="4979988" y="2008188"/>
                <a:ext cx="103188" cy="69850"/>
              </a:xfrm>
              <a:custGeom>
                <a:avLst/>
                <a:gdLst>
                  <a:gd name="T0" fmla="*/ 221 w 257"/>
                  <a:gd name="T1" fmla="*/ 0 h 175"/>
                  <a:gd name="T2" fmla="*/ 35 w 257"/>
                  <a:gd name="T3" fmla="*/ 0 h 175"/>
                  <a:gd name="T4" fmla="*/ 29 w 257"/>
                  <a:gd name="T5" fmla="*/ 1 h 175"/>
                  <a:gd name="T6" fmla="*/ 21 w 257"/>
                  <a:gd name="T7" fmla="*/ 3 h 175"/>
                  <a:gd name="T8" fmla="*/ 16 w 257"/>
                  <a:gd name="T9" fmla="*/ 6 h 175"/>
                  <a:gd name="T10" fmla="*/ 10 w 257"/>
                  <a:gd name="T11" fmla="*/ 11 h 175"/>
                  <a:gd name="T12" fmla="*/ 6 w 257"/>
                  <a:gd name="T13" fmla="*/ 16 h 175"/>
                  <a:gd name="T14" fmla="*/ 3 w 257"/>
                  <a:gd name="T15" fmla="*/ 22 h 175"/>
                  <a:gd name="T16" fmla="*/ 1 w 257"/>
                  <a:gd name="T17" fmla="*/ 29 h 175"/>
                  <a:gd name="T18" fmla="*/ 0 w 257"/>
                  <a:gd name="T19" fmla="*/ 35 h 175"/>
                  <a:gd name="T20" fmla="*/ 0 w 257"/>
                  <a:gd name="T21" fmla="*/ 139 h 175"/>
                  <a:gd name="T22" fmla="*/ 1 w 257"/>
                  <a:gd name="T23" fmla="*/ 146 h 175"/>
                  <a:gd name="T24" fmla="*/ 3 w 257"/>
                  <a:gd name="T25" fmla="*/ 153 h 175"/>
                  <a:gd name="T26" fmla="*/ 6 w 257"/>
                  <a:gd name="T27" fmla="*/ 159 h 175"/>
                  <a:gd name="T28" fmla="*/ 10 w 257"/>
                  <a:gd name="T29" fmla="*/ 164 h 175"/>
                  <a:gd name="T30" fmla="*/ 16 w 257"/>
                  <a:gd name="T31" fmla="*/ 168 h 175"/>
                  <a:gd name="T32" fmla="*/ 21 w 257"/>
                  <a:gd name="T33" fmla="*/ 172 h 175"/>
                  <a:gd name="T34" fmla="*/ 29 w 257"/>
                  <a:gd name="T35" fmla="*/ 174 h 175"/>
                  <a:gd name="T36" fmla="*/ 35 w 257"/>
                  <a:gd name="T37" fmla="*/ 175 h 175"/>
                  <a:gd name="T38" fmla="*/ 221 w 257"/>
                  <a:gd name="T39" fmla="*/ 175 h 175"/>
                  <a:gd name="T40" fmla="*/ 229 w 257"/>
                  <a:gd name="T41" fmla="*/ 174 h 175"/>
                  <a:gd name="T42" fmla="*/ 235 w 257"/>
                  <a:gd name="T43" fmla="*/ 172 h 175"/>
                  <a:gd name="T44" fmla="*/ 240 w 257"/>
                  <a:gd name="T45" fmla="*/ 168 h 175"/>
                  <a:gd name="T46" fmla="*/ 246 w 257"/>
                  <a:gd name="T47" fmla="*/ 164 h 175"/>
                  <a:gd name="T48" fmla="*/ 250 w 257"/>
                  <a:gd name="T49" fmla="*/ 159 h 175"/>
                  <a:gd name="T50" fmla="*/ 253 w 257"/>
                  <a:gd name="T51" fmla="*/ 153 h 175"/>
                  <a:gd name="T52" fmla="*/ 256 w 257"/>
                  <a:gd name="T53" fmla="*/ 146 h 175"/>
                  <a:gd name="T54" fmla="*/ 257 w 257"/>
                  <a:gd name="T55" fmla="*/ 139 h 175"/>
                  <a:gd name="T56" fmla="*/ 257 w 257"/>
                  <a:gd name="T57" fmla="*/ 35 h 175"/>
                  <a:gd name="T58" fmla="*/ 256 w 257"/>
                  <a:gd name="T59" fmla="*/ 29 h 175"/>
                  <a:gd name="T60" fmla="*/ 253 w 257"/>
                  <a:gd name="T61" fmla="*/ 22 h 175"/>
                  <a:gd name="T62" fmla="*/ 250 w 257"/>
                  <a:gd name="T63" fmla="*/ 16 h 175"/>
                  <a:gd name="T64" fmla="*/ 246 w 257"/>
                  <a:gd name="T65" fmla="*/ 11 h 175"/>
                  <a:gd name="T66" fmla="*/ 240 w 257"/>
                  <a:gd name="T67" fmla="*/ 6 h 175"/>
                  <a:gd name="T68" fmla="*/ 235 w 257"/>
                  <a:gd name="T69" fmla="*/ 3 h 175"/>
                  <a:gd name="T70" fmla="*/ 229 w 257"/>
                  <a:gd name="T71" fmla="*/ 1 h 175"/>
                  <a:gd name="T72" fmla="*/ 221 w 257"/>
                  <a:gd name="T7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7" h="175">
                    <a:moveTo>
                      <a:pt x="221" y="0"/>
                    </a:moveTo>
                    <a:lnTo>
                      <a:pt x="35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6" y="6"/>
                    </a:lnTo>
                    <a:lnTo>
                      <a:pt x="10" y="11"/>
                    </a:lnTo>
                    <a:lnTo>
                      <a:pt x="6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0" y="139"/>
                    </a:lnTo>
                    <a:lnTo>
                      <a:pt x="1" y="146"/>
                    </a:lnTo>
                    <a:lnTo>
                      <a:pt x="3" y="153"/>
                    </a:lnTo>
                    <a:lnTo>
                      <a:pt x="6" y="159"/>
                    </a:lnTo>
                    <a:lnTo>
                      <a:pt x="10" y="164"/>
                    </a:lnTo>
                    <a:lnTo>
                      <a:pt x="16" y="168"/>
                    </a:lnTo>
                    <a:lnTo>
                      <a:pt x="21" y="172"/>
                    </a:lnTo>
                    <a:lnTo>
                      <a:pt x="29" y="174"/>
                    </a:lnTo>
                    <a:lnTo>
                      <a:pt x="35" y="175"/>
                    </a:lnTo>
                    <a:lnTo>
                      <a:pt x="221" y="175"/>
                    </a:lnTo>
                    <a:lnTo>
                      <a:pt x="229" y="174"/>
                    </a:lnTo>
                    <a:lnTo>
                      <a:pt x="235" y="172"/>
                    </a:lnTo>
                    <a:lnTo>
                      <a:pt x="240" y="168"/>
                    </a:lnTo>
                    <a:lnTo>
                      <a:pt x="246" y="164"/>
                    </a:lnTo>
                    <a:lnTo>
                      <a:pt x="250" y="159"/>
                    </a:lnTo>
                    <a:lnTo>
                      <a:pt x="253" y="153"/>
                    </a:lnTo>
                    <a:lnTo>
                      <a:pt x="256" y="146"/>
                    </a:lnTo>
                    <a:lnTo>
                      <a:pt x="257" y="139"/>
                    </a:lnTo>
                    <a:lnTo>
                      <a:pt x="257" y="35"/>
                    </a:lnTo>
                    <a:lnTo>
                      <a:pt x="256" y="29"/>
                    </a:lnTo>
                    <a:lnTo>
                      <a:pt x="253" y="22"/>
                    </a:lnTo>
                    <a:lnTo>
                      <a:pt x="250" y="16"/>
                    </a:lnTo>
                    <a:lnTo>
                      <a:pt x="246" y="11"/>
                    </a:lnTo>
                    <a:lnTo>
                      <a:pt x="240" y="6"/>
                    </a:lnTo>
                    <a:lnTo>
                      <a:pt x="235" y="3"/>
                    </a:lnTo>
                    <a:lnTo>
                      <a:pt x="229" y="1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136"/>
              <p:cNvSpPr>
                <a:spLocks/>
              </p:cNvSpPr>
              <p:nvPr/>
            </p:nvSpPr>
            <p:spPr bwMode="auto">
              <a:xfrm>
                <a:off x="4902201" y="1698625"/>
                <a:ext cx="231776" cy="130175"/>
              </a:xfrm>
              <a:custGeom>
                <a:avLst/>
                <a:gdLst>
                  <a:gd name="T0" fmla="*/ 367 w 583"/>
                  <a:gd name="T1" fmla="*/ 127 h 327"/>
                  <a:gd name="T2" fmla="*/ 208 w 583"/>
                  <a:gd name="T3" fmla="*/ 293 h 327"/>
                  <a:gd name="T4" fmla="*/ 113 w 583"/>
                  <a:gd name="T5" fmla="*/ 243 h 327"/>
                  <a:gd name="T6" fmla="*/ 0 w 583"/>
                  <a:gd name="T7" fmla="*/ 327 h 327"/>
                  <a:gd name="T8" fmla="*/ 583 w 583"/>
                  <a:gd name="T9" fmla="*/ 327 h 327"/>
                  <a:gd name="T10" fmla="*/ 583 w 583"/>
                  <a:gd name="T11" fmla="*/ 0 h 327"/>
                  <a:gd name="T12" fmla="*/ 454 w 583"/>
                  <a:gd name="T13" fmla="*/ 164 h 327"/>
                  <a:gd name="T14" fmla="*/ 367 w 583"/>
                  <a:gd name="T15" fmla="*/ 1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327">
                    <a:moveTo>
                      <a:pt x="367" y="127"/>
                    </a:moveTo>
                    <a:lnTo>
                      <a:pt x="208" y="293"/>
                    </a:lnTo>
                    <a:lnTo>
                      <a:pt x="113" y="243"/>
                    </a:lnTo>
                    <a:lnTo>
                      <a:pt x="0" y="327"/>
                    </a:lnTo>
                    <a:lnTo>
                      <a:pt x="583" y="327"/>
                    </a:lnTo>
                    <a:lnTo>
                      <a:pt x="583" y="0"/>
                    </a:lnTo>
                    <a:lnTo>
                      <a:pt x="454" y="164"/>
                    </a:lnTo>
                    <a:lnTo>
                      <a:pt x="367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51D47C-B285-4C4C-BAB4-3891F9B9F3B0}"/>
              </a:ext>
            </a:extLst>
          </p:cNvPr>
          <p:cNvGrpSpPr/>
          <p:nvPr/>
        </p:nvGrpSpPr>
        <p:grpSpPr>
          <a:xfrm>
            <a:off x="7891940" y="2565915"/>
            <a:ext cx="384590" cy="289283"/>
            <a:chOff x="4641248" y="1656858"/>
            <a:chExt cx="564165" cy="424355"/>
          </a:xfrm>
          <a:solidFill>
            <a:schemeClr val="bg1"/>
          </a:solidFill>
        </p:grpSpPr>
        <p:sp>
          <p:nvSpPr>
            <p:cNvPr id="92" name="Freeform 117">
              <a:extLst>
                <a:ext uri="{FF2B5EF4-FFF2-40B4-BE49-F238E27FC236}">
                  <a16:creationId xmlns:a16="http://schemas.microsoft.com/office/drawing/2014/main" id="{04221DDD-B617-47C8-BB3E-658C891C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7077" y="1656858"/>
              <a:ext cx="323413" cy="208455"/>
            </a:xfrm>
            <a:custGeom>
              <a:avLst/>
              <a:gdLst>
                <a:gd name="T0" fmla="*/ 107 w 843"/>
                <a:gd name="T1" fmla="*/ 1 h 543"/>
                <a:gd name="T2" fmla="*/ 94 w 843"/>
                <a:gd name="T3" fmla="*/ 3 h 543"/>
                <a:gd name="T4" fmla="*/ 81 w 843"/>
                <a:gd name="T5" fmla="*/ 9 h 543"/>
                <a:gd name="T6" fmla="*/ 70 w 843"/>
                <a:gd name="T7" fmla="*/ 16 h 543"/>
                <a:gd name="T8" fmla="*/ 61 w 843"/>
                <a:gd name="T9" fmla="*/ 26 h 543"/>
                <a:gd name="T10" fmla="*/ 54 w 843"/>
                <a:gd name="T11" fmla="*/ 37 h 543"/>
                <a:gd name="T12" fmla="*/ 48 w 843"/>
                <a:gd name="T13" fmla="*/ 49 h 543"/>
                <a:gd name="T14" fmla="*/ 45 w 843"/>
                <a:gd name="T15" fmla="*/ 63 h 543"/>
                <a:gd name="T16" fmla="*/ 45 w 843"/>
                <a:gd name="T17" fmla="*/ 396 h 543"/>
                <a:gd name="T18" fmla="*/ 17 w 843"/>
                <a:gd name="T19" fmla="*/ 452 h 543"/>
                <a:gd name="T20" fmla="*/ 45 w 843"/>
                <a:gd name="T21" fmla="*/ 474 h 543"/>
                <a:gd name="T22" fmla="*/ 46 w 843"/>
                <a:gd name="T23" fmla="*/ 488 h 543"/>
                <a:gd name="T24" fmla="*/ 50 w 843"/>
                <a:gd name="T25" fmla="*/ 501 h 543"/>
                <a:gd name="T26" fmla="*/ 57 w 843"/>
                <a:gd name="T27" fmla="*/ 513 h 543"/>
                <a:gd name="T28" fmla="*/ 66 w 843"/>
                <a:gd name="T29" fmla="*/ 523 h 543"/>
                <a:gd name="T30" fmla="*/ 75 w 843"/>
                <a:gd name="T31" fmla="*/ 531 h 543"/>
                <a:gd name="T32" fmla="*/ 87 w 843"/>
                <a:gd name="T33" fmla="*/ 538 h 543"/>
                <a:gd name="T34" fmla="*/ 100 w 843"/>
                <a:gd name="T35" fmla="*/ 542 h 543"/>
                <a:gd name="T36" fmla="*/ 114 w 843"/>
                <a:gd name="T37" fmla="*/ 543 h 543"/>
                <a:gd name="T38" fmla="*/ 781 w 843"/>
                <a:gd name="T39" fmla="*/ 543 h 543"/>
                <a:gd name="T40" fmla="*/ 794 w 843"/>
                <a:gd name="T41" fmla="*/ 540 h 543"/>
                <a:gd name="T42" fmla="*/ 806 w 843"/>
                <a:gd name="T43" fmla="*/ 535 h 543"/>
                <a:gd name="T44" fmla="*/ 818 w 843"/>
                <a:gd name="T45" fmla="*/ 527 h 543"/>
                <a:gd name="T46" fmla="*/ 827 w 843"/>
                <a:gd name="T47" fmla="*/ 518 h 543"/>
                <a:gd name="T48" fmla="*/ 834 w 843"/>
                <a:gd name="T49" fmla="*/ 508 h 543"/>
                <a:gd name="T50" fmla="*/ 840 w 843"/>
                <a:gd name="T51" fmla="*/ 495 h 543"/>
                <a:gd name="T52" fmla="*/ 843 w 843"/>
                <a:gd name="T53" fmla="*/ 482 h 543"/>
                <a:gd name="T54" fmla="*/ 843 w 843"/>
                <a:gd name="T55" fmla="*/ 69 h 543"/>
                <a:gd name="T56" fmla="*/ 842 w 843"/>
                <a:gd name="T57" fmla="*/ 55 h 543"/>
                <a:gd name="T58" fmla="*/ 838 w 843"/>
                <a:gd name="T59" fmla="*/ 42 h 543"/>
                <a:gd name="T60" fmla="*/ 831 w 843"/>
                <a:gd name="T61" fmla="*/ 31 h 543"/>
                <a:gd name="T62" fmla="*/ 823 w 843"/>
                <a:gd name="T63" fmla="*/ 20 h 543"/>
                <a:gd name="T64" fmla="*/ 813 w 843"/>
                <a:gd name="T65" fmla="*/ 12 h 543"/>
                <a:gd name="T66" fmla="*/ 801 w 843"/>
                <a:gd name="T67" fmla="*/ 5 h 543"/>
                <a:gd name="T68" fmla="*/ 788 w 843"/>
                <a:gd name="T69" fmla="*/ 2 h 543"/>
                <a:gd name="T70" fmla="*/ 774 w 843"/>
                <a:gd name="T71" fmla="*/ 0 h 543"/>
                <a:gd name="T72" fmla="*/ 786 w 843"/>
                <a:gd name="T73" fmla="*/ 69 h 543"/>
                <a:gd name="T74" fmla="*/ 785 w 843"/>
                <a:gd name="T75" fmla="*/ 478 h 543"/>
                <a:gd name="T76" fmla="*/ 778 w 843"/>
                <a:gd name="T77" fmla="*/ 485 h 543"/>
                <a:gd name="T78" fmla="*/ 114 w 843"/>
                <a:gd name="T79" fmla="*/ 486 h 543"/>
                <a:gd name="T80" fmla="*/ 105 w 843"/>
                <a:gd name="T81" fmla="*/ 483 h 543"/>
                <a:gd name="T82" fmla="*/ 102 w 843"/>
                <a:gd name="T83" fmla="*/ 474 h 543"/>
                <a:gd name="T84" fmla="*/ 431 w 843"/>
                <a:gd name="T85" fmla="*/ 208 h 543"/>
                <a:gd name="T86" fmla="*/ 102 w 843"/>
                <a:gd name="T87" fmla="*/ 362 h 543"/>
                <a:gd name="T88" fmla="*/ 103 w 843"/>
                <a:gd name="T89" fmla="*/ 65 h 543"/>
                <a:gd name="T90" fmla="*/ 110 w 843"/>
                <a:gd name="T91" fmla="*/ 58 h 543"/>
                <a:gd name="T92" fmla="*/ 774 w 843"/>
                <a:gd name="T93" fmla="*/ 57 h 543"/>
                <a:gd name="T94" fmla="*/ 783 w 843"/>
                <a:gd name="T95" fmla="*/ 61 h 543"/>
                <a:gd name="T96" fmla="*/ 786 w 843"/>
                <a:gd name="T97" fmla="*/ 6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3" h="543">
                  <a:moveTo>
                    <a:pt x="114" y="0"/>
                  </a:moveTo>
                  <a:lnTo>
                    <a:pt x="107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7" y="5"/>
                  </a:lnTo>
                  <a:lnTo>
                    <a:pt x="81" y="9"/>
                  </a:lnTo>
                  <a:lnTo>
                    <a:pt x="75" y="12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1" y="26"/>
                  </a:lnTo>
                  <a:lnTo>
                    <a:pt x="57" y="31"/>
                  </a:lnTo>
                  <a:lnTo>
                    <a:pt x="54" y="37"/>
                  </a:lnTo>
                  <a:lnTo>
                    <a:pt x="50" y="42"/>
                  </a:lnTo>
                  <a:lnTo>
                    <a:pt x="48" y="49"/>
                  </a:lnTo>
                  <a:lnTo>
                    <a:pt x="46" y="55"/>
                  </a:lnTo>
                  <a:lnTo>
                    <a:pt x="45" y="63"/>
                  </a:lnTo>
                  <a:lnTo>
                    <a:pt x="45" y="69"/>
                  </a:lnTo>
                  <a:lnTo>
                    <a:pt x="45" y="396"/>
                  </a:lnTo>
                  <a:lnTo>
                    <a:pt x="0" y="423"/>
                  </a:lnTo>
                  <a:lnTo>
                    <a:pt x="17" y="452"/>
                  </a:lnTo>
                  <a:lnTo>
                    <a:pt x="45" y="436"/>
                  </a:lnTo>
                  <a:lnTo>
                    <a:pt x="45" y="474"/>
                  </a:lnTo>
                  <a:lnTo>
                    <a:pt x="45" y="482"/>
                  </a:lnTo>
                  <a:lnTo>
                    <a:pt x="46" y="488"/>
                  </a:lnTo>
                  <a:lnTo>
                    <a:pt x="48" y="495"/>
                  </a:lnTo>
                  <a:lnTo>
                    <a:pt x="50" y="501"/>
                  </a:lnTo>
                  <a:lnTo>
                    <a:pt x="54" y="508"/>
                  </a:lnTo>
                  <a:lnTo>
                    <a:pt x="57" y="513"/>
                  </a:lnTo>
                  <a:lnTo>
                    <a:pt x="61" y="518"/>
                  </a:lnTo>
                  <a:lnTo>
                    <a:pt x="66" y="523"/>
                  </a:lnTo>
                  <a:lnTo>
                    <a:pt x="70" y="527"/>
                  </a:lnTo>
                  <a:lnTo>
                    <a:pt x="75" y="531"/>
                  </a:lnTo>
                  <a:lnTo>
                    <a:pt x="81" y="535"/>
                  </a:lnTo>
                  <a:lnTo>
                    <a:pt x="87" y="538"/>
                  </a:lnTo>
                  <a:lnTo>
                    <a:pt x="94" y="540"/>
                  </a:lnTo>
                  <a:lnTo>
                    <a:pt x="100" y="542"/>
                  </a:lnTo>
                  <a:lnTo>
                    <a:pt x="107" y="543"/>
                  </a:lnTo>
                  <a:lnTo>
                    <a:pt x="114" y="543"/>
                  </a:lnTo>
                  <a:lnTo>
                    <a:pt x="774" y="543"/>
                  </a:lnTo>
                  <a:lnTo>
                    <a:pt x="781" y="543"/>
                  </a:lnTo>
                  <a:lnTo>
                    <a:pt x="788" y="542"/>
                  </a:lnTo>
                  <a:lnTo>
                    <a:pt x="794" y="540"/>
                  </a:lnTo>
                  <a:lnTo>
                    <a:pt x="801" y="538"/>
                  </a:lnTo>
                  <a:lnTo>
                    <a:pt x="806" y="535"/>
                  </a:lnTo>
                  <a:lnTo>
                    <a:pt x="813" y="531"/>
                  </a:lnTo>
                  <a:lnTo>
                    <a:pt x="818" y="527"/>
                  </a:lnTo>
                  <a:lnTo>
                    <a:pt x="823" y="523"/>
                  </a:lnTo>
                  <a:lnTo>
                    <a:pt x="827" y="518"/>
                  </a:lnTo>
                  <a:lnTo>
                    <a:pt x="831" y="513"/>
                  </a:lnTo>
                  <a:lnTo>
                    <a:pt x="834" y="508"/>
                  </a:lnTo>
                  <a:lnTo>
                    <a:pt x="838" y="501"/>
                  </a:lnTo>
                  <a:lnTo>
                    <a:pt x="840" y="495"/>
                  </a:lnTo>
                  <a:lnTo>
                    <a:pt x="842" y="488"/>
                  </a:lnTo>
                  <a:lnTo>
                    <a:pt x="843" y="482"/>
                  </a:lnTo>
                  <a:lnTo>
                    <a:pt x="843" y="474"/>
                  </a:lnTo>
                  <a:lnTo>
                    <a:pt x="843" y="69"/>
                  </a:lnTo>
                  <a:lnTo>
                    <a:pt x="843" y="63"/>
                  </a:lnTo>
                  <a:lnTo>
                    <a:pt x="842" y="55"/>
                  </a:lnTo>
                  <a:lnTo>
                    <a:pt x="840" y="49"/>
                  </a:lnTo>
                  <a:lnTo>
                    <a:pt x="838" y="42"/>
                  </a:lnTo>
                  <a:lnTo>
                    <a:pt x="834" y="37"/>
                  </a:lnTo>
                  <a:lnTo>
                    <a:pt x="831" y="31"/>
                  </a:lnTo>
                  <a:lnTo>
                    <a:pt x="827" y="26"/>
                  </a:lnTo>
                  <a:lnTo>
                    <a:pt x="823" y="20"/>
                  </a:lnTo>
                  <a:lnTo>
                    <a:pt x="818" y="16"/>
                  </a:lnTo>
                  <a:lnTo>
                    <a:pt x="813" y="12"/>
                  </a:lnTo>
                  <a:lnTo>
                    <a:pt x="806" y="9"/>
                  </a:lnTo>
                  <a:lnTo>
                    <a:pt x="801" y="5"/>
                  </a:lnTo>
                  <a:lnTo>
                    <a:pt x="794" y="3"/>
                  </a:lnTo>
                  <a:lnTo>
                    <a:pt x="788" y="2"/>
                  </a:lnTo>
                  <a:lnTo>
                    <a:pt x="781" y="1"/>
                  </a:lnTo>
                  <a:lnTo>
                    <a:pt x="774" y="0"/>
                  </a:lnTo>
                  <a:lnTo>
                    <a:pt x="114" y="0"/>
                  </a:lnTo>
                  <a:close/>
                  <a:moveTo>
                    <a:pt x="786" y="69"/>
                  </a:moveTo>
                  <a:lnTo>
                    <a:pt x="786" y="474"/>
                  </a:lnTo>
                  <a:lnTo>
                    <a:pt x="785" y="478"/>
                  </a:lnTo>
                  <a:lnTo>
                    <a:pt x="783" y="483"/>
                  </a:lnTo>
                  <a:lnTo>
                    <a:pt x="778" y="485"/>
                  </a:lnTo>
                  <a:lnTo>
                    <a:pt x="774" y="486"/>
                  </a:lnTo>
                  <a:lnTo>
                    <a:pt x="114" y="486"/>
                  </a:lnTo>
                  <a:lnTo>
                    <a:pt x="110" y="485"/>
                  </a:lnTo>
                  <a:lnTo>
                    <a:pt x="105" y="483"/>
                  </a:lnTo>
                  <a:lnTo>
                    <a:pt x="103" y="478"/>
                  </a:lnTo>
                  <a:lnTo>
                    <a:pt x="102" y="474"/>
                  </a:lnTo>
                  <a:lnTo>
                    <a:pt x="102" y="403"/>
                  </a:lnTo>
                  <a:lnTo>
                    <a:pt x="431" y="208"/>
                  </a:lnTo>
                  <a:lnTo>
                    <a:pt x="408" y="179"/>
                  </a:lnTo>
                  <a:lnTo>
                    <a:pt x="102" y="362"/>
                  </a:lnTo>
                  <a:lnTo>
                    <a:pt x="102" y="69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10" y="58"/>
                  </a:lnTo>
                  <a:lnTo>
                    <a:pt x="114" y="57"/>
                  </a:lnTo>
                  <a:lnTo>
                    <a:pt x="774" y="57"/>
                  </a:lnTo>
                  <a:lnTo>
                    <a:pt x="778" y="58"/>
                  </a:lnTo>
                  <a:lnTo>
                    <a:pt x="783" y="61"/>
                  </a:lnTo>
                  <a:lnTo>
                    <a:pt x="785" y="65"/>
                  </a:lnTo>
                  <a:lnTo>
                    <a:pt x="7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118">
              <a:extLst>
                <a:ext uri="{FF2B5EF4-FFF2-40B4-BE49-F238E27FC236}">
                  <a16:creationId xmlns:a16="http://schemas.microsoft.com/office/drawing/2014/main" id="{2F91D019-D8F2-40B9-BF7C-BAC0BFAF8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1817688"/>
              <a:ext cx="26988" cy="30163"/>
            </a:xfrm>
            <a:custGeom>
              <a:avLst/>
              <a:gdLst>
                <a:gd name="T0" fmla="*/ 68 w 68"/>
                <a:gd name="T1" fmla="*/ 48 h 77"/>
                <a:gd name="T2" fmla="*/ 68 w 68"/>
                <a:gd name="T3" fmla="*/ 41 h 77"/>
                <a:gd name="T4" fmla="*/ 66 w 68"/>
                <a:gd name="T5" fmla="*/ 37 h 77"/>
                <a:gd name="T6" fmla="*/ 65 w 68"/>
                <a:gd name="T7" fmla="*/ 33 h 77"/>
                <a:gd name="T8" fmla="*/ 61 w 68"/>
                <a:gd name="T9" fmla="*/ 31 h 77"/>
                <a:gd name="T10" fmla="*/ 58 w 68"/>
                <a:gd name="T11" fmla="*/ 28 h 77"/>
                <a:gd name="T12" fmla="*/ 55 w 68"/>
                <a:gd name="T13" fmla="*/ 27 h 77"/>
                <a:gd name="T14" fmla="*/ 50 w 68"/>
                <a:gd name="T15" fmla="*/ 26 h 77"/>
                <a:gd name="T16" fmla="*/ 45 w 68"/>
                <a:gd name="T17" fmla="*/ 26 h 77"/>
                <a:gd name="T18" fmla="*/ 41 w 68"/>
                <a:gd name="T19" fmla="*/ 26 h 77"/>
                <a:gd name="T20" fmla="*/ 37 w 68"/>
                <a:gd name="T21" fmla="*/ 26 h 77"/>
                <a:gd name="T22" fmla="*/ 36 w 68"/>
                <a:gd name="T23" fmla="*/ 24 h 77"/>
                <a:gd name="T24" fmla="*/ 34 w 68"/>
                <a:gd name="T25" fmla="*/ 23 h 77"/>
                <a:gd name="T26" fmla="*/ 34 w 68"/>
                <a:gd name="T27" fmla="*/ 22 h 77"/>
                <a:gd name="T28" fmla="*/ 36 w 68"/>
                <a:gd name="T29" fmla="*/ 20 h 77"/>
                <a:gd name="T30" fmla="*/ 38 w 68"/>
                <a:gd name="T31" fmla="*/ 19 h 77"/>
                <a:gd name="T32" fmla="*/ 41 w 68"/>
                <a:gd name="T33" fmla="*/ 19 h 77"/>
                <a:gd name="T34" fmla="*/ 45 w 68"/>
                <a:gd name="T35" fmla="*/ 18 h 77"/>
                <a:gd name="T36" fmla="*/ 50 w 68"/>
                <a:gd name="T37" fmla="*/ 14 h 77"/>
                <a:gd name="T38" fmla="*/ 55 w 68"/>
                <a:gd name="T39" fmla="*/ 11 h 77"/>
                <a:gd name="T40" fmla="*/ 59 w 68"/>
                <a:gd name="T41" fmla="*/ 8 h 77"/>
                <a:gd name="T42" fmla="*/ 61 w 68"/>
                <a:gd name="T43" fmla="*/ 5 h 77"/>
                <a:gd name="T44" fmla="*/ 63 w 68"/>
                <a:gd name="T45" fmla="*/ 2 h 77"/>
                <a:gd name="T46" fmla="*/ 61 w 68"/>
                <a:gd name="T47" fmla="*/ 1 h 77"/>
                <a:gd name="T48" fmla="*/ 60 w 68"/>
                <a:gd name="T49" fmla="*/ 0 h 77"/>
                <a:gd name="T50" fmla="*/ 58 w 68"/>
                <a:gd name="T51" fmla="*/ 0 h 77"/>
                <a:gd name="T52" fmla="*/ 55 w 68"/>
                <a:gd name="T53" fmla="*/ 1 h 77"/>
                <a:gd name="T54" fmla="*/ 39 w 68"/>
                <a:gd name="T55" fmla="*/ 2 h 77"/>
                <a:gd name="T56" fmla="*/ 22 w 68"/>
                <a:gd name="T57" fmla="*/ 5 h 77"/>
                <a:gd name="T58" fmla="*/ 14 w 68"/>
                <a:gd name="T59" fmla="*/ 6 h 77"/>
                <a:gd name="T60" fmla="*/ 7 w 68"/>
                <a:gd name="T61" fmla="*/ 7 h 77"/>
                <a:gd name="T62" fmla="*/ 5 w 68"/>
                <a:gd name="T63" fmla="*/ 9 h 77"/>
                <a:gd name="T64" fmla="*/ 3 w 68"/>
                <a:gd name="T65" fmla="*/ 10 h 77"/>
                <a:gd name="T66" fmla="*/ 2 w 68"/>
                <a:gd name="T67" fmla="*/ 12 h 77"/>
                <a:gd name="T68" fmla="*/ 2 w 68"/>
                <a:gd name="T69" fmla="*/ 14 h 77"/>
                <a:gd name="T70" fmla="*/ 0 w 68"/>
                <a:gd name="T71" fmla="*/ 77 h 77"/>
                <a:gd name="T72" fmla="*/ 11 w 68"/>
                <a:gd name="T73" fmla="*/ 77 h 77"/>
                <a:gd name="T74" fmla="*/ 33 w 68"/>
                <a:gd name="T75" fmla="*/ 73 h 77"/>
                <a:gd name="T76" fmla="*/ 46 w 68"/>
                <a:gd name="T77" fmla="*/ 69 h 77"/>
                <a:gd name="T78" fmla="*/ 57 w 68"/>
                <a:gd name="T79" fmla="*/ 64 h 77"/>
                <a:gd name="T80" fmla="*/ 61 w 68"/>
                <a:gd name="T81" fmla="*/ 61 h 77"/>
                <a:gd name="T82" fmla="*/ 65 w 68"/>
                <a:gd name="T83" fmla="*/ 56 h 77"/>
                <a:gd name="T84" fmla="*/ 67 w 68"/>
                <a:gd name="T85" fmla="*/ 52 h 77"/>
                <a:gd name="T86" fmla="*/ 68 w 68"/>
                <a:gd name="T87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77">
                  <a:moveTo>
                    <a:pt x="68" y="48"/>
                  </a:moveTo>
                  <a:lnTo>
                    <a:pt x="68" y="41"/>
                  </a:lnTo>
                  <a:lnTo>
                    <a:pt x="66" y="37"/>
                  </a:lnTo>
                  <a:lnTo>
                    <a:pt x="65" y="33"/>
                  </a:lnTo>
                  <a:lnTo>
                    <a:pt x="61" y="31"/>
                  </a:lnTo>
                  <a:lnTo>
                    <a:pt x="58" y="28"/>
                  </a:lnTo>
                  <a:lnTo>
                    <a:pt x="55" y="27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6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50" y="14"/>
                  </a:lnTo>
                  <a:lnTo>
                    <a:pt x="55" y="11"/>
                  </a:lnTo>
                  <a:lnTo>
                    <a:pt x="59" y="8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39" y="2"/>
                  </a:lnTo>
                  <a:lnTo>
                    <a:pt x="22" y="5"/>
                  </a:lnTo>
                  <a:lnTo>
                    <a:pt x="14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33" y="73"/>
                  </a:lnTo>
                  <a:lnTo>
                    <a:pt x="46" y="69"/>
                  </a:lnTo>
                  <a:lnTo>
                    <a:pt x="57" y="64"/>
                  </a:lnTo>
                  <a:lnTo>
                    <a:pt x="61" y="61"/>
                  </a:lnTo>
                  <a:lnTo>
                    <a:pt x="65" y="56"/>
                  </a:lnTo>
                  <a:lnTo>
                    <a:pt x="67" y="52"/>
                  </a:lnTo>
                  <a:lnTo>
                    <a:pt x="6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119">
              <a:extLst>
                <a:ext uri="{FF2B5EF4-FFF2-40B4-BE49-F238E27FC236}">
                  <a16:creationId xmlns:a16="http://schemas.microsoft.com/office/drawing/2014/main" id="{6C849C6D-D8F9-4A80-B12E-3D315A19B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248" y="1775480"/>
              <a:ext cx="160941" cy="285093"/>
            </a:xfrm>
            <a:custGeom>
              <a:avLst/>
              <a:gdLst>
                <a:gd name="T0" fmla="*/ 388 w 418"/>
                <a:gd name="T1" fmla="*/ 144 h 742"/>
                <a:gd name="T2" fmla="*/ 347 w 418"/>
                <a:gd name="T3" fmla="*/ 128 h 742"/>
                <a:gd name="T4" fmla="*/ 334 w 418"/>
                <a:gd name="T5" fmla="*/ 78 h 742"/>
                <a:gd name="T6" fmla="*/ 319 w 418"/>
                <a:gd name="T7" fmla="*/ 41 h 742"/>
                <a:gd name="T8" fmla="*/ 297 w 418"/>
                <a:gd name="T9" fmla="*/ 13 h 742"/>
                <a:gd name="T10" fmla="*/ 283 w 418"/>
                <a:gd name="T11" fmla="*/ 3 h 742"/>
                <a:gd name="T12" fmla="*/ 269 w 418"/>
                <a:gd name="T13" fmla="*/ 0 h 742"/>
                <a:gd name="T14" fmla="*/ 255 w 418"/>
                <a:gd name="T15" fmla="*/ 2 h 742"/>
                <a:gd name="T16" fmla="*/ 249 w 418"/>
                <a:gd name="T17" fmla="*/ 159 h 742"/>
                <a:gd name="T18" fmla="*/ 233 w 418"/>
                <a:gd name="T19" fmla="*/ 27 h 742"/>
                <a:gd name="T20" fmla="*/ 197 w 418"/>
                <a:gd name="T21" fmla="*/ 27 h 742"/>
                <a:gd name="T22" fmla="*/ 206 w 418"/>
                <a:gd name="T23" fmla="*/ 163 h 742"/>
                <a:gd name="T24" fmla="*/ 145 w 418"/>
                <a:gd name="T25" fmla="*/ 3 h 742"/>
                <a:gd name="T26" fmla="*/ 113 w 418"/>
                <a:gd name="T27" fmla="*/ 1 h 742"/>
                <a:gd name="T28" fmla="*/ 84 w 418"/>
                <a:gd name="T29" fmla="*/ 8 h 742"/>
                <a:gd name="T30" fmla="*/ 56 w 418"/>
                <a:gd name="T31" fmla="*/ 27 h 742"/>
                <a:gd name="T32" fmla="*/ 34 w 418"/>
                <a:gd name="T33" fmla="*/ 51 h 742"/>
                <a:gd name="T34" fmla="*/ 19 w 418"/>
                <a:gd name="T35" fmla="*/ 81 h 742"/>
                <a:gd name="T36" fmla="*/ 4 w 418"/>
                <a:gd name="T37" fmla="*/ 136 h 742"/>
                <a:gd name="T38" fmla="*/ 0 w 418"/>
                <a:gd name="T39" fmla="*/ 202 h 742"/>
                <a:gd name="T40" fmla="*/ 6 w 418"/>
                <a:gd name="T41" fmla="*/ 251 h 742"/>
                <a:gd name="T42" fmla="*/ 11 w 418"/>
                <a:gd name="T43" fmla="*/ 272 h 742"/>
                <a:gd name="T44" fmla="*/ 16 w 418"/>
                <a:gd name="T45" fmla="*/ 274 h 742"/>
                <a:gd name="T46" fmla="*/ 36 w 418"/>
                <a:gd name="T47" fmla="*/ 329 h 742"/>
                <a:gd name="T48" fmla="*/ 44 w 418"/>
                <a:gd name="T49" fmla="*/ 410 h 742"/>
                <a:gd name="T50" fmla="*/ 51 w 418"/>
                <a:gd name="T51" fmla="*/ 453 h 742"/>
                <a:gd name="T52" fmla="*/ 63 w 418"/>
                <a:gd name="T53" fmla="*/ 483 h 742"/>
                <a:gd name="T54" fmla="*/ 75 w 418"/>
                <a:gd name="T55" fmla="*/ 492 h 742"/>
                <a:gd name="T56" fmla="*/ 176 w 418"/>
                <a:gd name="T57" fmla="*/ 506 h 742"/>
                <a:gd name="T58" fmla="*/ 181 w 418"/>
                <a:gd name="T59" fmla="*/ 506 h 742"/>
                <a:gd name="T60" fmla="*/ 275 w 418"/>
                <a:gd name="T61" fmla="*/ 742 h 742"/>
                <a:gd name="T62" fmla="*/ 306 w 418"/>
                <a:gd name="T63" fmla="*/ 429 h 742"/>
                <a:gd name="T64" fmla="*/ 313 w 418"/>
                <a:gd name="T65" fmla="*/ 410 h 742"/>
                <a:gd name="T66" fmla="*/ 318 w 418"/>
                <a:gd name="T67" fmla="*/ 355 h 742"/>
                <a:gd name="T68" fmla="*/ 322 w 418"/>
                <a:gd name="T69" fmla="*/ 242 h 742"/>
                <a:gd name="T70" fmla="*/ 323 w 418"/>
                <a:gd name="T71" fmla="*/ 313 h 742"/>
                <a:gd name="T72" fmla="*/ 327 w 418"/>
                <a:gd name="T73" fmla="*/ 347 h 742"/>
                <a:gd name="T74" fmla="*/ 336 w 418"/>
                <a:gd name="T75" fmla="*/ 352 h 742"/>
                <a:gd name="T76" fmla="*/ 346 w 418"/>
                <a:gd name="T77" fmla="*/ 348 h 742"/>
                <a:gd name="T78" fmla="*/ 349 w 418"/>
                <a:gd name="T79" fmla="*/ 331 h 742"/>
                <a:gd name="T80" fmla="*/ 348 w 418"/>
                <a:gd name="T81" fmla="*/ 280 h 742"/>
                <a:gd name="T82" fmla="*/ 352 w 418"/>
                <a:gd name="T83" fmla="*/ 235 h 742"/>
                <a:gd name="T84" fmla="*/ 403 w 418"/>
                <a:gd name="T85" fmla="*/ 223 h 742"/>
                <a:gd name="T86" fmla="*/ 418 w 418"/>
                <a:gd name="T87" fmla="*/ 177 h 742"/>
                <a:gd name="T88" fmla="*/ 36 w 418"/>
                <a:gd name="T89" fmla="*/ 292 h 742"/>
                <a:gd name="T90" fmla="*/ 36 w 418"/>
                <a:gd name="T91" fmla="*/ 292 h 742"/>
                <a:gd name="T92" fmla="*/ 176 w 418"/>
                <a:gd name="T93" fmla="*/ 505 h 742"/>
                <a:gd name="T94" fmla="*/ 252 w 418"/>
                <a:gd name="T95" fmla="*/ 15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8" h="742">
                  <a:moveTo>
                    <a:pt x="418" y="139"/>
                  </a:moveTo>
                  <a:lnTo>
                    <a:pt x="404" y="141"/>
                  </a:lnTo>
                  <a:lnTo>
                    <a:pt x="388" y="144"/>
                  </a:lnTo>
                  <a:lnTo>
                    <a:pt x="370" y="146"/>
                  </a:lnTo>
                  <a:lnTo>
                    <a:pt x="350" y="149"/>
                  </a:lnTo>
                  <a:lnTo>
                    <a:pt x="347" y="128"/>
                  </a:lnTo>
                  <a:lnTo>
                    <a:pt x="342" y="104"/>
                  </a:lnTo>
                  <a:lnTo>
                    <a:pt x="337" y="91"/>
                  </a:lnTo>
                  <a:lnTo>
                    <a:pt x="334" y="78"/>
                  </a:lnTo>
                  <a:lnTo>
                    <a:pt x="330" y="65"/>
                  </a:lnTo>
                  <a:lnTo>
                    <a:pt x="324" y="53"/>
                  </a:lnTo>
                  <a:lnTo>
                    <a:pt x="319" y="41"/>
                  </a:lnTo>
                  <a:lnTo>
                    <a:pt x="313" y="30"/>
                  </a:lnTo>
                  <a:lnTo>
                    <a:pt x="305" y="20"/>
                  </a:lnTo>
                  <a:lnTo>
                    <a:pt x="297" y="13"/>
                  </a:lnTo>
                  <a:lnTo>
                    <a:pt x="293" y="8"/>
                  </a:lnTo>
                  <a:lnTo>
                    <a:pt x="289" y="6"/>
                  </a:lnTo>
                  <a:lnTo>
                    <a:pt x="283" y="3"/>
                  </a:lnTo>
                  <a:lnTo>
                    <a:pt x="279" y="2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5" y="2"/>
                  </a:lnTo>
                  <a:lnTo>
                    <a:pt x="249" y="5"/>
                  </a:lnTo>
                  <a:lnTo>
                    <a:pt x="251" y="158"/>
                  </a:lnTo>
                  <a:lnTo>
                    <a:pt x="249" y="159"/>
                  </a:lnTo>
                  <a:lnTo>
                    <a:pt x="246" y="159"/>
                  </a:lnTo>
                  <a:lnTo>
                    <a:pt x="229" y="40"/>
                  </a:lnTo>
                  <a:lnTo>
                    <a:pt x="233" y="27"/>
                  </a:lnTo>
                  <a:lnTo>
                    <a:pt x="225" y="11"/>
                  </a:lnTo>
                  <a:lnTo>
                    <a:pt x="206" y="11"/>
                  </a:lnTo>
                  <a:lnTo>
                    <a:pt x="197" y="27"/>
                  </a:lnTo>
                  <a:lnTo>
                    <a:pt x="201" y="37"/>
                  </a:lnTo>
                  <a:lnTo>
                    <a:pt x="205" y="151"/>
                  </a:lnTo>
                  <a:lnTo>
                    <a:pt x="206" y="163"/>
                  </a:lnTo>
                  <a:lnTo>
                    <a:pt x="200" y="164"/>
                  </a:lnTo>
                  <a:lnTo>
                    <a:pt x="196" y="164"/>
                  </a:lnTo>
                  <a:lnTo>
                    <a:pt x="145" y="3"/>
                  </a:lnTo>
                  <a:lnTo>
                    <a:pt x="139" y="2"/>
                  </a:lnTo>
                  <a:lnTo>
                    <a:pt x="126" y="1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4" y="4"/>
                  </a:lnTo>
                  <a:lnTo>
                    <a:pt x="84" y="8"/>
                  </a:lnTo>
                  <a:lnTo>
                    <a:pt x="73" y="14"/>
                  </a:lnTo>
                  <a:lnTo>
                    <a:pt x="64" y="19"/>
                  </a:lnTo>
                  <a:lnTo>
                    <a:pt x="56" y="27"/>
                  </a:lnTo>
                  <a:lnTo>
                    <a:pt x="47" y="34"/>
                  </a:lnTo>
                  <a:lnTo>
                    <a:pt x="40" y="43"/>
                  </a:lnTo>
                  <a:lnTo>
                    <a:pt x="34" y="51"/>
                  </a:lnTo>
                  <a:lnTo>
                    <a:pt x="29" y="61"/>
                  </a:lnTo>
                  <a:lnTo>
                    <a:pt x="23" y="71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8" y="113"/>
                  </a:lnTo>
                  <a:lnTo>
                    <a:pt x="4" y="136"/>
                  </a:lnTo>
                  <a:lnTo>
                    <a:pt x="2" y="158"/>
                  </a:lnTo>
                  <a:lnTo>
                    <a:pt x="0" y="180"/>
                  </a:lnTo>
                  <a:lnTo>
                    <a:pt x="0" y="202"/>
                  </a:lnTo>
                  <a:lnTo>
                    <a:pt x="2" y="220"/>
                  </a:lnTo>
                  <a:lnTo>
                    <a:pt x="4" y="237"/>
                  </a:lnTo>
                  <a:lnTo>
                    <a:pt x="6" y="251"/>
                  </a:lnTo>
                  <a:lnTo>
                    <a:pt x="8" y="263"/>
                  </a:lnTo>
                  <a:lnTo>
                    <a:pt x="10" y="270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13" y="274"/>
                  </a:lnTo>
                  <a:lnTo>
                    <a:pt x="16" y="274"/>
                  </a:lnTo>
                  <a:lnTo>
                    <a:pt x="22" y="275"/>
                  </a:lnTo>
                  <a:lnTo>
                    <a:pt x="32" y="276"/>
                  </a:lnTo>
                  <a:lnTo>
                    <a:pt x="36" y="329"/>
                  </a:lnTo>
                  <a:lnTo>
                    <a:pt x="39" y="371"/>
                  </a:lnTo>
                  <a:lnTo>
                    <a:pt x="43" y="400"/>
                  </a:lnTo>
                  <a:lnTo>
                    <a:pt x="44" y="410"/>
                  </a:lnTo>
                  <a:lnTo>
                    <a:pt x="44" y="413"/>
                  </a:lnTo>
                  <a:lnTo>
                    <a:pt x="47" y="428"/>
                  </a:lnTo>
                  <a:lnTo>
                    <a:pt x="51" y="453"/>
                  </a:lnTo>
                  <a:lnTo>
                    <a:pt x="56" y="466"/>
                  </a:lnTo>
                  <a:lnTo>
                    <a:pt x="60" y="478"/>
                  </a:lnTo>
                  <a:lnTo>
                    <a:pt x="63" y="483"/>
                  </a:lnTo>
                  <a:lnTo>
                    <a:pt x="67" y="487"/>
                  </a:lnTo>
                  <a:lnTo>
                    <a:pt x="71" y="490"/>
                  </a:lnTo>
                  <a:lnTo>
                    <a:pt x="75" y="492"/>
                  </a:lnTo>
                  <a:lnTo>
                    <a:pt x="107" y="742"/>
                  </a:lnTo>
                  <a:lnTo>
                    <a:pt x="178" y="739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81" y="506"/>
                  </a:lnTo>
                  <a:lnTo>
                    <a:pt x="184" y="505"/>
                  </a:lnTo>
                  <a:lnTo>
                    <a:pt x="214" y="742"/>
                  </a:lnTo>
                  <a:lnTo>
                    <a:pt x="275" y="742"/>
                  </a:lnTo>
                  <a:lnTo>
                    <a:pt x="296" y="445"/>
                  </a:lnTo>
                  <a:lnTo>
                    <a:pt x="302" y="437"/>
                  </a:lnTo>
                  <a:lnTo>
                    <a:pt x="306" y="429"/>
                  </a:lnTo>
                  <a:lnTo>
                    <a:pt x="309" y="421"/>
                  </a:lnTo>
                  <a:lnTo>
                    <a:pt x="313" y="413"/>
                  </a:lnTo>
                  <a:lnTo>
                    <a:pt x="313" y="410"/>
                  </a:lnTo>
                  <a:lnTo>
                    <a:pt x="314" y="404"/>
                  </a:lnTo>
                  <a:lnTo>
                    <a:pt x="315" y="384"/>
                  </a:lnTo>
                  <a:lnTo>
                    <a:pt x="318" y="355"/>
                  </a:lnTo>
                  <a:lnTo>
                    <a:pt x="321" y="318"/>
                  </a:lnTo>
                  <a:lnTo>
                    <a:pt x="321" y="242"/>
                  </a:lnTo>
                  <a:lnTo>
                    <a:pt x="322" y="242"/>
                  </a:lnTo>
                  <a:lnTo>
                    <a:pt x="323" y="242"/>
                  </a:lnTo>
                  <a:lnTo>
                    <a:pt x="323" y="277"/>
                  </a:lnTo>
                  <a:lnTo>
                    <a:pt x="323" y="313"/>
                  </a:lnTo>
                  <a:lnTo>
                    <a:pt x="324" y="328"/>
                  </a:lnTo>
                  <a:lnTo>
                    <a:pt x="325" y="340"/>
                  </a:lnTo>
                  <a:lnTo>
                    <a:pt x="327" y="347"/>
                  </a:lnTo>
                  <a:lnTo>
                    <a:pt x="329" y="351"/>
                  </a:lnTo>
                  <a:lnTo>
                    <a:pt x="333" y="352"/>
                  </a:lnTo>
                  <a:lnTo>
                    <a:pt x="336" y="352"/>
                  </a:lnTo>
                  <a:lnTo>
                    <a:pt x="341" y="352"/>
                  </a:lnTo>
                  <a:lnTo>
                    <a:pt x="344" y="351"/>
                  </a:lnTo>
                  <a:lnTo>
                    <a:pt x="346" y="348"/>
                  </a:lnTo>
                  <a:lnTo>
                    <a:pt x="348" y="344"/>
                  </a:lnTo>
                  <a:lnTo>
                    <a:pt x="349" y="339"/>
                  </a:lnTo>
                  <a:lnTo>
                    <a:pt x="349" y="331"/>
                  </a:lnTo>
                  <a:lnTo>
                    <a:pt x="348" y="314"/>
                  </a:lnTo>
                  <a:lnTo>
                    <a:pt x="347" y="297"/>
                  </a:lnTo>
                  <a:lnTo>
                    <a:pt x="348" y="280"/>
                  </a:lnTo>
                  <a:lnTo>
                    <a:pt x="349" y="267"/>
                  </a:lnTo>
                  <a:lnTo>
                    <a:pt x="350" y="253"/>
                  </a:lnTo>
                  <a:lnTo>
                    <a:pt x="352" y="235"/>
                  </a:lnTo>
                  <a:lnTo>
                    <a:pt x="371" y="232"/>
                  </a:lnTo>
                  <a:lnTo>
                    <a:pt x="388" y="227"/>
                  </a:lnTo>
                  <a:lnTo>
                    <a:pt x="403" y="223"/>
                  </a:lnTo>
                  <a:lnTo>
                    <a:pt x="416" y="220"/>
                  </a:lnTo>
                  <a:lnTo>
                    <a:pt x="418" y="199"/>
                  </a:lnTo>
                  <a:lnTo>
                    <a:pt x="418" y="177"/>
                  </a:lnTo>
                  <a:lnTo>
                    <a:pt x="418" y="155"/>
                  </a:lnTo>
                  <a:lnTo>
                    <a:pt x="418" y="139"/>
                  </a:lnTo>
                  <a:close/>
                  <a:moveTo>
                    <a:pt x="36" y="292"/>
                  </a:moveTo>
                  <a:lnTo>
                    <a:pt x="32" y="280"/>
                  </a:lnTo>
                  <a:lnTo>
                    <a:pt x="110" y="279"/>
                  </a:lnTo>
                  <a:lnTo>
                    <a:pt x="36" y="292"/>
                  </a:lnTo>
                  <a:close/>
                  <a:moveTo>
                    <a:pt x="176" y="506"/>
                  </a:moveTo>
                  <a:lnTo>
                    <a:pt x="176" y="505"/>
                  </a:lnTo>
                  <a:lnTo>
                    <a:pt x="176" y="505"/>
                  </a:lnTo>
                  <a:lnTo>
                    <a:pt x="176" y="506"/>
                  </a:lnTo>
                  <a:close/>
                  <a:moveTo>
                    <a:pt x="252" y="159"/>
                  </a:moveTo>
                  <a:lnTo>
                    <a:pt x="252" y="152"/>
                  </a:lnTo>
                  <a:lnTo>
                    <a:pt x="320" y="154"/>
                  </a:lnTo>
                  <a:lnTo>
                    <a:pt x="252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120">
              <a:extLst>
                <a:ext uri="{FF2B5EF4-FFF2-40B4-BE49-F238E27FC236}">
                  <a16:creationId xmlns:a16="http://schemas.microsoft.com/office/drawing/2014/main" id="{B7D1D348-B683-4AA5-9DF8-EF5F06907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5663" y="1658938"/>
              <a:ext cx="84138" cy="107950"/>
            </a:xfrm>
            <a:custGeom>
              <a:avLst/>
              <a:gdLst>
                <a:gd name="T0" fmla="*/ 196 w 212"/>
                <a:gd name="T1" fmla="*/ 30 h 271"/>
                <a:gd name="T2" fmla="*/ 169 w 212"/>
                <a:gd name="T3" fmla="*/ 15 h 271"/>
                <a:gd name="T4" fmla="*/ 129 w 212"/>
                <a:gd name="T5" fmla="*/ 2 h 271"/>
                <a:gd name="T6" fmla="*/ 80 w 212"/>
                <a:gd name="T7" fmla="*/ 1 h 271"/>
                <a:gd name="T8" fmla="*/ 43 w 212"/>
                <a:gd name="T9" fmla="*/ 11 h 271"/>
                <a:gd name="T10" fmla="*/ 19 w 212"/>
                <a:gd name="T11" fmla="*/ 24 h 271"/>
                <a:gd name="T12" fmla="*/ 4 w 212"/>
                <a:gd name="T13" fmla="*/ 57 h 271"/>
                <a:gd name="T14" fmla="*/ 0 w 212"/>
                <a:gd name="T15" fmla="*/ 79 h 271"/>
                <a:gd name="T16" fmla="*/ 3 w 212"/>
                <a:gd name="T17" fmla="*/ 99 h 271"/>
                <a:gd name="T18" fmla="*/ 7 w 212"/>
                <a:gd name="T19" fmla="*/ 114 h 271"/>
                <a:gd name="T20" fmla="*/ 3 w 212"/>
                <a:gd name="T21" fmla="*/ 144 h 271"/>
                <a:gd name="T22" fmla="*/ 7 w 212"/>
                <a:gd name="T23" fmla="*/ 173 h 271"/>
                <a:gd name="T24" fmla="*/ 12 w 212"/>
                <a:gd name="T25" fmla="*/ 178 h 271"/>
                <a:gd name="T26" fmla="*/ 16 w 212"/>
                <a:gd name="T27" fmla="*/ 174 h 271"/>
                <a:gd name="T28" fmla="*/ 25 w 212"/>
                <a:gd name="T29" fmla="*/ 191 h 271"/>
                <a:gd name="T30" fmla="*/ 40 w 212"/>
                <a:gd name="T31" fmla="*/ 219 h 271"/>
                <a:gd name="T32" fmla="*/ 59 w 212"/>
                <a:gd name="T33" fmla="*/ 242 h 271"/>
                <a:gd name="T34" fmla="*/ 79 w 212"/>
                <a:gd name="T35" fmla="*/ 259 h 271"/>
                <a:gd name="T36" fmla="*/ 98 w 212"/>
                <a:gd name="T37" fmla="*/ 269 h 271"/>
                <a:gd name="T38" fmla="*/ 117 w 212"/>
                <a:gd name="T39" fmla="*/ 270 h 271"/>
                <a:gd name="T40" fmla="*/ 138 w 212"/>
                <a:gd name="T41" fmla="*/ 263 h 271"/>
                <a:gd name="T42" fmla="*/ 159 w 212"/>
                <a:gd name="T43" fmla="*/ 248 h 271"/>
                <a:gd name="T44" fmla="*/ 178 w 212"/>
                <a:gd name="T45" fmla="*/ 228 h 271"/>
                <a:gd name="T46" fmla="*/ 192 w 212"/>
                <a:gd name="T47" fmla="*/ 200 h 271"/>
                <a:gd name="T48" fmla="*/ 200 w 212"/>
                <a:gd name="T49" fmla="*/ 166 h 271"/>
                <a:gd name="T50" fmla="*/ 206 w 212"/>
                <a:gd name="T51" fmla="*/ 128 h 271"/>
                <a:gd name="T52" fmla="*/ 206 w 212"/>
                <a:gd name="T53" fmla="*/ 109 h 271"/>
                <a:gd name="T54" fmla="*/ 204 w 212"/>
                <a:gd name="T55" fmla="*/ 96 h 271"/>
                <a:gd name="T56" fmla="*/ 196 w 212"/>
                <a:gd name="T57" fmla="*/ 84 h 271"/>
                <a:gd name="T58" fmla="*/ 180 w 212"/>
                <a:gd name="T59" fmla="*/ 84 h 271"/>
                <a:gd name="T60" fmla="*/ 125 w 212"/>
                <a:gd name="T61" fmla="*/ 61 h 271"/>
                <a:gd name="T62" fmla="*/ 147 w 212"/>
                <a:gd name="T63" fmla="*/ 71 h 271"/>
                <a:gd name="T64" fmla="*/ 170 w 212"/>
                <a:gd name="T65" fmla="*/ 74 h 271"/>
                <a:gd name="T66" fmla="*/ 189 w 212"/>
                <a:gd name="T67" fmla="*/ 68 h 271"/>
                <a:gd name="T68" fmla="*/ 207 w 212"/>
                <a:gd name="T69" fmla="*/ 48 h 271"/>
                <a:gd name="T70" fmla="*/ 13 w 212"/>
                <a:gd name="T71" fmla="*/ 110 h 271"/>
                <a:gd name="T72" fmla="*/ 13 w 212"/>
                <a:gd name="T73" fmla="*/ 107 h 271"/>
                <a:gd name="T74" fmla="*/ 13 w 212"/>
                <a:gd name="T75" fmla="*/ 110 h 271"/>
                <a:gd name="T76" fmla="*/ 14 w 212"/>
                <a:gd name="T77" fmla="*/ 89 h 271"/>
                <a:gd name="T78" fmla="*/ 14 w 212"/>
                <a:gd name="T79" fmla="*/ 97 h 271"/>
                <a:gd name="T80" fmla="*/ 24 w 212"/>
                <a:gd name="T81" fmla="*/ 48 h 271"/>
                <a:gd name="T82" fmla="*/ 29 w 212"/>
                <a:gd name="T83" fmla="*/ 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71">
                  <a:moveTo>
                    <a:pt x="212" y="41"/>
                  </a:moveTo>
                  <a:lnTo>
                    <a:pt x="207" y="38"/>
                  </a:lnTo>
                  <a:lnTo>
                    <a:pt x="196" y="30"/>
                  </a:lnTo>
                  <a:lnTo>
                    <a:pt x="189" y="25"/>
                  </a:lnTo>
                  <a:lnTo>
                    <a:pt x="180" y="19"/>
                  </a:lnTo>
                  <a:lnTo>
                    <a:pt x="169" y="15"/>
                  </a:lnTo>
                  <a:lnTo>
                    <a:pt x="158" y="9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80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9" y="43"/>
                  </a:lnTo>
                  <a:lnTo>
                    <a:pt x="4" y="57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1" y="110"/>
                  </a:lnTo>
                  <a:lnTo>
                    <a:pt x="7" y="114"/>
                  </a:lnTo>
                  <a:lnTo>
                    <a:pt x="5" y="122"/>
                  </a:lnTo>
                  <a:lnTo>
                    <a:pt x="4" y="132"/>
                  </a:lnTo>
                  <a:lnTo>
                    <a:pt x="3" y="144"/>
                  </a:lnTo>
                  <a:lnTo>
                    <a:pt x="4" y="157"/>
                  </a:lnTo>
                  <a:lnTo>
                    <a:pt x="5" y="168"/>
                  </a:lnTo>
                  <a:lnTo>
                    <a:pt x="7" y="173"/>
                  </a:lnTo>
                  <a:lnTo>
                    <a:pt x="9" y="176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3" y="178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7" y="169"/>
                  </a:lnTo>
                  <a:lnTo>
                    <a:pt x="20" y="180"/>
                  </a:lnTo>
                  <a:lnTo>
                    <a:pt x="25" y="191"/>
                  </a:lnTo>
                  <a:lnTo>
                    <a:pt x="29" y="201"/>
                  </a:lnTo>
                  <a:lnTo>
                    <a:pt x="34" y="210"/>
                  </a:lnTo>
                  <a:lnTo>
                    <a:pt x="40" y="219"/>
                  </a:lnTo>
                  <a:lnTo>
                    <a:pt x="45" y="227"/>
                  </a:lnTo>
                  <a:lnTo>
                    <a:pt x="52" y="235"/>
                  </a:lnTo>
                  <a:lnTo>
                    <a:pt x="59" y="242"/>
                  </a:lnTo>
                  <a:lnTo>
                    <a:pt x="66" y="248"/>
                  </a:lnTo>
                  <a:lnTo>
                    <a:pt x="72" y="254"/>
                  </a:lnTo>
                  <a:lnTo>
                    <a:pt x="79" y="259"/>
                  </a:lnTo>
                  <a:lnTo>
                    <a:pt x="86" y="263"/>
                  </a:lnTo>
                  <a:lnTo>
                    <a:pt x="93" y="267"/>
                  </a:lnTo>
                  <a:lnTo>
                    <a:pt x="98" y="269"/>
                  </a:lnTo>
                  <a:lnTo>
                    <a:pt x="105" y="270"/>
                  </a:lnTo>
                  <a:lnTo>
                    <a:pt x="110" y="271"/>
                  </a:lnTo>
                  <a:lnTo>
                    <a:pt x="117" y="270"/>
                  </a:lnTo>
                  <a:lnTo>
                    <a:pt x="124" y="269"/>
                  </a:lnTo>
                  <a:lnTo>
                    <a:pt x="131" y="267"/>
                  </a:lnTo>
                  <a:lnTo>
                    <a:pt x="138" y="263"/>
                  </a:lnTo>
                  <a:lnTo>
                    <a:pt x="145" y="259"/>
                  </a:lnTo>
                  <a:lnTo>
                    <a:pt x="152" y="255"/>
                  </a:lnTo>
                  <a:lnTo>
                    <a:pt x="159" y="248"/>
                  </a:lnTo>
                  <a:lnTo>
                    <a:pt x="165" y="243"/>
                  </a:lnTo>
                  <a:lnTo>
                    <a:pt x="172" y="235"/>
                  </a:lnTo>
                  <a:lnTo>
                    <a:pt x="178" y="228"/>
                  </a:lnTo>
                  <a:lnTo>
                    <a:pt x="183" y="219"/>
                  </a:lnTo>
                  <a:lnTo>
                    <a:pt x="188" y="209"/>
                  </a:lnTo>
                  <a:lnTo>
                    <a:pt x="192" y="200"/>
                  </a:lnTo>
                  <a:lnTo>
                    <a:pt x="195" y="189"/>
                  </a:lnTo>
                  <a:lnTo>
                    <a:pt x="199" y="178"/>
                  </a:lnTo>
                  <a:lnTo>
                    <a:pt x="200" y="166"/>
                  </a:lnTo>
                  <a:lnTo>
                    <a:pt x="202" y="160"/>
                  </a:lnTo>
                  <a:lnTo>
                    <a:pt x="205" y="140"/>
                  </a:lnTo>
                  <a:lnTo>
                    <a:pt x="206" y="128"/>
                  </a:lnTo>
                  <a:lnTo>
                    <a:pt x="207" y="119"/>
                  </a:lnTo>
                  <a:lnTo>
                    <a:pt x="207" y="111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4" y="110"/>
                  </a:lnTo>
                  <a:lnTo>
                    <a:pt x="204" y="96"/>
                  </a:lnTo>
                  <a:lnTo>
                    <a:pt x="203" y="81"/>
                  </a:lnTo>
                  <a:lnTo>
                    <a:pt x="200" y="83"/>
                  </a:lnTo>
                  <a:lnTo>
                    <a:pt x="196" y="84"/>
                  </a:lnTo>
                  <a:lnTo>
                    <a:pt x="192" y="85"/>
                  </a:lnTo>
                  <a:lnTo>
                    <a:pt x="189" y="85"/>
                  </a:lnTo>
                  <a:lnTo>
                    <a:pt x="180" y="84"/>
                  </a:lnTo>
                  <a:lnTo>
                    <a:pt x="170" y="82"/>
                  </a:lnTo>
                  <a:lnTo>
                    <a:pt x="149" y="73"/>
                  </a:lnTo>
                  <a:lnTo>
                    <a:pt x="125" y="61"/>
                  </a:lnTo>
                  <a:lnTo>
                    <a:pt x="131" y="63"/>
                  </a:lnTo>
                  <a:lnTo>
                    <a:pt x="137" y="67"/>
                  </a:lnTo>
                  <a:lnTo>
                    <a:pt x="147" y="71"/>
                  </a:lnTo>
                  <a:lnTo>
                    <a:pt x="155" y="73"/>
                  </a:lnTo>
                  <a:lnTo>
                    <a:pt x="163" y="74"/>
                  </a:lnTo>
                  <a:lnTo>
                    <a:pt x="170" y="74"/>
                  </a:lnTo>
                  <a:lnTo>
                    <a:pt x="178" y="73"/>
                  </a:lnTo>
                  <a:lnTo>
                    <a:pt x="183" y="70"/>
                  </a:lnTo>
                  <a:lnTo>
                    <a:pt x="189" y="68"/>
                  </a:lnTo>
                  <a:lnTo>
                    <a:pt x="194" y="63"/>
                  </a:lnTo>
                  <a:lnTo>
                    <a:pt x="202" y="56"/>
                  </a:lnTo>
                  <a:lnTo>
                    <a:pt x="207" y="48"/>
                  </a:lnTo>
                  <a:lnTo>
                    <a:pt x="210" y="43"/>
                  </a:lnTo>
                  <a:lnTo>
                    <a:pt x="212" y="41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13" y="110"/>
                  </a:lnTo>
                  <a:lnTo>
                    <a:pt x="13" y="107"/>
                  </a:lnTo>
                  <a:lnTo>
                    <a:pt x="13" y="101"/>
                  </a:lnTo>
                  <a:lnTo>
                    <a:pt x="13" y="106"/>
                  </a:lnTo>
                  <a:lnTo>
                    <a:pt x="13" y="110"/>
                  </a:lnTo>
                  <a:close/>
                  <a:moveTo>
                    <a:pt x="13" y="101"/>
                  </a:moveTo>
                  <a:lnTo>
                    <a:pt x="14" y="96"/>
                  </a:lnTo>
                  <a:lnTo>
                    <a:pt x="14" y="89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3" y="101"/>
                  </a:lnTo>
                  <a:close/>
                  <a:moveTo>
                    <a:pt x="23" y="52"/>
                  </a:moveTo>
                  <a:lnTo>
                    <a:pt x="24" y="48"/>
                  </a:lnTo>
                  <a:lnTo>
                    <a:pt x="26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6" y="48"/>
                  </a:lnTo>
                  <a:lnTo>
                    <a:pt x="2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121">
              <a:extLst>
                <a:ext uri="{FF2B5EF4-FFF2-40B4-BE49-F238E27FC236}">
                  <a16:creationId xmlns:a16="http://schemas.microsoft.com/office/drawing/2014/main" id="{B352D298-B0B0-453C-B84C-0E0BD6BE6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065338"/>
              <a:ext cx="34925" cy="15875"/>
            </a:xfrm>
            <a:custGeom>
              <a:avLst/>
              <a:gdLst>
                <a:gd name="T0" fmla="*/ 54 w 87"/>
                <a:gd name="T1" fmla="*/ 0 h 40"/>
                <a:gd name="T2" fmla="*/ 0 w 87"/>
                <a:gd name="T3" fmla="*/ 0 h 40"/>
                <a:gd name="T4" fmla="*/ 1 w 87"/>
                <a:gd name="T5" fmla="*/ 1 h 40"/>
                <a:gd name="T6" fmla="*/ 0 w 87"/>
                <a:gd name="T7" fmla="*/ 6 h 40"/>
                <a:gd name="T8" fmla="*/ 2 w 87"/>
                <a:gd name="T9" fmla="*/ 22 h 40"/>
                <a:gd name="T10" fmla="*/ 8 w 87"/>
                <a:gd name="T11" fmla="*/ 23 h 40"/>
                <a:gd name="T12" fmla="*/ 14 w 87"/>
                <a:gd name="T13" fmla="*/ 23 h 40"/>
                <a:gd name="T14" fmla="*/ 15 w 87"/>
                <a:gd name="T15" fmla="*/ 22 h 40"/>
                <a:gd name="T16" fmla="*/ 16 w 87"/>
                <a:gd name="T17" fmla="*/ 21 h 40"/>
                <a:gd name="T18" fmla="*/ 17 w 87"/>
                <a:gd name="T19" fmla="*/ 20 h 40"/>
                <a:gd name="T20" fmla="*/ 21 w 87"/>
                <a:gd name="T21" fmla="*/ 22 h 40"/>
                <a:gd name="T22" fmla="*/ 32 w 87"/>
                <a:gd name="T23" fmla="*/ 30 h 40"/>
                <a:gd name="T24" fmla="*/ 44 w 87"/>
                <a:gd name="T25" fmla="*/ 36 h 40"/>
                <a:gd name="T26" fmla="*/ 50 w 87"/>
                <a:gd name="T27" fmla="*/ 38 h 40"/>
                <a:gd name="T28" fmla="*/ 57 w 87"/>
                <a:gd name="T29" fmla="*/ 39 h 40"/>
                <a:gd name="T30" fmla="*/ 64 w 87"/>
                <a:gd name="T31" fmla="*/ 40 h 40"/>
                <a:gd name="T32" fmla="*/ 73 w 87"/>
                <a:gd name="T33" fmla="*/ 40 h 40"/>
                <a:gd name="T34" fmla="*/ 80 w 87"/>
                <a:gd name="T35" fmla="*/ 39 h 40"/>
                <a:gd name="T36" fmla="*/ 84 w 87"/>
                <a:gd name="T37" fmla="*/ 37 h 40"/>
                <a:gd name="T38" fmla="*/ 87 w 87"/>
                <a:gd name="T39" fmla="*/ 35 h 40"/>
                <a:gd name="T40" fmla="*/ 87 w 87"/>
                <a:gd name="T41" fmla="*/ 33 h 40"/>
                <a:gd name="T42" fmla="*/ 87 w 87"/>
                <a:gd name="T43" fmla="*/ 30 h 40"/>
                <a:gd name="T44" fmla="*/ 85 w 87"/>
                <a:gd name="T45" fmla="*/ 26 h 40"/>
                <a:gd name="T46" fmla="*/ 83 w 87"/>
                <a:gd name="T47" fmla="*/ 22 h 40"/>
                <a:gd name="T48" fmla="*/ 78 w 87"/>
                <a:gd name="T49" fmla="*/ 19 h 40"/>
                <a:gd name="T50" fmla="*/ 62 w 87"/>
                <a:gd name="T51" fmla="*/ 6 h 40"/>
                <a:gd name="T52" fmla="*/ 54 w 87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0">
                  <a:moveTo>
                    <a:pt x="54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22"/>
                  </a:lnTo>
                  <a:lnTo>
                    <a:pt x="8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32" y="30"/>
                  </a:lnTo>
                  <a:lnTo>
                    <a:pt x="44" y="36"/>
                  </a:lnTo>
                  <a:lnTo>
                    <a:pt x="50" y="38"/>
                  </a:lnTo>
                  <a:lnTo>
                    <a:pt x="57" y="39"/>
                  </a:lnTo>
                  <a:lnTo>
                    <a:pt x="64" y="40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37"/>
                  </a:lnTo>
                  <a:lnTo>
                    <a:pt x="87" y="35"/>
                  </a:lnTo>
                  <a:lnTo>
                    <a:pt x="87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3" y="22"/>
                  </a:lnTo>
                  <a:lnTo>
                    <a:pt x="78" y="19"/>
                  </a:lnTo>
                  <a:lnTo>
                    <a:pt x="62" y="6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35B14EEE-D1A3-48E1-ABF7-076E65822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063750"/>
              <a:ext cx="38100" cy="15875"/>
            </a:xfrm>
            <a:custGeom>
              <a:avLst/>
              <a:gdLst>
                <a:gd name="T0" fmla="*/ 62 w 98"/>
                <a:gd name="T1" fmla="*/ 0 h 40"/>
                <a:gd name="T2" fmla="*/ 0 w 98"/>
                <a:gd name="T3" fmla="*/ 0 h 40"/>
                <a:gd name="T4" fmla="*/ 1 w 98"/>
                <a:gd name="T5" fmla="*/ 2 h 40"/>
                <a:gd name="T6" fmla="*/ 0 w 98"/>
                <a:gd name="T7" fmla="*/ 7 h 40"/>
                <a:gd name="T8" fmla="*/ 3 w 98"/>
                <a:gd name="T9" fmla="*/ 22 h 40"/>
                <a:gd name="T10" fmla="*/ 9 w 98"/>
                <a:gd name="T11" fmla="*/ 23 h 40"/>
                <a:gd name="T12" fmla="*/ 16 w 98"/>
                <a:gd name="T13" fmla="*/ 23 h 40"/>
                <a:gd name="T14" fmla="*/ 17 w 98"/>
                <a:gd name="T15" fmla="*/ 23 h 40"/>
                <a:gd name="T16" fmla="*/ 19 w 98"/>
                <a:gd name="T17" fmla="*/ 21 h 40"/>
                <a:gd name="T18" fmla="*/ 20 w 98"/>
                <a:gd name="T19" fmla="*/ 21 h 40"/>
                <a:gd name="T20" fmla="*/ 24 w 98"/>
                <a:gd name="T21" fmla="*/ 23 h 40"/>
                <a:gd name="T22" fmla="*/ 36 w 98"/>
                <a:gd name="T23" fmla="*/ 31 h 40"/>
                <a:gd name="T24" fmla="*/ 50 w 98"/>
                <a:gd name="T25" fmla="*/ 36 h 40"/>
                <a:gd name="T26" fmla="*/ 56 w 98"/>
                <a:gd name="T27" fmla="*/ 38 h 40"/>
                <a:gd name="T28" fmla="*/ 65 w 98"/>
                <a:gd name="T29" fmla="*/ 40 h 40"/>
                <a:gd name="T30" fmla="*/ 74 w 98"/>
                <a:gd name="T31" fmla="*/ 40 h 40"/>
                <a:gd name="T32" fmla="*/ 83 w 98"/>
                <a:gd name="T33" fmla="*/ 40 h 40"/>
                <a:gd name="T34" fmla="*/ 91 w 98"/>
                <a:gd name="T35" fmla="*/ 39 h 40"/>
                <a:gd name="T36" fmla="*/ 95 w 98"/>
                <a:gd name="T37" fmla="*/ 38 h 40"/>
                <a:gd name="T38" fmla="*/ 98 w 98"/>
                <a:gd name="T39" fmla="*/ 36 h 40"/>
                <a:gd name="T40" fmla="*/ 98 w 98"/>
                <a:gd name="T41" fmla="*/ 33 h 40"/>
                <a:gd name="T42" fmla="*/ 98 w 98"/>
                <a:gd name="T43" fmla="*/ 29 h 40"/>
                <a:gd name="T44" fmla="*/ 96 w 98"/>
                <a:gd name="T45" fmla="*/ 26 h 40"/>
                <a:gd name="T46" fmla="*/ 93 w 98"/>
                <a:gd name="T47" fmla="*/ 23 h 40"/>
                <a:gd name="T48" fmla="*/ 90 w 98"/>
                <a:gd name="T49" fmla="*/ 20 h 40"/>
                <a:gd name="T50" fmla="*/ 71 w 98"/>
                <a:gd name="T51" fmla="*/ 7 h 40"/>
                <a:gd name="T52" fmla="*/ 62 w 98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40">
                  <a:moveTo>
                    <a:pt x="62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3" y="22"/>
                  </a:lnTo>
                  <a:lnTo>
                    <a:pt x="9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4" y="23"/>
                  </a:lnTo>
                  <a:lnTo>
                    <a:pt x="36" y="31"/>
                  </a:lnTo>
                  <a:lnTo>
                    <a:pt x="50" y="36"/>
                  </a:lnTo>
                  <a:lnTo>
                    <a:pt x="56" y="38"/>
                  </a:lnTo>
                  <a:lnTo>
                    <a:pt x="65" y="40"/>
                  </a:lnTo>
                  <a:lnTo>
                    <a:pt x="74" y="40"/>
                  </a:lnTo>
                  <a:lnTo>
                    <a:pt x="83" y="40"/>
                  </a:lnTo>
                  <a:lnTo>
                    <a:pt x="91" y="39"/>
                  </a:lnTo>
                  <a:lnTo>
                    <a:pt x="95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8" y="29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0" y="20"/>
                  </a:lnTo>
                  <a:lnTo>
                    <a:pt x="71" y="7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123">
              <a:extLst>
                <a:ext uri="{FF2B5EF4-FFF2-40B4-BE49-F238E27FC236}">
                  <a16:creationId xmlns:a16="http://schemas.microsoft.com/office/drawing/2014/main" id="{2796D9BB-257B-4A4F-AF39-59ABBA2C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1906588"/>
              <a:ext cx="9525" cy="7938"/>
            </a:xfrm>
            <a:custGeom>
              <a:avLst/>
              <a:gdLst>
                <a:gd name="T0" fmla="*/ 0 w 25"/>
                <a:gd name="T1" fmla="*/ 19 h 19"/>
                <a:gd name="T2" fmla="*/ 25 w 25"/>
                <a:gd name="T3" fmla="*/ 1 h 19"/>
                <a:gd name="T4" fmla="*/ 8 w 25"/>
                <a:gd name="T5" fmla="*/ 0 h 19"/>
                <a:gd name="T6" fmla="*/ 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0" y="19"/>
                  </a:moveTo>
                  <a:lnTo>
                    <a:pt x="25" y="1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124">
              <a:extLst>
                <a:ext uri="{FF2B5EF4-FFF2-40B4-BE49-F238E27FC236}">
                  <a16:creationId xmlns:a16="http://schemas.microsoft.com/office/drawing/2014/main" id="{D760A3D2-F873-47D3-8559-145550CBF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1911350"/>
              <a:ext cx="80963" cy="65088"/>
            </a:xfrm>
            <a:custGeom>
              <a:avLst/>
              <a:gdLst>
                <a:gd name="T0" fmla="*/ 165 w 204"/>
                <a:gd name="T1" fmla="*/ 163 h 163"/>
                <a:gd name="T2" fmla="*/ 168 w 204"/>
                <a:gd name="T3" fmla="*/ 151 h 163"/>
                <a:gd name="T4" fmla="*/ 172 w 204"/>
                <a:gd name="T5" fmla="*/ 138 h 163"/>
                <a:gd name="T6" fmla="*/ 177 w 204"/>
                <a:gd name="T7" fmla="*/ 124 h 163"/>
                <a:gd name="T8" fmla="*/ 183 w 204"/>
                <a:gd name="T9" fmla="*/ 109 h 163"/>
                <a:gd name="T10" fmla="*/ 187 w 204"/>
                <a:gd name="T11" fmla="*/ 102 h 163"/>
                <a:gd name="T12" fmla="*/ 191 w 204"/>
                <a:gd name="T13" fmla="*/ 96 h 163"/>
                <a:gd name="T14" fmla="*/ 191 w 204"/>
                <a:gd name="T15" fmla="*/ 93 h 163"/>
                <a:gd name="T16" fmla="*/ 192 w 204"/>
                <a:gd name="T17" fmla="*/ 90 h 163"/>
                <a:gd name="T18" fmla="*/ 194 w 204"/>
                <a:gd name="T19" fmla="*/ 88 h 163"/>
                <a:gd name="T20" fmla="*/ 196 w 204"/>
                <a:gd name="T21" fmla="*/ 87 h 163"/>
                <a:gd name="T22" fmla="*/ 198 w 204"/>
                <a:gd name="T23" fmla="*/ 86 h 163"/>
                <a:gd name="T24" fmla="*/ 200 w 204"/>
                <a:gd name="T25" fmla="*/ 85 h 163"/>
                <a:gd name="T26" fmla="*/ 202 w 204"/>
                <a:gd name="T27" fmla="*/ 83 h 163"/>
                <a:gd name="T28" fmla="*/ 204 w 204"/>
                <a:gd name="T29" fmla="*/ 80 h 163"/>
                <a:gd name="T30" fmla="*/ 200 w 204"/>
                <a:gd name="T31" fmla="*/ 68 h 163"/>
                <a:gd name="T32" fmla="*/ 194 w 204"/>
                <a:gd name="T33" fmla="*/ 56 h 163"/>
                <a:gd name="T34" fmla="*/ 190 w 204"/>
                <a:gd name="T35" fmla="*/ 47 h 163"/>
                <a:gd name="T36" fmla="*/ 186 w 204"/>
                <a:gd name="T37" fmla="*/ 40 h 163"/>
                <a:gd name="T38" fmla="*/ 181 w 204"/>
                <a:gd name="T39" fmla="*/ 34 h 163"/>
                <a:gd name="T40" fmla="*/ 176 w 204"/>
                <a:gd name="T41" fmla="*/ 29 h 163"/>
                <a:gd name="T42" fmla="*/ 169 w 204"/>
                <a:gd name="T43" fmla="*/ 23 h 163"/>
                <a:gd name="T44" fmla="*/ 164 w 204"/>
                <a:gd name="T45" fmla="*/ 19 h 163"/>
                <a:gd name="T46" fmla="*/ 158 w 204"/>
                <a:gd name="T47" fmla="*/ 16 h 163"/>
                <a:gd name="T48" fmla="*/ 152 w 204"/>
                <a:gd name="T49" fmla="*/ 14 h 163"/>
                <a:gd name="T50" fmla="*/ 139 w 204"/>
                <a:gd name="T51" fmla="*/ 9 h 163"/>
                <a:gd name="T52" fmla="*/ 127 w 204"/>
                <a:gd name="T53" fmla="*/ 8 h 163"/>
                <a:gd name="T54" fmla="*/ 115 w 204"/>
                <a:gd name="T55" fmla="*/ 7 h 163"/>
                <a:gd name="T56" fmla="*/ 105 w 204"/>
                <a:gd name="T57" fmla="*/ 8 h 163"/>
                <a:gd name="T58" fmla="*/ 105 w 204"/>
                <a:gd name="T59" fmla="*/ 7 h 163"/>
                <a:gd name="T60" fmla="*/ 104 w 204"/>
                <a:gd name="T61" fmla="*/ 7 h 163"/>
                <a:gd name="T62" fmla="*/ 112 w 204"/>
                <a:gd name="T63" fmla="*/ 3 h 163"/>
                <a:gd name="T64" fmla="*/ 122 w 204"/>
                <a:gd name="T65" fmla="*/ 0 h 163"/>
                <a:gd name="T66" fmla="*/ 112 w 204"/>
                <a:gd name="T67" fmla="*/ 0 h 163"/>
                <a:gd name="T68" fmla="*/ 90 w 204"/>
                <a:gd name="T69" fmla="*/ 2 h 163"/>
                <a:gd name="T70" fmla="*/ 76 w 204"/>
                <a:gd name="T71" fmla="*/ 6 h 163"/>
                <a:gd name="T72" fmla="*/ 61 w 204"/>
                <a:gd name="T73" fmla="*/ 13 h 163"/>
                <a:gd name="T74" fmla="*/ 54 w 204"/>
                <a:gd name="T75" fmla="*/ 17 h 163"/>
                <a:gd name="T76" fmla="*/ 46 w 204"/>
                <a:gd name="T77" fmla="*/ 21 h 163"/>
                <a:gd name="T78" fmla="*/ 40 w 204"/>
                <a:gd name="T79" fmla="*/ 28 h 163"/>
                <a:gd name="T80" fmla="*/ 33 w 204"/>
                <a:gd name="T81" fmla="*/ 34 h 163"/>
                <a:gd name="T82" fmla="*/ 30 w 204"/>
                <a:gd name="T83" fmla="*/ 36 h 163"/>
                <a:gd name="T84" fmla="*/ 28 w 204"/>
                <a:gd name="T85" fmla="*/ 38 h 163"/>
                <a:gd name="T86" fmla="*/ 29 w 204"/>
                <a:gd name="T87" fmla="*/ 38 h 163"/>
                <a:gd name="T88" fmla="*/ 31 w 204"/>
                <a:gd name="T89" fmla="*/ 38 h 163"/>
                <a:gd name="T90" fmla="*/ 25 w 204"/>
                <a:gd name="T91" fmla="*/ 46 h 163"/>
                <a:gd name="T92" fmla="*/ 19 w 204"/>
                <a:gd name="T93" fmla="*/ 56 h 163"/>
                <a:gd name="T94" fmla="*/ 13 w 204"/>
                <a:gd name="T95" fmla="*/ 72 h 163"/>
                <a:gd name="T96" fmla="*/ 7 w 204"/>
                <a:gd name="T97" fmla="*/ 88 h 163"/>
                <a:gd name="T98" fmla="*/ 3 w 204"/>
                <a:gd name="T99" fmla="*/ 102 h 163"/>
                <a:gd name="T100" fmla="*/ 1 w 204"/>
                <a:gd name="T101" fmla="*/ 115 h 163"/>
                <a:gd name="T102" fmla="*/ 0 w 204"/>
                <a:gd name="T103" fmla="*/ 128 h 163"/>
                <a:gd name="T104" fmla="*/ 0 w 204"/>
                <a:gd name="T105" fmla="*/ 140 h 163"/>
                <a:gd name="T106" fmla="*/ 1 w 204"/>
                <a:gd name="T107" fmla="*/ 152 h 163"/>
                <a:gd name="T108" fmla="*/ 3 w 204"/>
                <a:gd name="T109" fmla="*/ 163 h 163"/>
                <a:gd name="T110" fmla="*/ 5 w 204"/>
                <a:gd name="T111" fmla="*/ 163 h 163"/>
                <a:gd name="T112" fmla="*/ 7 w 204"/>
                <a:gd name="T113" fmla="*/ 163 h 163"/>
                <a:gd name="T114" fmla="*/ 40 w 204"/>
                <a:gd name="T115" fmla="*/ 163 h 163"/>
                <a:gd name="T116" fmla="*/ 40 w 204"/>
                <a:gd name="T117" fmla="*/ 162 h 163"/>
                <a:gd name="T118" fmla="*/ 40 w 204"/>
                <a:gd name="T119" fmla="*/ 161 h 163"/>
                <a:gd name="T120" fmla="*/ 41 w 204"/>
                <a:gd name="T121" fmla="*/ 162 h 163"/>
                <a:gd name="T122" fmla="*/ 41 w 204"/>
                <a:gd name="T123" fmla="*/ 163 h 163"/>
                <a:gd name="T124" fmla="*/ 165 w 204"/>
                <a:gd name="T1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163">
                  <a:moveTo>
                    <a:pt x="165" y="163"/>
                  </a:moveTo>
                  <a:lnTo>
                    <a:pt x="168" y="151"/>
                  </a:lnTo>
                  <a:lnTo>
                    <a:pt x="172" y="138"/>
                  </a:lnTo>
                  <a:lnTo>
                    <a:pt x="177" y="124"/>
                  </a:lnTo>
                  <a:lnTo>
                    <a:pt x="183" y="109"/>
                  </a:lnTo>
                  <a:lnTo>
                    <a:pt x="187" y="102"/>
                  </a:lnTo>
                  <a:lnTo>
                    <a:pt x="191" y="96"/>
                  </a:lnTo>
                  <a:lnTo>
                    <a:pt x="191" y="93"/>
                  </a:lnTo>
                  <a:lnTo>
                    <a:pt x="192" y="90"/>
                  </a:lnTo>
                  <a:lnTo>
                    <a:pt x="194" y="88"/>
                  </a:lnTo>
                  <a:lnTo>
                    <a:pt x="196" y="87"/>
                  </a:lnTo>
                  <a:lnTo>
                    <a:pt x="198" y="86"/>
                  </a:lnTo>
                  <a:lnTo>
                    <a:pt x="200" y="85"/>
                  </a:lnTo>
                  <a:lnTo>
                    <a:pt x="202" y="83"/>
                  </a:lnTo>
                  <a:lnTo>
                    <a:pt x="204" y="80"/>
                  </a:lnTo>
                  <a:lnTo>
                    <a:pt x="200" y="68"/>
                  </a:lnTo>
                  <a:lnTo>
                    <a:pt x="194" y="56"/>
                  </a:lnTo>
                  <a:lnTo>
                    <a:pt x="190" y="47"/>
                  </a:lnTo>
                  <a:lnTo>
                    <a:pt x="186" y="40"/>
                  </a:lnTo>
                  <a:lnTo>
                    <a:pt x="181" y="34"/>
                  </a:lnTo>
                  <a:lnTo>
                    <a:pt x="176" y="29"/>
                  </a:lnTo>
                  <a:lnTo>
                    <a:pt x="169" y="23"/>
                  </a:lnTo>
                  <a:lnTo>
                    <a:pt x="164" y="19"/>
                  </a:lnTo>
                  <a:lnTo>
                    <a:pt x="158" y="16"/>
                  </a:lnTo>
                  <a:lnTo>
                    <a:pt x="152" y="14"/>
                  </a:lnTo>
                  <a:lnTo>
                    <a:pt x="139" y="9"/>
                  </a:lnTo>
                  <a:lnTo>
                    <a:pt x="127" y="8"/>
                  </a:lnTo>
                  <a:lnTo>
                    <a:pt x="115" y="7"/>
                  </a:lnTo>
                  <a:lnTo>
                    <a:pt x="105" y="8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12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76" y="6"/>
                  </a:lnTo>
                  <a:lnTo>
                    <a:pt x="61" y="13"/>
                  </a:lnTo>
                  <a:lnTo>
                    <a:pt x="54" y="17"/>
                  </a:lnTo>
                  <a:lnTo>
                    <a:pt x="46" y="21"/>
                  </a:lnTo>
                  <a:lnTo>
                    <a:pt x="40" y="28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25" y="46"/>
                  </a:lnTo>
                  <a:lnTo>
                    <a:pt x="19" y="56"/>
                  </a:lnTo>
                  <a:lnTo>
                    <a:pt x="13" y="72"/>
                  </a:lnTo>
                  <a:lnTo>
                    <a:pt x="7" y="88"/>
                  </a:lnTo>
                  <a:lnTo>
                    <a:pt x="3" y="102"/>
                  </a:lnTo>
                  <a:lnTo>
                    <a:pt x="1" y="11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3" y="163"/>
                  </a:lnTo>
                  <a:lnTo>
                    <a:pt x="5" y="163"/>
                  </a:lnTo>
                  <a:lnTo>
                    <a:pt x="7" y="163"/>
                  </a:lnTo>
                  <a:lnTo>
                    <a:pt x="40" y="163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1" y="162"/>
                  </a:lnTo>
                  <a:lnTo>
                    <a:pt x="41" y="163"/>
                  </a:lnTo>
                  <a:lnTo>
                    <a:pt x="16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125">
              <a:extLst>
                <a:ext uri="{FF2B5EF4-FFF2-40B4-BE49-F238E27FC236}">
                  <a16:creationId xmlns:a16="http://schemas.microsoft.com/office/drawing/2014/main" id="{39413DFF-1C6C-4636-9680-0F0E04C2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1" y="1909763"/>
              <a:ext cx="73025" cy="66675"/>
            </a:xfrm>
            <a:custGeom>
              <a:avLst/>
              <a:gdLst>
                <a:gd name="T0" fmla="*/ 164 w 185"/>
                <a:gd name="T1" fmla="*/ 78 h 167"/>
                <a:gd name="T2" fmla="*/ 170 w 185"/>
                <a:gd name="T3" fmla="*/ 74 h 167"/>
                <a:gd name="T4" fmla="*/ 178 w 185"/>
                <a:gd name="T5" fmla="*/ 69 h 167"/>
                <a:gd name="T6" fmla="*/ 179 w 185"/>
                <a:gd name="T7" fmla="*/ 67 h 167"/>
                <a:gd name="T8" fmla="*/ 181 w 185"/>
                <a:gd name="T9" fmla="*/ 65 h 167"/>
                <a:gd name="T10" fmla="*/ 184 w 185"/>
                <a:gd name="T11" fmla="*/ 44 h 167"/>
                <a:gd name="T12" fmla="*/ 185 w 185"/>
                <a:gd name="T13" fmla="*/ 34 h 167"/>
                <a:gd name="T14" fmla="*/ 182 w 185"/>
                <a:gd name="T15" fmla="*/ 32 h 167"/>
                <a:gd name="T16" fmla="*/ 175 w 185"/>
                <a:gd name="T17" fmla="*/ 25 h 167"/>
                <a:gd name="T18" fmla="*/ 168 w 185"/>
                <a:gd name="T19" fmla="*/ 21 h 167"/>
                <a:gd name="T20" fmla="*/ 162 w 185"/>
                <a:gd name="T21" fmla="*/ 17 h 167"/>
                <a:gd name="T22" fmla="*/ 153 w 185"/>
                <a:gd name="T23" fmla="*/ 12 h 167"/>
                <a:gd name="T24" fmla="*/ 143 w 185"/>
                <a:gd name="T25" fmla="*/ 8 h 167"/>
                <a:gd name="T26" fmla="*/ 133 w 185"/>
                <a:gd name="T27" fmla="*/ 5 h 167"/>
                <a:gd name="T28" fmla="*/ 121 w 185"/>
                <a:gd name="T29" fmla="*/ 2 h 167"/>
                <a:gd name="T30" fmla="*/ 109 w 185"/>
                <a:gd name="T31" fmla="*/ 0 h 167"/>
                <a:gd name="T32" fmla="*/ 95 w 185"/>
                <a:gd name="T33" fmla="*/ 0 h 167"/>
                <a:gd name="T34" fmla="*/ 80 w 185"/>
                <a:gd name="T35" fmla="*/ 2 h 167"/>
                <a:gd name="T36" fmla="*/ 65 w 185"/>
                <a:gd name="T37" fmla="*/ 5 h 167"/>
                <a:gd name="T38" fmla="*/ 47 w 185"/>
                <a:gd name="T39" fmla="*/ 10 h 167"/>
                <a:gd name="T40" fmla="*/ 30 w 185"/>
                <a:gd name="T41" fmla="*/ 19 h 167"/>
                <a:gd name="T42" fmla="*/ 16 w 185"/>
                <a:gd name="T43" fmla="*/ 29 h 167"/>
                <a:gd name="T44" fmla="*/ 0 w 185"/>
                <a:gd name="T45" fmla="*/ 39 h 167"/>
                <a:gd name="T46" fmla="*/ 1 w 185"/>
                <a:gd name="T47" fmla="*/ 45 h 167"/>
                <a:gd name="T48" fmla="*/ 4 w 185"/>
                <a:gd name="T49" fmla="*/ 61 h 167"/>
                <a:gd name="T50" fmla="*/ 13 w 185"/>
                <a:gd name="T51" fmla="*/ 63 h 167"/>
                <a:gd name="T52" fmla="*/ 22 w 185"/>
                <a:gd name="T53" fmla="*/ 66 h 167"/>
                <a:gd name="T54" fmla="*/ 31 w 185"/>
                <a:gd name="T55" fmla="*/ 71 h 167"/>
                <a:gd name="T56" fmla="*/ 40 w 185"/>
                <a:gd name="T57" fmla="*/ 76 h 167"/>
                <a:gd name="T58" fmla="*/ 48 w 185"/>
                <a:gd name="T59" fmla="*/ 84 h 167"/>
                <a:gd name="T60" fmla="*/ 56 w 185"/>
                <a:gd name="T61" fmla="*/ 91 h 167"/>
                <a:gd name="T62" fmla="*/ 62 w 185"/>
                <a:gd name="T63" fmla="*/ 102 h 167"/>
                <a:gd name="T64" fmla="*/ 69 w 185"/>
                <a:gd name="T65" fmla="*/ 114 h 167"/>
                <a:gd name="T66" fmla="*/ 75 w 185"/>
                <a:gd name="T67" fmla="*/ 128 h 167"/>
                <a:gd name="T68" fmla="*/ 80 w 185"/>
                <a:gd name="T69" fmla="*/ 142 h 167"/>
                <a:gd name="T70" fmla="*/ 83 w 185"/>
                <a:gd name="T71" fmla="*/ 154 h 167"/>
                <a:gd name="T72" fmla="*/ 86 w 185"/>
                <a:gd name="T73" fmla="*/ 167 h 167"/>
                <a:gd name="T74" fmla="*/ 150 w 185"/>
                <a:gd name="T75" fmla="*/ 167 h 167"/>
                <a:gd name="T76" fmla="*/ 152 w 185"/>
                <a:gd name="T77" fmla="*/ 159 h 167"/>
                <a:gd name="T78" fmla="*/ 153 w 185"/>
                <a:gd name="T79" fmla="*/ 154 h 167"/>
                <a:gd name="T80" fmla="*/ 155 w 185"/>
                <a:gd name="T81" fmla="*/ 148 h 167"/>
                <a:gd name="T82" fmla="*/ 157 w 185"/>
                <a:gd name="T83" fmla="*/ 144 h 167"/>
                <a:gd name="T84" fmla="*/ 158 w 185"/>
                <a:gd name="T85" fmla="*/ 142 h 167"/>
                <a:gd name="T86" fmla="*/ 158 w 185"/>
                <a:gd name="T87" fmla="*/ 140 h 167"/>
                <a:gd name="T88" fmla="*/ 156 w 185"/>
                <a:gd name="T89" fmla="*/ 125 h 167"/>
                <a:gd name="T90" fmla="*/ 154 w 185"/>
                <a:gd name="T91" fmla="*/ 113 h 167"/>
                <a:gd name="T92" fmla="*/ 153 w 185"/>
                <a:gd name="T93" fmla="*/ 105 h 167"/>
                <a:gd name="T94" fmla="*/ 152 w 185"/>
                <a:gd name="T95" fmla="*/ 102 h 167"/>
                <a:gd name="T96" fmla="*/ 152 w 185"/>
                <a:gd name="T97" fmla="*/ 99 h 167"/>
                <a:gd name="T98" fmla="*/ 152 w 185"/>
                <a:gd name="T99" fmla="*/ 94 h 167"/>
                <a:gd name="T100" fmla="*/ 152 w 185"/>
                <a:gd name="T101" fmla="*/ 91 h 167"/>
                <a:gd name="T102" fmla="*/ 154 w 185"/>
                <a:gd name="T103" fmla="*/ 88 h 167"/>
                <a:gd name="T104" fmla="*/ 155 w 185"/>
                <a:gd name="T105" fmla="*/ 85 h 167"/>
                <a:gd name="T106" fmla="*/ 158 w 185"/>
                <a:gd name="T107" fmla="*/ 83 h 167"/>
                <a:gd name="T108" fmla="*/ 161 w 185"/>
                <a:gd name="T109" fmla="*/ 80 h 167"/>
                <a:gd name="T110" fmla="*/ 164 w 185"/>
                <a:gd name="T111" fmla="*/ 7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67">
                  <a:moveTo>
                    <a:pt x="164" y="78"/>
                  </a:moveTo>
                  <a:lnTo>
                    <a:pt x="170" y="74"/>
                  </a:lnTo>
                  <a:lnTo>
                    <a:pt x="178" y="69"/>
                  </a:lnTo>
                  <a:lnTo>
                    <a:pt x="179" y="67"/>
                  </a:lnTo>
                  <a:lnTo>
                    <a:pt x="181" y="65"/>
                  </a:lnTo>
                  <a:lnTo>
                    <a:pt x="184" y="44"/>
                  </a:lnTo>
                  <a:lnTo>
                    <a:pt x="185" y="34"/>
                  </a:lnTo>
                  <a:lnTo>
                    <a:pt x="182" y="32"/>
                  </a:lnTo>
                  <a:lnTo>
                    <a:pt x="175" y="25"/>
                  </a:lnTo>
                  <a:lnTo>
                    <a:pt x="168" y="21"/>
                  </a:lnTo>
                  <a:lnTo>
                    <a:pt x="162" y="17"/>
                  </a:lnTo>
                  <a:lnTo>
                    <a:pt x="153" y="12"/>
                  </a:lnTo>
                  <a:lnTo>
                    <a:pt x="143" y="8"/>
                  </a:lnTo>
                  <a:lnTo>
                    <a:pt x="133" y="5"/>
                  </a:lnTo>
                  <a:lnTo>
                    <a:pt x="121" y="2"/>
                  </a:lnTo>
                  <a:lnTo>
                    <a:pt x="109" y="0"/>
                  </a:lnTo>
                  <a:lnTo>
                    <a:pt x="95" y="0"/>
                  </a:lnTo>
                  <a:lnTo>
                    <a:pt x="80" y="2"/>
                  </a:lnTo>
                  <a:lnTo>
                    <a:pt x="65" y="5"/>
                  </a:lnTo>
                  <a:lnTo>
                    <a:pt x="47" y="10"/>
                  </a:lnTo>
                  <a:lnTo>
                    <a:pt x="30" y="19"/>
                  </a:lnTo>
                  <a:lnTo>
                    <a:pt x="16" y="29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4" y="61"/>
                  </a:lnTo>
                  <a:lnTo>
                    <a:pt x="13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0" y="76"/>
                  </a:lnTo>
                  <a:lnTo>
                    <a:pt x="48" y="84"/>
                  </a:lnTo>
                  <a:lnTo>
                    <a:pt x="56" y="91"/>
                  </a:lnTo>
                  <a:lnTo>
                    <a:pt x="62" y="102"/>
                  </a:lnTo>
                  <a:lnTo>
                    <a:pt x="69" y="114"/>
                  </a:lnTo>
                  <a:lnTo>
                    <a:pt x="75" y="128"/>
                  </a:lnTo>
                  <a:lnTo>
                    <a:pt x="80" y="142"/>
                  </a:lnTo>
                  <a:lnTo>
                    <a:pt x="83" y="154"/>
                  </a:lnTo>
                  <a:lnTo>
                    <a:pt x="86" y="167"/>
                  </a:lnTo>
                  <a:lnTo>
                    <a:pt x="150" y="167"/>
                  </a:lnTo>
                  <a:lnTo>
                    <a:pt x="152" y="159"/>
                  </a:lnTo>
                  <a:lnTo>
                    <a:pt x="153" y="154"/>
                  </a:lnTo>
                  <a:lnTo>
                    <a:pt x="155" y="148"/>
                  </a:lnTo>
                  <a:lnTo>
                    <a:pt x="157" y="144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56" y="125"/>
                  </a:lnTo>
                  <a:lnTo>
                    <a:pt x="154" y="113"/>
                  </a:lnTo>
                  <a:lnTo>
                    <a:pt x="153" y="105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4"/>
                  </a:lnTo>
                  <a:lnTo>
                    <a:pt x="152" y="91"/>
                  </a:lnTo>
                  <a:lnTo>
                    <a:pt x="154" y="88"/>
                  </a:lnTo>
                  <a:lnTo>
                    <a:pt x="155" y="85"/>
                  </a:lnTo>
                  <a:lnTo>
                    <a:pt x="158" y="83"/>
                  </a:lnTo>
                  <a:lnTo>
                    <a:pt x="161" y="80"/>
                  </a:lnTo>
                  <a:lnTo>
                    <a:pt x="16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E04353CD-3156-4B4D-9C06-16D197BE7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1984375"/>
              <a:ext cx="76200" cy="69850"/>
            </a:xfrm>
            <a:custGeom>
              <a:avLst/>
              <a:gdLst>
                <a:gd name="T0" fmla="*/ 191 w 194"/>
                <a:gd name="T1" fmla="*/ 0 h 175"/>
                <a:gd name="T2" fmla="*/ 35 w 194"/>
                <a:gd name="T3" fmla="*/ 0 h 175"/>
                <a:gd name="T4" fmla="*/ 28 w 194"/>
                <a:gd name="T5" fmla="*/ 2 h 175"/>
                <a:gd name="T6" fmla="*/ 21 w 194"/>
                <a:gd name="T7" fmla="*/ 4 h 175"/>
                <a:gd name="T8" fmla="*/ 16 w 194"/>
                <a:gd name="T9" fmla="*/ 7 h 175"/>
                <a:gd name="T10" fmla="*/ 11 w 194"/>
                <a:gd name="T11" fmla="*/ 11 h 175"/>
                <a:gd name="T12" fmla="*/ 6 w 194"/>
                <a:gd name="T13" fmla="*/ 17 h 175"/>
                <a:gd name="T14" fmla="*/ 3 w 194"/>
                <a:gd name="T15" fmla="*/ 23 h 175"/>
                <a:gd name="T16" fmla="*/ 1 w 194"/>
                <a:gd name="T17" fmla="*/ 30 h 175"/>
                <a:gd name="T18" fmla="*/ 0 w 194"/>
                <a:gd name="T19" fmla="*/ 36 h 175"/>
                <a:gd name="T20" fmla="*/ 0 w 194"/>
                <a:gd name="T21" fmla="*/ 140 h 175"/>
                <a:gd name="T22" fmla="*/ 1 w 194"/>
                <a:gd name="T23" fmla="*/ 146 h 175"/>
                <a:gd name="T24" fmla="*/ 3 w 194"/>
                <a:gd name="T25" fmla="*/ 154 h 175"/>
                <a:gd name="T26" fmla="*/ 6 w 194"/>
                <a:gd name="T27" fmla="*/ 159 h 175"/>
                <a:gd name="T28" fmla="*/ 11 w 194"/>
                <a:gd name="T29" fmla="*/ 165 h 175"/>
                <a:gd name="T30" fmla="*/ 16 w 194"/>
                <a:gd name="T31" fmla="*/ 169 h 175"/>
                <a:gd name="T32" fmla="*/ 21 w 194"/>
                <a:gd name="T33" fmla="*/ 172 h 175"/>
                <a:gd name="T34" fmla="*/ 28 w 194"/>
                <a:gd name="T35" fmla="*/ 174 h 175"/>
                <a:gd name="T36" fmla="*/ 35 w 194"/>
                <a:gd name="T37" fmla="*/ 175 h 175"/>
                <a:gd name="T38" fmla="*/ 150 w 194"/>
                <a:gd name="T39" fmla="*/ 175 h 175"/>
                <a:gd name="T40" fmla="*/ 150 w 194"/>
                <a:gd name="T41" fmla="*/ 94 h 175"/>
                <a:gd name="T42" fmla="*/ 151 w 194"/>
                <a:gd name="T43" fmla="*/ 85 h 175"/>
                <a:gd name="T44" fmla="*/ 153 w 194"/>
                <a:gd name="T45" fmla="*/ 75 h 175"/>
                <a:gd name="T46" fmla="*/ 157 w 194"/>
                <a:gd name="T47" fmla="*/ 66 h 175"/>
                <a:gd name="T48" fmla="*/ 163 w 194"/>
                <a:gd name="T49" fmla="*/ 59 h 175"/>
                <a:gd name="T50" fmla="*/ 169 w 194"/>
                <a:gd name="T51" fmla="*/ 51 h 175"/>
                <a:gd name="T52" fmla="*/ 176 w 194"/>
                <a:gd name="T53" fmla="*/ 46 h 175"/>
                <a:gd name="T54" fmla="*/ 184 w 194"/>
                <a:gd name="T55" fmla="*/ 42 h 175"/>
                <a:gd name="T56" fmla="*/ 194 w 194"/>
                <a:gd name="T57" fmla="*/ 38 h 175"/>
                <a:gd name="T58" fmla="*/ 192 w 194"/>
                <a:gd name="T59" fmla="*/ 30 h 175"/>
                <a:gd name="T60" fmla="*/ 192 w 194"/>
                <a:gd name="T61" fmla="*/ 20 h 175"/>
                <a:gd name="T62" fmla="*/ 191 w 194"/>
                <a:gd name="T63" fmla="*/ 11 h 175"/>
                <a:gd name="T64" fmla="*/ 191 w 194"/>
                <a:gd name="T6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175">
                  <a:moveTo>
                    <a:pt x="191" y="0"/>
                  </a:moveTo>
                  <a:lnTo>
                    <a:pt x="35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140"/>
                  </a:lnTo>
                  <a:lnTo>
                    <a:pt x="1" y="146"/>
                  </a:lnTo>
                  <a:lnTo>
                    <a:pt x="3" y="154"/>
                  </a:lnTo>
                  <a:lnTo>
                    <a:pt x="6" y="159"/>
                  </a:lnTo>
                  <a:lnTo>
                    <a:pt x="11" y="165"/>
                  </a:lnTo>
                  <a:lnTo>
                    <a:pt x="16" y="169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150" y="175"/>
                  </a:lnTo>
                  <a:lnTo>
                    <a:pt x="150" y="94"/>
                  </a:lnTo>
                  <a:lnTo>
                    <a:pt x="151" y="85"/>
                  </a:lnTo>
                  <a:lnTo>
                    <a:pt x="153" y="75"/>
                  </a:lnTo>
                  <a:lnTo>
                    <a:pt x="157" y="66"/>
                  </a:lnTo>
                  <a:lnTo>
                    <a:pt x="163" y="59"/>
                  </a:lnTo>
                  <a:lnTo>
                    <a:pt x="169" y="51"/>
                  </a:lnTo>
                  <a:lnTo>
                    <a:pt x="176" y="46"/>
                  </a:lnTo>
                  <a:lnTo>
                    <a:pt x="184" y="42"/>
                  </a:lnTo>
                  <a:lnTo>
                    <a:pt x="194" y="38"/>
                  </a:lnTo>
                  <a:lnTo>
                    <a:pt x="192" y="30"/>
                  </a:lnTo>
                  <a:lnTo>
                    <a:pt x="192" y="20"/>
                  </a:lnTo>
                  <a:lnTo>
                    <a:pt x="191" y="11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127">
              <a:extLst>
                <a:ext uri="{FF2B5EF4-FFF2-40B4-BE49-F238E27FC236}">
                  <a16:creationId xmlns:a16="http://schemas.microsoft.com/office/drawing/2014/main" id="{4E106150-E60B-4623-B29E-E6CDA15A2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022" y="1909369"/>
              <a:ext cx="73610" cy="67066"/>
            </a:xfrm>
            <a:custGeom>
              <a:avLst/>
              <a:gdLst>
                <a:gd name="T0" fmla="*/ 138 w 177"/>
                <a:gd name="T1" fmla="*/ 163 h 163"/>
                <a:gd name="T2" fmla="*/ 145 w 177"/>
                <a:gd name="T3" fmla="*/ 138 h 163"/>
                <a:gd name="T4" fmla="*/ 156 w 177"/>
                <a:gd name="T5" fmla="*/ 109 h 163"/>
                <a:gd name="T6" fmla="*/ 164 w 177"/>
                <a:gd name="T7" fmla="*/ 96 h 163"/>
                <a:gd name="T8" fmla="*/ 165 w 177"/>
                <a:gd name="T9" fmla="*/ 90 h 163"/>
                <a:gd name="T10" fmla="*/ 169 w 177"/>
                <a:gd name="T11" fmla="*/ 87 h 163"/>
                <a:gd name="T12" fmla="*/ 172 w 177"/>
                <a:gd name="T13" fmla="*/ 85 h 163"/>
                <a:gd name="T14" fmla="*/ 177 w 177"/>
                <a:gd name="T15" fmla="*/ 80 h 163"/>
                <a:gd name="T16" fmla="*/ 167 w 177"/>
                <a:gd name="T17" fmla="*/ 56 h 163"/>
                <a:gd name="T18" fmla="*/ 159 w 177"/>
                <a:gd name="T19" fmla="*/ 40 h 163"/>
                <a:gd name="T20" fmla="*/ 148 w 177"/>
                <a:gd name="T21" fmla="*/ 29 h 163"/>
                <a:gd name="T22" fmla="*/ 137 w 177"/>
                <a:gd name="T23" fmla="*/ 19 h 163"/>
                <a:gd name="T24" fmla="*/ 124 w 177"/>
                <a:gd name="T25" fmla="*/ 14 h 163"/>
                <a:gd name="T26" fmla="*/ 99 w 177"/>
                <a:gd name="T27" fmla="*/ 8 h 163"/>
                <a:gd name="T28" fmla="*/ 78 w 177"/>
                <a:gd name="T29" fmla="*/ 8 h 163"/>
                <a:gd name="T30" fmla="*/ 77 w 177"/>
                <a:gd name="T31" fmla="*/ 7 h 163"/>
                <a:gd name="T32" fmla="*/ 94 w 177"/>
                <a:gd name="T33" fmla="*/ 0 h 163"/>
                <a:gd name="T34" fmla="*/ 63 w 177"/>
                <a:gd name="T35" fmla="*/ 2 h 163"/>
                <a:gd name="T36" fmla="*/ 33 w 177"/>
                <a:gd name="T37" fmla="*/ 13 h 163"/>
                <a:gd name="T38" fmla="*/ 19 w 177"/>
                <a:gd name="T39" fmla="*/ 21 h 163"/>
                <a:gd name="T40" fmla="*/ 5 w 177"/>
                <a:gd name="T41" fmla="*/ 34 h 163"/>
                <a:gd name="T42" fmla="*/ 1 w 177"/>
                <a:gd name="T43" fmla="*/ 38 h 163"/>
                <a:gd name="T44" fmla="*/ 3 w 177"/>
                <a:gd name="T45" fmla="*/ 38 h 163"/>
                <a:gd name="T46" fmla="*/ 0 w 177"/>
                <a:gd name="T47" fmla="*/ 43 h 163"/>
                <a:gd name="T48" fmla="*/ 19 w 177"/>
                <a:gd name="T49" fmla="*/ 53 h 163"/>
                <a:gd name="T50" fmla="*/ 34 w 177"/>
                <a:gd name="T51" fmla="*/ 62 h 163"/>
                <a:gd name="T52" fmla="*/ 48 w 177"/>
                <a:gd name="T53" fmla="*/ 74 h 163"/>
                <a:gd name="T54" fmla="*/ 53 w 177"/>
                <a:gd name="T55" fmla="*/ 82 h 163"/>
                <a:gd name="T56" fmla="*/ 54 w 177"/>
                <a:gd name="T57" fmla="*/ 92 h 163"/>
                <a:gd name="T58" fmla="*/ 51 w 177"/>
                <a:gd name="T59" fmla="*/ 115 h 163"/>
                <a:gd name="T60" fmla="*/ 48 w 177"/>
                <a:gd name="T61" fmla="*/ 140 h 163"/>
                <a:gd name="T62" fmla="*/ 53 w 177"/>
                <a:gd name="T63" fmla="*/ 150 h 163"/>
                <a:gd name="T64" fmla="*/ 55 w 177"/>
                <a:gd name="T6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3">
                  <a:moveTo>
                    <a:pt x="55" y="163"/>
                  </a:moveTo>
                  <a:lnTo>
                    <a:pt x="138" y="163"/>
                  </a:lnTo>
                  <a:lnTo>
                    <a:pt x="140" y="151"/>
                  </a:lnTo>
                  <a:lnTo>
                    <a:pt x="145" y="138"/>
                  </a:lnTo>
                  <a:lnTo>
                    <a:pt x="150" y="124"/>
                  </a:lnTo>
                  <a:lnTo>
                    <a:pt x="156" y="109"/>
                  </a:lnTo>
                  <a:lnTo>
                    <a:pt x="160" y="102"/>
                  </a:lnTo>
                  <a:lnTo>
                    <a:pt x="164" y="96"/>
                  </a:lnTo>
                  <a:lnTo>
                    <a:pt x="164" y="93"/>
                  </a:lnTo>
                  <a:lnTo>
                    <a:pt x="165" y="90"/>
                  </a:lnTo>
                  <a:lnTo>
                    <a:pt x="167" y="88"/>
                  </a:lnTo>
                  <a:lnTo>
                    <a:pt x="169" y="87"/>
                  </a:lnTo>
                  <a:lnTo>
                    <a:pt x="170" y="86"/>
                  </a:lnTo>
                  <a:lnTo>
                    <a:pt x="172" y="85"/>
                  </a:lnTo>
                  <a:lnTo>
                    <a:pt x="174" y="83"/>
                  </a:lnTo>
                  <a:lnTo>
                    <a:pt x="177" y="80"/>
                  </a:lnTo>
                  <a:lnTo>
                    <a:pt x="173" y="68"/>
                  </a:lnTo>
                  <a:lnTo>
                    <a:pt x="167" y="56"/>
                  </a:lnTo>
                  <a:lnTo>
                    <a:pt x="163" y="47"/>
                  </a:lnTo>
                  <a:lnTo>
                    <a:pt x="159" y="40"/>
                  </a:lnTo>
                  <a:lnTo>
                    <a:pt x="153" y="34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9"/>
                  </a:lnTo>
                  <a:lnTo>
                    <a:pt x="131" y="16"/>
                  </a:lnTo>
                  <a:lnTo>
                    <a:pt x="124" y="14"/>
                  </a:lnTo>
                  <a:lnTo>
                    <a:pt x="112" y="9"/>
                  </a:lnTo>
                  <a:lnTo>
                    <a:pt x="99" y="8"/>
                  </a:lnTo>
                  <a:lnTo>
                    <a:pt x="88" y="7"/>
                  </a:lnTo>
                  <a:lnTo>
                    <a:pt x="78" y="8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85" y="3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19" y="21"/>
                  </a:lnTo>
                  <a:lnTo>
                    <a:pt x="12" y="28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11" y="47"/>
                  </a:lnTo>
                  <a:lnTo>
                    <a:pt x="19" y="53"/>
                  </a:lnTo>
                  <a:lnTo>
                    <a:pt x="28" y="58"/>
                  </a:lnTo>
                  <a:lnTo>
                    <a:pt x="34" y="62"/>
                  </a:lnTo>
                  <a:lnTo>
                    <a:pt x="44" y="71"/>
                  </a:lnTo>
                  <a:lnTo>
                    <a:pt x="48" y="74"/>
                  </a:lnTo>
                  <a:lnTo>
                    <a:pt x="51" y="77"/>
                  </a:lnTo>
                  <a:lnTo>
                    <a:pt x="53" y="82"/>
                  </a:lnTo>
                  <a:lnTo>
                    <a:pt x="54" y="86"/>
                  </a:lnTo>
                  <a:lnTo>
                    <a:pt x="54" y="92"/>
                  </a:lnTo>
                  <a:lnTo>
                    <a:pt x="53" y="103"/>
                  </a:lnTo>
                  <a:lnTo>
                    <a:pt x="51" y="115"/>
                  </a:lnTo>
                  <a:lnTo>
                    <a:pt x="50" y="128"/>
                  </a:lnTo>
                  <a:lnTo>
                    <a:pt x="48" y="140"/>
                  </a:lnTo>
                  <a:lnTo>
                    <a:pt x="51" y="144"/>
                  </a:lnTo>
                  <a:lnTo>
                    <a:pt x="53" y="150"/>
                  </a:lnTo>
                  <a:lnTo>
                    <a:pt x="54" y="155"/>
                  </a:lnTo>
                  <a:lnTo>
                    <a:pt x="5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128">
              <a:extLst>
                <a:ext uri="{FF2B5EF4-FFF2-40B4-BE49-F238E27FC236}">
                  <a16:creationId xmlns:a16="http://schemas.microsoft.com/office/drawing/2014/main" id="{2589F866-3668-448C-B6AE-1E1462DD4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1984375"/>
              <a:ext cx="36513" cy="69850"/>
            </a:xfrm>
            <a:custGeom>
              <a:avLst/>
              <a:gdLst>
                <a:gd name="T0" fmla="*/ 90 w 92"/>
                <a:gd name="T1" fmla="*/ 0 h 175"/>
                <a:gd name="T2" fmla="*/ 10 w 92"/>
                <a:gd name="T3" fmla="*/ 0 h 175"/>
                <a:gd name="T4" fmla="*/ 9 w 92"/>
                <a:gd name="T5" fmla="*/ 13 h 175"/>
                <a:gd name="T6" fmla="*/ 7 w 92"/>
                <a:gd name="T7" fmla="*/ 24 h 175"/>
                <a:gd name="T8" fmla="*/ 5 w 92"/>
                <a:gd name="T9" fmla="*/ 33 h 175"/>
                <a:gd name="T10" fmla="*/ 0 w 92"/>
                <a:gd name="T11" fmla="*/ 38 h 175"/>
                <a:gd name="T12" fmla="*/ 9 w 92"/>
                <a:gd name="T13" fmla="*/ 43 h 175"/>
                <a:gd name="T14" fmla="*/ 18 w 92"/>
                <a:gd name="T15" fmla="*/ 47 h 175"/>
                <a:gd name="T16" fmla="*/ 24 w 92"/>
                <a:gd name="T17" fmla="*/ 52 h 175"/>
                <a:gd name="T18" fmla="*/ 31 w 92"/>
                <a:gd name="T19" fmla="*/ 60 h 175"/>
                <a:gd name="T20" fmla="*/ 35 w 92"/>
                <a:gd name="T21" fmla="*/ 67 h 175"/>
                <a:gd name="T22" fmla="*/ 39 w 92"/>
                <a:gd name="T23" fmla="*/ 76 h 175"/>
                <a:gd name="T24" fmla="*/ 41 w 92"/>
                <a:gd name="T25" fmla="*/ 85 h 175"/>
                <a:gd name="T26" fmla="*/ 42 w 92"/>
                <a:gd name="T27" fmla="*/ 94 h 175"/>
                <a:gd name="T28" fmla="*/ 42 w 92"/>
                <a:gd name="T29" fmla="*/ 175 h 175"/>
                <a:gd name="T30" fmla="*/ 49 w 92"/>
                <a:gd name="T31" fmla="*/ 175 h 175"/>
                <a:gd name="T32" fmla="*/ 49 w 92"/>
                <a:gd name="T33" fmla="*/ 94 h 175"/>
                <a:gd name="T34" fmla="*/ 49 w 92"/>
                <a:gd name="T35" fmla="*/ 85 h 175"/>
                <a:gd name="T36" fmla="*/ 52 w 92"/>
                <a:gd name="T37" fmla="*/ 75 h 175"/>
                <a:gd name="T38" fmla="*/ 55 w 92"/>
                <a:gd name="T39" fmla="*/ 66 h 175"/>
                <a:gd name="T40" fmla="*/ 61 w 92"/>
                <a:gd name="T41" fmla="*/ 59 h 175"/>
                <a:gd name="T42" fmla="*/ 67 w 92"/>
                <a:gd name="T43" fmla="*/ 51 h 175"/>
                <a:gd name="T44" fmla="*/ 75 w 92"/>
                <a:gd name="T45" fmla="*/ 46 h 175"/>
                <a:gd name="T46" fmla="*/ 83 w 92"/>
                <a:gd name="T47" fmla="*/ 42 h 175"/>
                <a:gd name="T48" fmla="*/ 92 w 92"/>
                <a:gd name="T49" fmla="*/ 38 h 175"/>
                <a:gd name="T50" fmla="*/ 91 w 92"/>
                <a:gd name="T51" fmla="*/ 30 h 175"/>
                <a:gd name="T52" fmla="*/ 90 w 92"/>
                <a:gd name="T53" fmla="*/ 20 h 175"/>
                <a:gd name="T54" fmla="*/ 90 w 92"/>
                <a:gd name="T55" fmla="*/ 11 h 175"/>
                <a:gd name="T56" fmla="*/ 90 w 92"/>
                <a:gd name="T5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75">
                  <a:moveTo>
                    <a:pt x="90" y="0"/>
                  </a:moveTo>
                  <a:lnTo>
                    <a:pt x="10" y="0"/>
                  </a:lnTo>
                  <a:lnTo>
                    <a:pt x="9" y="13"/>
                  </a:lnTo>
                  <a:lnTo>
                    <a:pt x="7" y="24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9" y="43"/>
                  </a:lnTo>
                  <a:lnTo>
                    <a:pt x="18" y="47"/>
                  </a:lnTo>
                  <a:lnTo>
                    <a:pt x="24" y="52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39" y="76"/>
                  </a:lnTo>
                  <a:lnTo>
                    <a:pt x="41" y="85"/>
                  </a:lnTo>
                  <a:lnTo>
                    <a:pt x="42" y="94"/>
                  </a:lnTo>
                  <a:lnTo>
                    <a:pt x="42" y="175"/>
                  </a:lnTo>
                  <a:lnTo>
                    <a:pt x="49" y="175"/>
                  </a:lnTo>
                  <a:lnTo>
                    <a:pt x="49" y="94"/>
                  </a:lnTo>
                  <a:lnTo>
                    <a:pt x="49" y="85"/>
                  </a:lnTo>
                  <a:lnTo>
                    <a:pt x="52" y="75"/>
                  </a:lnTo>
                  <a:lnTo>
                    <a:pt x="55" y="66"/>
                  </a:lnTo>
                  <a:lnTo>
                    <a:pt x="61" y="59"/>
                  </a:lnTo>
                  <a:lnTo>
                    <a:pt x="67" y="51"/>
                  </a:lnTo>
                  <a:lnTo>
                    <a:pt x="75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91" y="30"/>
                  </a:lnTo>
                  <a:lnTo>
                    <a:pt x="90" y="20"/>
                  </a:lnTo>
                  <a:lnTo>
                    <a:pt x="90" y="11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129">
              <a:extLst>
                <a:ext uri="{FF2B5EF4-FFF2-40B4-BE49-F238E27FC236}">
                  <a16:creationId xmlns:a16="http://schemas.microsoft.com/office/drawing/2014/main" id="{F825FC12-A5C4-4AE2-A414-AEB62B78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1984375"/>
              <a:ext cx="28575" cy="31750"/>
            </a:xfrm>
            <a:custGeom>
              <a:avLst/>
              <a:gdLst>
                <a:gd name="T0" fmla="*/ 64 w 71"/>
                <a:gd name="T1" fmla="*/ 0 h 77"/>
                <a:gd name="T2" fmla="*/ 3 w 71"/>
                <a:gd name="T3" fmla="*/ 0 h 77"/>
                <a:gd name="T4" fmla="*/ 4 w 71"/>
                <a:gd name="T5" fmla="*/ 11 h 77"/>
                <a:gd name="T6" fmla="*/ 3 w 71"/>
                <a:gd name="T7" fmla="*/ 22 h 77"/>
                <a:gd name="T8" fmla="*/ 2 w 71"/>
                <a:gd name="T9" fmla="*/ 33 h 77"/>
                <a:gd name="T10" fmla="*/ 0 w 71"/>
                <a:gd name="T11" fmla="*/ 43 h 77"/>
                <a:gd name="T12" fmla="*/ 10 w 71"/>
                <a:gd name="T13" fmla="*/ 49 h 77"/>
                <a:gd name="T14" fmla="*/ 17 w 71"/>
                <a:gd name="T15" fmla="*/ 58 h 77"/>
                <a:gd name="T16" fmla="*/ 21 w 71"/>
                <a:gd name="T17" fmla="*/ 62 h 77"/>
                <a:gd name="T18" fmla="*/ 24 w 71"/>
                <a:gd name="T19" fmla="*/ 66 h 77"/>
                <a:gd name="T20" fmla="*/ 26 w 71"/>
                <a:gd name="T21" fmla="*/ 72 h 77"/>
                <a:gd name="T22" fmla="*/ 28 w 71"/>
                <a:gd name="T23" fmla="*/ 77 h 77"/>
                <a:gd name="T24" fmla="*/ 31 w 71"/>
                <a:gd name="T25" fmla="*/ 70 h 77"/>
                <a:gd name="T26" fmla="*/ 35 w 71"/>
                <a:gd name="T27" fmla="*/ 63 h 77"/>
                <a:gd name="T28" fmla="*/ 40 w 71"/>
                <a:gd name="T29" fmla="*/ 57 h 77"/>
                <a:gd name="T30" fmla="*/ 44 w 71"/>
                <a:gd name="T31" fmla="*/ 51 h 77"/>
                <a:gd name="T32" fmla="*/ 51 w 71"/>
                <a:gd name="T33" fmla="*/ 47 h 77"/>
                <a:gd name="T34" fmla="*/ 57 w 71"/>
                <a:gd name="T35" fmla="*/ 43 h 77"/>
                <a:gd name="T36" fmla="*/ 64 w 71"/>
                <a:gd name="T37" fmla="*/ 39 h 77"/>
                <a:gd name="T38" fmla="*/ 71 w 71"/>
                <a:gd name="T39" fmla="*/ 37 h 77"/>
                <a:gd name="T40" fmla="*/ 69 w 71"/>
                <a:gd name="T41" fmla="*/ 31 h 77"/>
                <a:gd name="T42" fmla="*/ 66 w 71"/>
                <a:gd name="T43" fmla="*/ 23 h 77"/>
                <a:gd name="T44" fmla="*/ 65 w 71"/>
                <a:gd name="T45" fmla="*/ 13 h 77"/>
                <a:gd name="T46" fmla="*/ 64 w 71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77">
                  <a:moveTo>
                    <a:pt x="64" y="0"/>
                  </a:moveTo>
                  <a:lnTo>
                    <a:pt x="3" y="0"/>
                  </a:lnTo>
                  <a:lnTo>
                    <a:pt x="4" y="11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10" y="49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6" y="72"/>
                  </a:lnTo>
                  <a:lnTo>
                    <a:pt x="28" y="77"/>
                  </a:lnTo>
                  <a:lnTo>
                    <a:pt x="31" y="70"/>
                  </a:lnTo>
                  <a:lnTo>
                    <a:pt x="35" y="63"/>
                  </a:lnTo>
                  <a:lnTo>
                    <a:pt x="40" y="57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7" y="43"/>
                  </a:lnTo>
                  <a:lnTo>
                    <a:pt x="64" y="39"/>
                  </a:lnTo>
                  <a:lnTo>
                    <a:pt x="71" y="37"/>
                  </a:lnTo>
                  <a:lnTo>
                    <a:pt x="69" y="31"/>
                  </a:lnTo>
                  <a:lnTo>
                    <a:pt x="66" y="23"/>
                  </a:lnTo>
                  <a:lnTo>
                    <a:pt x="65" y="13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2E92875F-A92C-4C5F-ADFE-42BE91E6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1938338"/>
              <a:ext cx="76200" cy="60325"/>
            </a:xfrm>
            <a:custGeom>
              <a:avLst/>
              <a:gdLst>
                <a:gd name="T0" fmla="*/ 31 w 192"/>
                <a:gd name="T1" fmla="*/ 138 h 151"/>
                <a:gd name="T2" fmla="*/ 37 w 192"/>
                <a:gd name="T3" fmla="*/ 142 h 151"/>
                <a:gd name="T4" fmla="*/ 40 w 192"/>
                <a:gd name="T5" fmla="*/ 148 h 151"/>
                <a:gd name="T6" fmla="*/ 145 w 192"/>
                <a:gd name="T7" fmla="*/ 151 h 151"/>
                <a:gd name="T8" fmla="*/ 148 w 192"/>
                <a:gd name="T9" fmla="*/ 137 h 151"/>
                <a:gd name="T10" fmla="*/ 152 w 192"/>
                <a:gd name="T11" fmla="*/ 131 h 151"/>
                <a:gd name="T12" fmla="*/ 158 w 192"/>
                <a:gd name="T13" fmla="*/ 127 h 151"/>
                <a:gd name="T14" fmla="*/ 166 w 192"/>
                <a:gd name="T15" fmla="*/ 131 h 151"/>
                <a:gd name="T16" fmla="*/ 169 w 192"/>
                <a:gd name="T17" fmla="*/ 137 h 151"/>
                <a:gd name="T18" fmla="*/ 169 w 192"/>
                <a:gd name="T19" fmla="*/ 151 h 151"/>
                <a:gd name="T20" fmla="*/ 185 w 192"/>
                <a:gd name="T21" fmla="*/ 151 h 151"/>
                <a:gd name="T22" fmla="*/ 191 w 192"/>
                <a:gd name="T23" fmla="*/ 140 h 151"/>
                <a:gd name="T24" fmla="*/ 192 w 192"/>
                <a:gd name="T25" fmla="*/ 117 h 151"/>
                <a:gd name="T26" fmla="*/ 189 w 192"/>
                <a:gd name="T27" fmla="*/ 92 h 151"/>
                <a:gd name="T28" fmla="*/ 180 w 192"/>
                <a:gd name="T29" fmla="*/ 64 h 151"/>
                <a:gd name="T30" fmla="*/ 168 w 192"/>
                <a:gd name="T31" fmla="*/ 39 h 151"/>
                <a:gd name="T32" fmla="*/ 155 w 192"/>
                <a:gd name="T33" fmla="*/ 23 h 151"/>
                <a:gd name="T34" fmla="*/ 138 w 192"/>
                <a:gd name="T35" fmla="*/ 12 h 151"/>
                <a:gd name="T36" fmla="*/ 116 w 192"/>
                <a:gd name="T37" fmla="*/ 7 h 151"/>
                <a:gd name="T38" fmla="*/ 99 w 192"/>
                <a:gd name="T39" fmla="*/ 6 h 151"/>
                <a:gd name="T40" fmla="*/ 92 w 192"/>
                <a:gd name="T41" fmla="*/ 6 h 151"/>
                <a:gd name="T42" fmla="*/ 86 w 192"/>
                <a:gd name="T43" fmla="*/ 4 h 151"/>
                <a:gd name="T44" fmla="*/ 70 w 192"/>
                <a:gd name="T45" fmla="*/ 3 h 151"/>
                <a:gd name="T46" fmla="*/ 49 w 192"/>
                <a:gd name="T47" fmla="*/ 13 h 151"/>
                <a:gd name="T48" fmla="*/ 36 w 192"/>
                <a:gd name="T49" fmla="*/ 24 h 151"/>
                <a:gd name="T50" fmla="*/ 29 w 192"/>
                <a:gd name="T51" fmla="*/ 30 h 151"/>
                <a:gd name="T52" fmla="*/ 28 w 192"/>
                <a:gd name="T53" fmla="*/ 31 h 151"/>
                <a:gd name="T54" fmla="*/ 22 w 192"/>
                <a:gd name="T55" fmla="*/ 40 h 151"/>
                <a:gd name="T56" fmla="*/ 10 w 192"/>
                <a:gd name="T57" fmla="*/ 65 h 151"/>
                <a:gd name="T58" fmla="*/ 2 w 192"/>
                <a:gd name="T59" fmla="*/ 94 h 151"/>
                <a:gd name="T60" fmla="*/ 0 w 192"/>
                <a:gd name="T61" fmla="*/ 119 h 151"/>
                <a:gd name="T62" fmla="*/ 1 w 192"/>
                <a:gd name="T63" fmla="*/ 140 h 151"/>
                <a:gd name="T64" fmla="*/ 18 w 192"/>
                <a:gd name="T65" fmla="*/ 151 h 151"/>
                <a:gd name="T66" fmla="*/ 18 w 192"/>
                <a:gd name="T67" fmla="*/ 149 h 151"/>
                <a:gd name="T68" fmla="*/ 20 w 192"/>
                <a:gd name="T69" fmla="*/ 142 h 151"/>
                <a:gd name="T70" fmla="*/ 27 w 192"/>
                <a:gd name="T71" fmla="*/ 13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51">
                  <a:moveTo>
                    <a:pt x="27" y="138"/>
                  </a:moveTo>
                  <a:lnTo>
                    <a:pt x="31" y="138"/>
                  </a:lnTo>
                  <a:lnTo>
                    <a:pt x="34" y="139"/>
                  </a:lnTo>
                  <a:lnTo>
                    <a:pt x="37" y="142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1" y="151"/>
                  </a:lnTo>
                  <a:lnTo>
                    <a:pt x="145" y="151"/>
                  </a:lnTo>
                  <a:lnTo>
                    <a:pt x="146" y="144"/>
                  </a:lnTo>
                  <a:lnTo>
                    <a:pt x="148" y="137"/>
                  </a:lnTo>
                  <a:lnTo>
                    <a:pt x="149" y="133"/>
                  </a:lnTo>
                  <a:lnTo>
                    <a:pt x="152" y="131"/>
                  </a:lnTo>
                  <a:lnTo>
                    <a:pt x="155" y="128"/>
                  </a:lnTo>
                  <a:lnTo>
                    <a:pt x="158" y="127"/>
                  </a:lnTo>
                  <a:lnTo>
                    <a:pt x="163" y="128"/>
                  </a:lnTo>
                  <a:lnTo>
                    <a:pt x="166" y="131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69" y="145"/>
                  </a:lnTo>
                  <a:lnTo>
                    <a:pt x="169" y="151"/>
                  </a:lnTo>
                  <a:lnTo>
                    <a:pt x="181" y="151"/>
                  </a:lnTo>
                  <a:lnTo>
                    <a:pt x="185" y="151"/>
                  </a:lnTo>
                  <a:lnTo>
                    <a:pt x="189" y="151"/>
                  </a:lnTo>
                  <a:lnTo>
                    <a:pt x="191" y="140"/>
                  </a:lnTo>
                  <a:lnTo>
                    <a:pt x="192" y="128"/>
                  </a:lnTo>
                  <a:lnTo>
                    <a:pt x="192" y="117"/>
                  </a:lnTo>
                  <a:lnTo>
                    <a:pt x="191" y="105"/>
                  </a:lnTo>
                  <a:lnTo>
                    <a:pt x="189" y="92"/>
                  </a:lnTo>
                  <a:lnTo>
                    <a:pt x="185" y="79"/>
                  </a:lnTo>
                  <a:lnTo>
                    <a:pt x="180" y="64"/>
                  </a:lnTo>
                  <a:lnTo>
                    <a:pt x="173" y="49"/>
                  </a:lnTo>
                  <a:lnTo>
                    <a:pt x="168" y="39"/>
                  </a:lnTo>
                  <a:lnTo>
                    <a:pt x="162" y="30"/>
                  </a:lnTo>
                  <a:lnTo>
                    <a:pt x="155" y="23"/>
                  </a:lnTo>
                  <a:lnTo>
                    <a:pt x="146" y="17"/>
                  </a:lnTo>
                  <a:lnTo>
                    <a:pt x="138" y="12"/>
                  </a:lnTo>
                  <a:lnTo>
                    <a:pt x="127" y="9"/>
                  </a:lnTo>
                  <a:lnTo>
                    <a:pt x="116" y="7"/>
                  </a:lnTo>
                  <a:lnTo>
                    <a:pt x="104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0" y="3"/>
                  </a:lnTo>
                  <a:lnTo>
                    <a:pt x="56" y="10"/>
                  </a:lnTo>
                  <a:lnTo>
                    <a:pt x="49" y="13"/>
                  </a:lnTo>
                  <a:lnTo>
                    <a:pt x="43" y="17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8" y="49"/>
                  </a:lnTo>
                  <a:lnTo>
                    <a:pt x="10" y="65"/>
                  </a:lnTo>
                  <a:lnTo>
                    <a:pt x="5" y="80"/>
                  </a:lnTo>
                  <a:lnTo>
                    <a:pt x="2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0" y="130"/>
                  </a:lnTo>
                  <a:lnTo>
                    <a:pt x="1" y="140"/>
                  </a:lnTo>
                  <a:lnTo>
                    <a:pt x="2" y="151"/>
                  </a:lnTo>
                  <a:lnTo>
                    <a:pt x="18" y="151"/>
                  </a:lnTo>
                  <a:lnTo>
                    <a:pt x="18" y="150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20" y="142"/>
                  </a:lnTo>
                  <a:lnTo>
                    <a:pt x="23" y="139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06" name="Freeform 131">
              <a:extLst>
                <a:ext uri="{FF2B5EF4-FFF2-40B4-BE49-F238E27FC236}">
                  <a16:creationId xmlns:a16="http://schemas.microsoft.com/office/drawing/2014/main" id="{E5906272-4CBE-4AEF-B676-FBA8E0F0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933575"/>
              <a:ext cx="74613" cy="65088"/>
            </a:xfrm>
            <a:custGeom>
              <a:avLst/>
              <a:gdLst>
                <a:gd name="T0" fmla="*/ 6 w 192"/>
                <a:gd name="T1" fmla="*/ 97 h 166"/>
                <a:gd name="T2" fmla="*/ 4 w 192"/>
                <a:gd name="T3" fmla="*/ 101 h 166"/>
                <a:gd name="T4" fmla="*/ 0 w 192"/>
                <a:gd name="T5" fmla="*/ 115 h 166"/>
                <a:gd name="T6" fmla="*/ 0 w 192"/>
                <a:gd name="T7" fmla="*/ 139 h 166"/>
                <a:gd name="T8" fmla="*/ 4 w 192"/>
                <a:gd name="T9" fmla="*/ 153 h 166"/>
                <a:gd name="T10" fmla="*/ 6 w 192"/>
                <a:gd name="T11" fmla="*/ 157 h 166"/>
                <a:gd name="T12" fmla="*/ 9 w 192"/>
                <a:gd name="T13" fmla="*/ 157 h 166"/>
                <a:gd name="T14" fmla="*/ 11 w 192"/>
                <a:gd name="T15" fmla="*/ 154 h 166"/>
                <a:gd name="T16" fmla="*/ 15 w 192"/>
                <a:gd name="T17" fmla="*/ 159 h 166"/>
                <a:gd name="T18" fmla="*/ 174 w 192"/>
                <a:gd name="T19" fmla="*/ 166 h 166"/>
                <a:gd name="T20" fmla="*/ 179 w 192"/>
                <a:gd name="T21" fmla="*/ 147 h 166"/>
                <a:gd name="T22" fmla="*/ 181 w 192"/>
                <a:gd name="T23" fmla="*/ 154 h 166"/>
                <a:gd name="T24" fmla="*/ 184 w 192"/>
                <a:gd name="T25" fmla="*/ 156 h 166"/>
                <a:gd name="T26" fmla="*/ 186 w 192"/>
                <a:gd name="T27" fmla="*/ 154 h 166"/>
                <a:gd name="T28" fmla="*/ 189 w 192"/>
                <a:gd name="T29" fmla="*/ 148 h 166"/>
                <a:gd name="T30" fmla="*/ 192 w 192"/>
                <a:gd name="T31" fmla="*/ 126 h 166"/>
                <a:gd name="T32" fmla="*/ 189 w 192"/>
                <a:gd name="T33" fmla="*/ 103 h 166"/>
                <a:gd name="T34" fmla="*/ 186 w 192"/>
                <a:gd name="T35" fmla="*/ 97 h 166"/>
                <a:gd name="T36" fmla="*/ 184 w 192"/>
                <a:gd name="T37" fmla="*/ 95 h 166"/>
                <a:gd name="T38" fmla="*/ 182 w 192"/>
                <a:gd name="T39" fmla="*/ 96 h 166"/>
                <a:gd name="T40" fmla="*/ 185 w 192"/>
                <a:gd name="T41" fmla="*/ 62 h 166"/>
                <a:gd name="T42" fmla="*/ 188 w 192"/>
                <a:gd name="T43" fmla="*/ 33 h 166"/>
                <a:gd name="T44" fmla="*/ 187 w 192"/>
                <a:gd name="T45" fmla="*/ 32 h 166"/>
                <a:gd name="T46" fmla="*/ 187 w 192"/>
                <a:gd name="T47" fmla="*/ 32 h 166"/>
                <a:gd name="T48" fmla="*/ 184 w 192"/>
                <a:gd name="T49" fmla="*/ 29 h 166"/>
                <a:gd name="T50" fmla="*/ 183 w 192"/>
                <a:gd name="T51" fmla="*/ 28 h 166"/>
                <a:gd name="T52" fmla="*/ 176 w 192"/>
                <a:gd name="T53" fmla="*/ 24 h 166"/>
                <a:gd name="T54" fmla="*/ 175 w 192"/>
                <a:gd name="T55" fmla="*/ 22 h 166"/>
                <a:gd name="T56" fmla="*/ 168 w 192"/>
                <a:gd name="T57" fmla="*/ 17 h 166"/>
                <a:gd name="T58" fmla="*/ 166 w 192"/>
                <a:gd name="T59" fmla="*/ 16 h 166"/>
                <a:gd name="T60" fmla="*/ 155 w 192"/>
                <a:gd name="T61" fmla="*/ 11 h 166"/>
                <a:gd name="T62" fmla="*/ 153 w 192"/>
                <a:gd name="T63" fmla="*/ 10 h 166"/>
                <a:gd name="T64" fmla="*/ 142 w 192"/>
                <a:gd name="T65" fmla="*/ 5 h 166"/>
                <a:gd name="T66" fmla="*/ 139 w 192"/>
                <a:gd name="T67" fmla="*/ 4 h 166"/>
                <a:gd name="T68" fmla="*/ 123 w 192"/>
                <a:gd name="T69" fmla="*/ 1 h 166"/>
                <a:gd name="T70" fmla="*/ 120 w 192"/>
                <a:gd name="T71" fmla="*/ 1 h 166"/>
                <a:gd name="T72" fmla="*/ 106 w 192"/>
                <a:gd name="T73" fmla="*/ 0 h 166"/>
                <a:gd name="T74" fmla="*/ 101 w 192"/>
                <a:gd name="T75" fmla="*/ 0 h 166"/>
                <a:gd name="T76" fmla="*/ 92 w 192"/>
                <a:gd name="T77" fmla="*/ 0 h 166"/>
                <a:gd name="T78" fmla="*/ 86 w 192"/>
                <a:gd name="T79" fmla="*/ 1 h 166"/>
                <a:gd name="T80" fmla="*/ 76 w 192"/>
                <a:gd name="T81" fmla="*/ 2 h 166"/>
                <a:gd name="T82" fmla="*/ 69 w 192"/>
                <a:gd name="T83" fmla="*/ 4 h 166"/>
                <a:gd name="T84" fmla="*/ 58 w 192"/>
                <a:gd name="T85" fmla="*/ 7 h 166"/>
                <a:gd name="T86" fmla="*/ 52 w 192"/>
                <a:gd name="T87" fmla="*/ 10 h 166"/>
                <a:gd name="T88" fmla="*/ 34 w 192"/>
                <a:gd name="T89" fmla="*/ 18 h 166"/>
                <a:gd name="T90" fmla="*/ 3 w 192"/>
                <a:gd name="T91" fmla="*/ 39 h 166"/>
                <a:gd name="T92" fmla="*/ 6 w 192"/>
                <a:gd name="T93" fmla="*/ 51 h 166"/>
                <a:gd name="T94" fmla="*/ 10 w 192"/>
                <a:gd name="T95" fmla="*/ 82 h 166"/>
                <a:gd name="T96" fmla="*/ 9 w 192"/>
                <a:gd name="T97" fmla="*/ 97 h 166"/>
                <a:gd name="T98" fmla="*/ 8 w 192"/>
                <a:gd name="T99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66">
                  <a:moveTo>
                    <a:pt x="8" y="96"/>
                  </a:moveTo>
                  <a:lnTo>
                    <a:pt x="6" y="97"/>
                  </a:lnTo>
                  <a:lnTo>
                    <a:pt x="5" y="99"/>
                  </a:lnTo>
                  <a:lnTo>
                    <a:pt x="4" y="101"/>
                  </a:lnTo>
                  <a:lnTo>
                    <a:pt x="3" y="106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9"/>
                  </a:lnTo>
                  <a:lnTo>
                    <a:pt x="3" y="149"/>
                  </a:lnTo>
                  <a:lnTo>
                    <a:pt x="4" y="153"/>
                  </a:lnTo>
                  <a:lnTo>
                    <a:pt x="5" y="156"/>
                  </a:lnTo>
                  <a:lnTo>
                    <a:pt x="6" y="157"/>
                  </a:lnTo>
                  <a:lnTo>
                    <a:pt x="8" y="159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1" y="154"/>
                  </a:lnTo>
                  <a:lnTo>
                    <a:pt x="12" y="151"/>
                  </a:lnTo>
                  <a:lnTo>
                    <a:pt x="15" y="159"/>
                  </a:lnTo>
                  <a:lnTo>
                    <a:pt x="18" y="166"/>
                  </a:lnTo>
                  <a:lnTo>
                    <a:pt x="174" y="166"/>
                  </a:lnTo>
                  <a:lnTo>
                    <a:pt x="176" y="156"/>
                  </a:lnTo>
                  <a:lnTo>
                    <a:pt x="179" y="147"/>
                  </a:lnTo>
                  <a:lnTo>
                    <a:pt x="180" y="151"/>
                  </a:lnTo>
                  <a:lnTo>
                    <a:pt x="181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6" y="154"/>
                  </a:lnTo>
                  <a:lnTo>
                    <a:pt x="188" y="151"/>
                  </a:lnTo>
                  <a:lnTo>
                    <a:pt x="189" y="148"/>
                  </a:lnTo>
                  <a:lnTo>
                    <a:pt x="190" y="138"/>
                  </a:lnTo>
                  <a:lnTo>
                    <a:pt x="192" y="126"/>
                  </a:lnTo>
                  <a:lnTo>
                    <a:pt x="190" y="114"/>
                  </a:lnTo>
                  <a:lnTo>
                    <a:pt x="189" y="103"/>
                  </a:lnTo>
                  <a:lnTo>
                    <a:pt x="188" y="100"/>
                  </a:lnTo>
                  <a:lnTo>
                    <a:pt x="186" y="97"/>
                  </a:lnTo>
                  <a:lnTo>
                    <a:pt x="185" y="96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2" y="96"/>
                  </a:lnTo>
                  <a:lnTo>
                    <a:pt x="183" y="83"/>
                  </a:lnTo>
                  <a:lnTo>
                    <a:pt x="185" y="62"/>
                  </a:lnTo>
                  <a:lnTo>
                    <a:pt x="187" y="42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5" y="30"/>
                  </a:lnTo>
                  <a:lnTo>
                    <a:pt x="184" y="29"/>
                  </a:lnTo>
                  <a:lnTo>
                    <a:pt x="183" y="29"/>
                  </a:lnTo>
                  <a:lnTo>
                    <a:pt x="183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1" y="19"/>
                  </a:lnTo>
                  <a:lnTo>
                    <a:pt x="168" y="17"/>
                  </a:lnTo>
                  <a:lnTo>
                    <a:pt x="167" y="17"/>
                  </a:lnTo>
                  <a:lnTo>
                    <a:pt x="166" y="16"/>
                  </a:lnTo>
                  <a:lnTo>
                    <a:pt x="160" y="14"/>
                  </a:lnTo>
                  <a:lnTo>
                    <a:pt x="155" y="11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40" y="5"/>
                  </a:lnTo>
                  <a:lnTo>
                    <a:pt x="139" y="4"/>
                  </a:lnTo>
                  <a:lnTo>
                    <a:pt x="131" y="2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3" y="3"/>
                  </a:lnTo>
                  <a:lnTo>
                    <a:pt x="69" y="4"/>
                  </a:lnTo>
                  <a:lnTo>
                    <a:pt x="63" y="5"/>
                  </a:lnTo>
                  <a:lnTo>
                    <a:pt x="58" y="7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2" y="13"/>
                  </a:lnTo>
                  <a:lnTo>
                    <a:pt x="34" y="18"/>
                  </a:lnTo>
                  <a:lnTo>
                    <a:pt x="19" y="28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6" y="51"/>
                  </a:lnTo>
                  <a:lnTo>
                    <a:pt x="8" y="65"/>
                  </a:lnTo>
                  <a:lnTo>
                    <a:pt x="10" y="82"/>
                  </a:lnTo>
                  <a:lnTo>
                    <a:pt x="9" y="88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132">
              <a:extLst>
                <a:ext uri="{FF2B5EF4-FFF2-40B4-BE49-F238E27FC236}">
                  <a16:creationId xmlns:a16="http://schemas.microsoft.com/office/drawing/2014/main" id="{B804B3D5-A289-4400-9434-322D3568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2008188"/>
              <a:ext cx="101600" cy="69850"/>
            </a:xfrm>
            <a:custGeom>
              <a:avLst/>
              <a:gdLst>
                <a:gd name="T0" fmla="*/ 220 w 256"/>
                <a:gd name="T1" fmla="*/ 0 h 175"/>
                <a:gd name="T2" fmla="*/ 35 w 256"/>
                <a:gd name="T3" fmla="*/ 0 h 175"/>
                <a:gd name="T4" fmla="*/ 28 w 256"/>
                <a:gd name="T5" fmla="*/ 1 h 175"/>
                <a:gd name="T6" fmla="*/ 21 w 256"/>
                <a:gd name="T7" fmla="*/ 3 h 175"/>
                <a:gd name="T8" fmla="*/ 15 w 256"/>
                <a:gd name="T9" fmla="*/ 6 h 175"/>
                <a:gd name="T10" fmla="*/ 9 w 256"/>
                <a:gd name="T11" fmla="*/ 11 h 175"/>
                <a:gd name="T12" fmla="*/ 5 w 256"/>
                <a:gd name="T13" fmla="*/ 16 h 175"/>
                <a:gd name="T14" fmla="*/ 2 w 256"/>
                <a:gd name="T15" fmla="*/ 22 h 175"/>
                <a:gd name="T16" fmla="*/ 0 w 256"/>
                <a:gd name="T17" fmla="*/ 29 h 175"/>
                <a:gd name="T18" fmla="*/ 0 w 256"/>
                <a:gd name="T19" fmla="*/ 35 h 175"/>
                <a:gd name="T20" fmla="*/ 0 w 256"/>
                <a:gd name="T21" fmla="*/ 139 h 175"/>
                <a:gd name="T22" fmla="*/ 0 w 256"/>
                <a:gd name="T23" fmla="*/ 146 h 175"/>
                <a:gd name="T24" fmla="*/ 2 w 256"/>
                <a:gd name="T25" fmla="*/ 153 h 175"/>
                <a:gd name="T26" fmla="*/ 5 w 256"/>
                <a:gd name="T27" fmla="*/ 159 h 175"/>
                <a:gd name="T28" fmla="*/ 9 w 256"/>
                <a:gd name="T29" fmla="*/ 164 h 175"/>
                <a:gd name="T30" fmla="*/ 15 w 256"/>
                <a:gd name="T31" fmla="*/ 168 h 175"/>
                <a:gd name="T32" fmla="*/ 21 w 256"/>
                <a:gd name="T33" fmla="*/ 172 h 175"/>
                <a:gd name="T34" fmla="*/ 28 w 256"/>
                <a:gd name="T35" fmla="*/ 174 h 175"/>
                <a:gd name="T36" fmla="*/ 35 w 256"/>
                <a:gd name="T37" fmla="*/ 175 h 175"/>
                <a:gd name="T38" fmla="*/ 220 w 256"/>
                <a:gd name="T39" fmla="*/ 175 h 175"/>
                <a:gd name="T40" fmla="*/ 228 w 256"/>
                <a:gd name="T41" fmla="*/ 174 h 175"/>
                <a:gd name="T42" fmla="*/ 234 w 256"/>
                <a:gd name="T43" fmla="*/ 172 h 175"/>
                <a:gd name="T44" fmla="*/ 241 w 256"/>
                <a:gd name="T45" fmla="*/ 168 h 175"/>
                <a:gd name="T46" fmla="*/ 246 w 256"/>
                <a:gd name="T47" fmla="*/ 164 h 175"/>
                <a:gd name="T48" fmla="*/ 250 w 256"/>
                <a:gd name="T49" fmla="*/ 159 h 175"/>
                <a:gd name="T50" fmla="*/ 253 w 256"/>
                <a:gd name="T51" fmla="*/ 153 h 175"/>
                <a:gd name="T52" fmla="*/ 256 w 256"/>
                <a:gd name="T53" fmla="*/ 146 h 175"/>
                <a:gd name="T54" fmla="*/ 256 w 256"/>
                <a:gd name="T55" fmla="*/ 139 h 175"/>
                <a:gd name="T56" fmla="*/ 256 w 256"/>
                <a:gd name="T57" fmla="*/ 35 h 175"/>
                <a:gd name="T58" fmla="*/ 256 w 256"/>
                <a:gd name="T59" fmla="*/ 29 h 175"/>
                <a:gd name="T60" fmla="*/ 253 w 256"/>
                <a:gd name="T61" fmla="*/ 22 h 175"/>
                <a:gd name="T62" fmla="*/ 250 w 256"/>
                <a:gd name="T63" fmla="*/ 16 h 175"/>
                <a:gd name="T64" fmla="*/ 246 w 256"/>
                <a:gd name="T65" fmla="*/ 11 h 175"/>
                <a:gd name="T66" fmla="*/ 241 w 256"/>
                <a:gd name="T67" fmla="*/ 6 h 175"/>
                <a:gd name="T68" fmla="*/ 234 w 256"/>
                <a:gd name="T69" fmla="*/ 3 h 175"/>
                <a:gd name="T70" fmla="*/ 228 w 256"/>
                <a:gd name="T71" fmla="*/ 1 h 175"/>
                <a:gd name="T72" fmla="*/ 220 w 256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75">
                  <a:moveTo>
                    <a:pt x="220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2" y="153"/>
                  </a:lnTo>
                  <a:lnTo>
                    <a:pt x="5" y="159"/>
                  </a:lnTo>
                  <a:lnTo>
                    <a:pt x="9" y="164"/>
                  </a:lnTo>
                  <a:lnTo>
                    <a:pt x="15" y="168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220" y="175"/>
                  </a:lnTo>
                  <a:lnTo>
                    <a:pt x="228" y="174"/>
                  </a:lnTo>
                  <a:lnTo>
                    <a:pt x="234" y="172"/>
                  </a:lnTo>
                  <a:lnTo>
                    <a:pt x="241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6" y="139"/>
                  </a:lnTo>
                  <a:lnTo>
                    <a:pt x="256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1" y="6"/>
                  </a:lnTo>
                  <a:lnTo>
                    <a:pt x="234" y="3"/>
                  </a:lnTo>
                  <a:lnTo>
                    <a:pt x="228" y="1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133">
              <a:extLst>
                <a:ext uri="{FF2B5EF4-FFF2-40B4-BE49-F238E27FC236}">
                  <a16:creationId xmlns:a16="http://schemas.microsoft.com/office/drawing/2014/main" id="{3826DE33-1127-4273-950B-8E7175B4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938338"/>
              <a:ext cx="76200" cy="60325"/>
            </a:xfrm>
            <a:custGeom>
              <a:avLst/>
              <a:gdLst>
                <a:gd name="T0" fmla="*/ 93 w 193"/>
                <a:gd name="T1" fmla="*/ 6 h 151"/>
                <a:gd name="T2" fmla="*/ 88 w 193"/>
                <a:gd name="T3" fmla="*/ 4 h 151"/>
                <a:gd name="T4" fmla="*/ 72 w 193"/>
                <a:gd name="T5" fmla="*/ 3 h 151"/>
                <a:gd name="T6" fmla="*/ 50 w 193"/>
                <a:gd name="T7" fmla="*/ 13 h 151"/>
                <a:gd name="T8" fmla="*/ 37 w 193"/>
                <a:gd name="T9" fmla="*/ 24 h 151"/>
                <a:gd name="T10" fmla="*/ 31 w 193"/>
                <a:gd name="T11" fmla="*/ 30 h 151"/>
                <a:gd name="T12" fmla="*/ 30 w 193"/>
                <a:gd name="T13" fmla="*/ 31 h 151"/>
                <a:gd name="T14" fmla="*/ 23 w 193"/>
                <a:gd name="T15" fmla="*/ 40 h 151"/>
                <a:gd name="T16" fmla="*/ 12 w 193"/>
                <a:gd name="T17" fmla="*/ 65 h 151"/>
                <a:gd name="T18" fmla="*/ 4 w 193"/>
                <a:gd name="T19" fmla="*/ 94 h 151"/>
                <a:gd name="T20" fmla="*/ 0 w 193"/>
                <a:gd name="T21" fmla="*/ 119 h 151"/>
                <a:gd name="T22" fmla="*/ 2 w 193"/>
                <a:gd name="T23" fmla="*/ 140 h 151"/>
                <a:gd name="T24" fmla="*/ 20 w 193"/>
                <a:gd name="T25" fmla="*/ 151 h 151"/>
                <a:gd name="T26" fmla="*/ 20 w 193"/>
                <a:gd name="T27" fmla="*/ 149 h 151"/>
                <a:gd name="T28" fmla="*/ 22 w 193"/>
                <a:gd name="T29" fmla="*/ 142 h 151"/>
                <a:gd name="T30" fmla="*/ 29 w 193"/>
                <a:gd name="T31" fmla="*/ 138 h 151"/>
                <a:gd name="T32" fmla="*/ 36 w 193"/>
                <a:gd name="T33" fmla="*/ 139 h 151"/>
                <a:gd name="T34" fmla="*/ 40 w 193"/>
                <a:gd name="T35" fmla="*/ 146 h 151"/>
                <a:gd name="T36" fmla="*/ 41 w 193"/>
                <a:gd name="T37" fmla="*/ 151 h 151"/>
                <a:gd name="T38" fmla="*/ 148 w 193"/>
                <a:gd name="T39" fmla="*/ 144 h 151"/>
                <a:gd name="T40" fmla="*/ 151 w 193"/>
                <a:gd name="T41" fmla="*/ 133 h 151"/>
                <a:gd name="T42" fmla="*/ 156 w 193"/>
                <a:gd name="T43" fmla="*/ 128 h 151"/>
                <a:gd name="T44" fmla="*/ 165 w 193"/>
                <a:gd name="T45" fmla="*/ 128 h 151"/>
                <a:gd name="T46" fmla="*/ 170 w 193"/>
                <a:gd name="T47" fmla="*/ 134 h 151"/>
                <a:gd name="T48" fmla="*/ 171 w 193"/>
                <a:gd name="T49" fmla="*/ 145 h 151"/>
                <a:gd name="T50" fmla="*/ 183 w 193"/>
                <a:gd name="T51" fmla="*/ 151 h 151"/>
                <a:gd name="T52" fmla="*/ 191 w 193"/>
                <a:gd name="T53" fmla="*/ 151 h 151"/>
                <a:gd name="T54" fmla="*/ 193 w 193"/>
                <a:gd name="T55" fmla="*/ 128 h 151"/>
                <a:gd name="T56" fmla="*/ 192 w 193"/>
                <a:gd name="T57" fmla="*/ 105 h 151"/>
                <a:gd name="T58" fmla="*/ 186 w 193"/>
                <a:gd name="T59" fmla="*/ 79 h 151"/>
                <a:gd name="T60" fmla="*/ 174 w 193"/>
                <a:gd name="T61" fmla="*/ 49 h 151"/>
                <a:gd name="T62" fmla="*/ 164 w 193"/>
                <a:gd name="T63" fmla="*/ 30 h 151"/>
                <a:gd name="T64" fmla="*/ 148 w 193"/>
                <a:gd name="T65" fmla="*/ 17 h 151"/>
                <a:gd name="T66" fmla="*/ 129 w 193"/>
                <a:gd name="T67" fmla="*/ 9 h 151"/>
                <a:gd name="T68" fmla="*/ 106 w 193"/>
                <a:gd name="T69" fmla="*/ 6 h 151"/>
                <a:gd name="T70" fmla="*/ 95 w 193"/>
                <a:gd name="T71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151">
                  <a:moveTo>
                    <a:pt x="95" y="6"/>
                  </a:moveTo>
                  <a:lnTo>
                    <a:pt x="93" y="6"/>
                  </a:lnTo>
                  <a:lnTo>
                    <a:pt x="91" y="6"/>
                  </a:lnTo>
                  <a:lnTo>
                    <a:pt x="88" y="4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10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4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9" y="49"/>
                  </a:lnTo>
                  <a:lnTo>
                    <a:pt x="12" y="65"/>
                  </a:lnTo>
                  <a:lnTo>
                    <a:pt x="7" y="80"/>
                  </a:lnTo>
                  <a:lnTo>
                    <a:pt x="4" y="94"/>
                  </a:lnTo>
                  <a:lnTo>
                    <a:pt x="2" y="107"/>
                  </a:lnTo>
                  <a:lnTo>
                    <a:pt x="0" y="119"/>
                  </a:lnTo>
                  <a:lnTo>
                    <a:pt x="2" y="130"/>
                  </a:lnTo>
                  <a:lnTo>
                    <a:pt x="2" y="140"/>
                  </a:lnTo>
                  <a:lnTo>
                    <a:pt x="4" y="151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6"/>
                  </a:lnTo>
                  <a:lnTo>
                    <a:pt x="22" y="142"/>
                  </a:lnTo>
                  <a:lnTo>
                    <a:pt x="24" y="139"/>
                  </a:lnTo>
                  <a:lnTo>
                    <a:pt x="29" y="138"/>
                  </a:lnTo>
                  <a:lnTo>
                    <a:pt x="33" y="138"/>
                  </a:lnTo>
                  <a:lnTo>
                    <a:pt x="36" y="139"/>
                  </a:lnTo>
                  <a:lnTo>
                    <a:pt x="38" y="142"/>
                  </a:lnTo>
                  <a:lnTo>
                    <a:pt x="40" y="146"/>
                  </a:lnTo>
                  <a:lnTo>
                    <a:pt x="41" y="148"/>
                  </a:lnTo>
                  <a:lnTo>
                    <a:pt x="41" y="151"/>
                  </a:lnTo>
                  <a:lnTo>
                    <a:pt x="147" y="151"/>
                  </a:lnTo>
                  <a:lnTo>
                    <a:pt x="148" y="144"/>
                  </a:lnTo>
                  <a:lnTo>
                    <a:pt x="149" y="137"/>
                  </a:lnTo>
                  <a:lnTo>
                    <a:pt x="151" y="133"/>
                  </a:lnTo>
                  <a:lnTo>
                    <a:pt x="153" y="131"/>
                  </a:lnTo>
                  <a:lnTo>
                    <a:pt x="156" y="128"/>
                  </a:lnTo>
                  <a:lnTo>
                    <a:pt x="160" y="127"/>
                  </a:lnTo>
                  <a:lnTo>
                    <a:pt x="165" y="128"/>
                  </a:lnTo>
                  <a:lnTo>
                    <a:pt x="168" y="131"/>
                  </a:lnTo>
                  <a:lnTo>
                    <a:pt x="170" y="134"/>
                  </a:lnTo>
                  <a:lnTo>
                    <a:pt x="171" y="137"/>
                  </a:lnTo>
                  <a:lnTo>
                    <a:pt x="171" y="145"/>
                  </a:lnTo>
                  <a:lnTo>
                    <a:pt x="171" y="151"/>
                  </a:lnTo>
                  <a:lnTo>
                    <a:pt x="183" y="151"/>
                  </a:lnTo>
                  <a:lnTo>
                    <a:pt x="186" y="151"/>
                  </a:lnTo>
                  <a:lnTo>
                    <a:pt x="191" y="151"/>
                  </a:lnTo>
                  <a:lnTo>
                    <a:pt x="192" y="140"/>
                  </a:lnTo>
                  <a:lnTo>
                    <a:pt x="193" y="128"/>
                  </a:lnTo>
                  <a:lnTo>
                    <a:pt x="193" y="117"/>
                  </a:lnTo>
                  <a:lnTo>
                    <a:pt x="192" y="105"/>
                  </a:lnTo>
                  <a:lnTo>
                    <a:pt x="189" y="92"/>
                  </a:lnTo>
                  <a:lnTo>
                    <a:pt x="186" y="79"/>
                  </a:lnTo>
                  <a:lnTo>
                    <a:pt x="181" y="64"/>
                  </a:lnTo>
                  <a:lnTo>
                    <a:pt x="174" y="49"/>
                  </a:lnTo>
                  <a:lnTo>
                    <a:pt x="170" y="39"/>
                  </a:lnTo>
                  <a:lnTo>
                    <a:pt x="164" y="30"/>
                  </a:lnTo>
                  <a:lnTo>
                    <a:pt x="156" y="23"/>
                  </a:lnTo>
                  <a:lnTo>
                    <a:pt x="148" y="17"/>
                  </a:lnTo>
                  <a:lnTo>
                    <a:pt x="139" y="12"/>
                  </a:lnTo>
                  <a:lnTo>
                    <a:pt x="129" y="9"/>
                  </a:lnTo>
                  <a:lnTo>
                    <a:pt x="118" y="7"/>
                  </a:lnTo>
                  <a:lnTo>
                    <a:pt x="106" y="6"/>
                  </a:lnTo>
                  <a:lnTo>
                    <a:pt x="101" y="6"/>
                  </a:lnTo>
                  <a:lnTo>
                    <a:pt x="9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34">
              <a:extLst>
                <a:ext uri="{FF2B5EF4-FFF2-40B4-BE49-F238E27FC236}">
                  <a16:creationId xmlns:a16="http://schemas.microsoft.com/office/drawing/2014/main" id="{EDB94EDB-11AA-49F0-A6FD-AAEAF9DF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2008188"/>
              <a:ext cx="101600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35">
              <a:extLst>
                <a:ext uri="{FF2B5EF4-FFF2-40B4-BE49-F238E27FC236}">
                  <a16:creationId xmlns:a16="http://schemas.microsoft.com/office/drawing/2014/main" id="{576ADF71-4E54-4B05-A252-82F24131D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2008188"/>
              <a:ext cx="103188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D0D7029B-274B-4F88-898B-AF9AB1D1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1698625"/>
              <a:ext cx="231775" cy="130175"/>
            </a:xfrm>
            <a:custGeom>
              <a:avLst/>
              <a:gdLst>
                <a:gd name="T0" fmla="*/ 367 w 583"/>
                <a:gd name="T1" fmla="*/ 127 h 327"/>
                <a:gd name="T2" fmla="*/ 208 w 583"/>
                <a:gd name="T3" fmla="*/ 293 h 327"/>
                <a:gd name="T4" fmla="*/ 113 w 583"/>
                <a:gd name="T5" fmla="*/ 243 h 327"/>
                <a:gd name="T6" fmla="*/ 0 w 583"/>
                <a:gd name="T7" fmla="*/ 327 h 327"/>
                <a:gd name="T8" fmla="*/ 583 w 583"/>
                <a:gd name="T9" fmla="*/ 327 h 327"/>
                <a:gd name="T10" fmla="*/ 583 w 583"/>
                <a:gd name="T11" fmla="*/ 0 h 327"/>
                <a:gd name="T12" fmla="*/ 454 w 583"/>
                <a:gd name="T13" fmla="*/ 164 h 327"/>
                <a:gd name="T14" fmla="*/ 367 w 583"/>
                <a:gd name="T15" fmla="*/ 1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327">
                  <a:moveTo>
                    <a:pt x="367" y="127"/>
                  </a:moveTo>
                  <a:lnTo>
                    <a:pt x="208" y="293"/>
                  </a:lnTo>
                  <a:lnTo>
                    <a:pt x="113" y="243"/>
                  </a:lnTo>
                  <a:lnTo>
                    <a:pt x="0" y="327"/>
                  </a:lnTo>
                  <a:lnTo>
                    <a:pt x="583" y="327"/>
                  </a:lnTo>
                  <a:lnTo>
                    <a:pt x="583" y="0"/>
                  </a:lnTo>
                  <a:lnTo>
                    <a:pt x="454" y="164"/>
                  </a:lnTo>
                  <a:lnTo>
                    <a:pt x="36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947900-4523-41DD-8E2A-590543B4D134}"/>
              </a:ext>
            </a:extLst>
          </p:cNvPr>
          <p:cNvGrpSpPr/>
          <p:nvPr/>
        </p:nvGrpSpPr>
        <p:grpSpPr>
          <a:xfrm>
            <a:off x="236418" y="1110268"/>
            <a:ext cx="11151319" cy="1169551"/>
            <a:chOff x="143814" y="638627"/>
            <a:chExt cx="11151319" cy="1169551"/>
          </a:xfrm>
        </p:grpSpPr>
        <p:sp>
          <p:nvSpPr>
            <p:cNvPr id="5" name="Freeform 41"/>
            <p:cNvSpPr>
              <a:spLocks/>
            </p:cNvSpPr>
            <p:nvPr/>
          </p:nvSpPr>
          <p:spPr bwMode="auto">
            <a:xfrm>
              <a:off x="2605295" y="913477"/>
              <a:ext cx="2093839" cy="732501"/>
            </a:xfrm>
            <a:custGeom>
              <a:avLst/>
              <a:gdLst>
                <a:gd name="T0" fmla="*/ 1103 w 1103"/>
                <a:gd name="T1" fmla="*/ 513 h 513"/>
                <a:gd name="T2" fmla="*/ 0 w 1103"/>
                <a:gd name="T3" fmla="*/ 513 h 513"/>
                <a:gd name="T4" fmla="*/ 0 w 1103"/>
                <a:gd name="T5" fmla="*/ 221 h 513"/>
                <a:gd name="T6" fmla="*/ 0 w 1103"/>
                <a:gd name="T7" fmla="*/ 199 h 513"/>
                <a:gd name="T8" fmla="*/ 5 w 1103"/>
                <a:gd name="T9" fmla="*/ 177 h 513"/>
                <a:gd name="T10" fmla="*/ 9 w 1103"/>
                <a:gd name="T11" fmla="*/ 157 h 513"/>
                <a:gd name="T12" fmla="*/ 18 w 1103"/>
                <a:gd name="T13" fmla="*/ 135 h 513"/>
                <a:gd name="T14" fmla="*/ 27 w 1103"/>
                <a:gd name="T15" fmla="*/ 117 h 513"/>
                <a:gd name="T16" fmla="*/ 38 w 1103"/>
                <a:gd name="T17" fmla="*/ 97 h 513"/>
                <a:gd name="T18" fmla="*/ 51 w 1103"/>
                <a:gd name="T19" fmla="*/ 80 h 513"/>
                <a:gd name="T20" fmla="*/ 65 w 1103"/>
                <a:gd name="T21" fmla="*/ 64 h 513"/>
                <a:gd name="T22" fmla="*/ 80 w 1103"/>
                <a:gd name="T23" fmla="*/ 51 h 513"/>
                <a:gd name="T24" fmla="*/ 98 w 1103"/>
                <a:gd name="T25" fmla="*/ 38 h 513"/>
                <a:gd name="T26" fmla="*/ 115 w 1103"/>
                <a:gd name="T27" fmla="*/ 27 h 513"/>
                <a:gd name="T28" fmla="*/ 135 w 1103"/>
                <a:gd name="T29" fmla="*/ 18 h 513"/>
                <a:gd name="T30" fmla="*/ 155 w 1103"/>
                <a:gd name="T31" fmla="*/ 9 h 513"/>
                <a:gd name="T32" fmla="*/ 177 w 1103"/>
                <a:gd name="T33" fmla="*/ 4 h 513"/>
                <a:gd name="T34" fmla="*/ 199 w 1103"/>
                <a:gd name="T35" fmla="*/ 0 h 513"/>
                <a:gd name="T36" fmla="*/ 221 w 1103"/>
                <a:gd name="T37" fmla="*/ 0 h 513"/>
                <a:gd name="T38" fmla="*/ 1103 w 1103"/>
                <a:gd name="T39" fmla="*/ 0 h 513"/>
                <a:gd name="T40" fmla="*/ 1103 w 1103"/>
                <a:gd name="T4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3" h="513">
                  <a:moveTo>
                    <a:pt x="1103" y="513"/>
                  </a:moveTo>
                  <a:lnTo>
                    <a:pt x="0" y="513"/>
                  </a:lnTo>
                  <a:lnTo>
                    <a:pt x="0" y="221"/>
                  </a:lnTo>
                  <a:lnTo>
                    <a:pt x="0" y="199"/>
                  </a:lnTo>
                  <a:lnTo>
                    <a:pt x="5" y="177"/>
                  </a:lnTo>
                  <a:lnTo>
                    <a:pt x="9" y="157"/>
                  </a:lnTo>
                  <a:lnTo>
                    <a:pt x="18" y="135"/>
                  </a:lnTo>
                  <a:lnTo>
                    <a:pt x="27" y="117"/>
                  </a:lnTo>
                  <a:lnTo>
                    <a:pt x="38" y="97"/>
                  </a:lnTo>
                  <a:lnTo>
                    <a:pt x="51" y="80"/>
                  </a:lnTo>
                  <a:lnTo>
                    <a:pt x="65" y="64"/>
                  </a:lnTo>
                  <a:lnTo>
                    <a:pt x="80" y="51"/>
                  </a:lnTo>
                  <a:lnTo>
                    <a:pt x="98" y="38"/>
                  </a:lnTo>
                  <a:lnTo>
                    <a:pt x="115" y="27"/>
                  </a:lnTo>
                  <a:lnTo>
                    <a:pt x="135" y="18"/>
                  </a:lnTo>
                  <a:lnTo>
                    <a:pt x="155" y="9"/>
                  </a:lnTo>
                  <a:lnTo>
                    <a:pt x="177" y="4"/>
                  </a:lnTo>
                  <a:lnTo>
                    <a:pt x="199" y="0"/>
                  </a:lnTo>
                  <a:lnTo>
                    <a:pt x="221" y="0"/>
                  </a:lnTo>
                  <a:lnTo>
                    <a:pt x="1103" y="0"/>
                  </a:lnTo>
                  <a:lnTo>
                    <a:pt x="1103" y="51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215900" algn="l"/>
                </a:tabLst>
              </a:pPr>
              <a:r>
                <a:rPr lang="en-US" sz="1400" dirty="0">
                  <a:solidFill>
                    <a:srgbClr val="212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 process of loan application</a:t>
              </a: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auto">
            <a:xfrm>
              <a:off x="143814" y="906641"/>
              <a:ext cx="2284243" cy="827616"/>
            </a:xfrm>
            <a:custGeom>
              <a:avLst/>
              <a:gdLst>
                <a:gd name="T0" fmla="*/ 0 w 610"/>
                <a:gd name="T1" fmla="*/ 440 h 440"/>
                <a:gd name="T2" fmla="*/ 610 w 610"/>
                <a:gd name="T3" fmla="*/ 440 h 440"/>
                <a:gd name="T4" fmla="*/ 610 w 610"/>
                <a:gd name="T5" fmla="*/ 0 h 440"/>
                <a:gd name="T6" fmla="*/ 181 w 610"/>
                <a:gd name="T7" fmla="*/ 0 h 440"/>
                <a:gd name="T8" fmla="*/ 164 w 610"/>
                <a:gd name="T9" fmla="*/ 2 h 440"/>
                <a:gd name="T10" fmla="*/ 144 w 610"/>
                <a:gd name="T11" fmla="*/ 4 h 440"/>
                <a:gd name="T12" fmla="*/ 128 w 610"/>
                <a:gd name="T13" fmla="*/ 9 h 440"/>
                <a:gd name="T14" fmla="*/ 110 w 610"/>
                <a:gd name="T15" fmla="*/ 15 h 440"/>
                <a:gd name="T16" fmla="*/ 95 w 610"/>
                <a:gd name="T17" fmla="*/ 22 h 440"/>
                <a:gd name="T18" fmla="*/ 80 w 610"/>
                <a:gd name="T19" fmla="*/ 31 h 440"/>
                <a:gd name="T20" fmla="*/ 66 w 610"/>
                <a:gd name="T21" fmla="*/ 42 h 440"/>
                <a:gd name="T22" fmla="*/ 53 w 610"/>
                <a:gd name="T23" fmla="*/ 53 h 440"/>
                <a:gd name="T24" fmla="*/ 42 w 610"/>
                <a:gd name="T25" fmla="*/ 66 h 440"/>
                <a:gd name="T26" fmla="*/ 31 w 610"/>
                <a:gd name="T27" fmla="*/ 79 h 440"/>
                <a:gd name="T28" fmla="*/ 22 w 610"/>
                <a:gd name="T29" fmla="*/ 95 h 440"/>
                <a:gd name="T30" fmla="*/ 13 w 610"/>
                <a:gd name="T31" fmla="*/ 110 h 440"/>
                <a:gd name="T32" fmla="*/ 9 w 610"/>
                <a:gd name="T33" fmla="*/ 128 h 440"/>
                <a:gd name="T34" fmla="*/ 4 w 610"/>
                <a:gd name="T35" fmla="*/ 146 h 440"/>
                <a:gd name="T36" fmla="*/ 0 w 610"/>
                <a:gd name="T37" fmla="*/ 163 h 440"/>
                <a:gd name="T38" fmla="*/ 0 w 610"/>
                <a:gd name="T39" fmla="*/ 181 h 440"/>
                <a:gd name="T40" fmla="*/ 0 w 610"/>
                <a:gd name="T41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0" h="440">
                  <a:moveTo>
                    <a:pt x="0" y="440"/>
                  </a:moveTo>
                  <a:lnTo>
                    <a:pt x="610" y="440"/>
                  </a:lnTo>
                  <a:lnTo>
                    <a:pt x="610" y="0"/>
                  </a:lnTo>
                  <a:lnTo>
                    <a:pt x="181" y="0"/>
                  </a:lnTo>
                  <a:lnTo>
                    <a:pt x="164" y="2"/>
                  </a:lnTo>
                  <a:lnTo>
                    <a:pt x="144" y="4"/>
                  </a:lnTo>
                  <a:lnTo>
                    <a:pt x="128" y="9"/>
                  </a:lnTo>
                  <a:lnTo>
                    <a:pt x="110" y="15"/>
                  </a:lnTo>
                  <a:lnTo>
                    <a:pt x="95" y="22"/>
                  </a:lnTo>
                  <a:lnTo>
                    <a:pt x="80" y="31"/>
                  </a:lnTo>
                  <a:lnTo>
                    <a:pt x="66" y="42"/>
                  </a:lnTo>
                  <a:lnTo>
                    <a:pt x="53" y="53"/>
                  </a:lnTo>
                  <a:lnTo>
                    <a:pt x="42" y="66"/>
                  </a:lnTo>
                  <a:lnTo>
                    <a:pt x="31" y="79"/>
                  </a:lnTo>
                  <a:lnTo>
                    <a:pt x="22" y="95"/>
                  </a:lnTo>
                  <a:lnTo>
                    <a:pt x="13" y="110"/>
                  </a:lnTo>
                  <a:lnTo>
                    <a:pt x="9" y="128"/>
                  </a:lnTo>
                  <a:lnTo>
                    <a:pt x="4" y="146"/>
                  </a:lnTo>
                  <a:lnTo>
                    <a:pt x="0" y="163"/>
                  </a:lnTo>
                  <a:lnTo>
                    <a:pt x="0" y="181"/>
                  </a:lnTo>
                  <a:lnTo>
                    <a:pt x="0" y="44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tabLst>
                  <a:tab pos="215900" algn="l"/>
                </a:tabLst>
              </a:pPr>
              <a:r>
                <a:rPr lang="en-US" sz="1400" dirty="0">
                  <a:solidFill>
                    <a:srgbClr val="21252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 formal micro loan product for the urban </a:t>
              </a:r>
              <a:r>
                <a:rPr lang="en-US" sz="1400" dirty="0">
                  <a:solidFill>
                    <a:srgbClr val="21252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SVs</a:t>
              </a:r>
              <a:endPara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4784592" y="736916"/>
              <a:ext cx="2093839" cy="996790"/>
            </a:xfrm>
            <a:custGeom>
              <a:avLst/>
              <a:gdLst>
                <a:gd name="T0" fmla="*/ 1103 w 1103"/>
                <a:gd name="T1" fmla="*/ 513 h 513"/>
                <a:gd name="T2" fmla="*/ 0 w 1103"/>
                <a:gd name="T3" fmla="*/ 513 h 513"/>
                <a:gd name="T4" fmla="*/ 0 w 1103"/>
                <a:gd name="T5" fmla="*/ 221 h 513"/>
                <a:gd name="T6" fmla="*/ 0 w 1103"/>
                <a:gd name="T7" fmla="*/ 199 h 513"/>
                <a:gd name="T8" fmla="*/ 5 w 1103"/>
                <a:gd name="T9" fmla="*/ 177 h 513"/>
                <a:gd name="T10" fmla="*/ 9 w 1103"/>
                <a:gd name="T11" fmla="*/ 157 h 513"/>
                <a:gd name="T12" fmla="*/ 18 w 1103"/>
                <a:gd name="T13" fmla="*/ 135 h 513"/>
                <a:gd name="T14" fmla="*/ 27 w 1103"/>
                <a:gd name="T15" fmla="*/ 117 h 513"/>
                <a:gd name="T16" fmla="*/ 38 w 1103"/>
                <a:gd name="T17" fmla="*/ 97 h 513"/>
                <a:gd name="T18" fmla="*/ 51 w 1103"/>
                <a:gd name="T19" fmla="*/ 80 h 513"/>
                <a:gd name="T20" fmla="*/ 65 w 1103"/>
                <a:gd name="T21" fmla="*/ 64 h 513"/>
                <a:gd name="T22" fmla="*/ 80 w 1103"/>
                <a:gd name="T23" fmla="*/ 51 h 513"/>
                <a:gd name="T24" fmla="*/ 98 w 1103"/>
                <a:gd name="T25" fmla="*/ 38 h 513"/>
                <a:gd name="T26" fmla="*/ 115 w 1103"/>
                <a:gd name="T27" fmla="*/ 27 h 513"/>
                <a:gd name="T28" fmla="*/ 135 w 1103"/>
                <a:gd name="T29" fmla="*/ 18 h 513"/>
                <a:gd name="T30" fmla="*/ 155 w 1103"/>
                <a:gd name="T31" fmla="*/ 9 h 513"/>
                <a:gd name="T32" fmla="*/ 177 w 1103"/>
                <a:gd name="T33" fmla="*/ 4 h 513"/>
                <a:gd name="T34" fmla="*/ 199 w 1103"/>
                <a:gd name="T35" fmla="*/ 0 h 513"/>
                <a:gd name="T36" fmla="*/ 221 w 1103"/>
                <a:gd name="T37" fmla="*/ 0 h 513"/>
                <a:gd name="T38" fmla="*/ 1103 w 1103"/>
                <a:gd name="T39" fmla="*/ 0 h 513"/>
                <a:gd name="T40" fmla="*/ 1103 w 1103"/>
                <a:gd name="T4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3" h="513">
                  <a:moveTo>
                    <a:pt x="1103" y="513"/>
                  </a:moveTo>
                  <a:lnTo>
                    <a:pt x="0" y="513"/>
                  </a:lnTo>
                  <a:lnTo>
                    <a:pt x="0" y="221"/>
                  </a:lnTo>
                  <a:lnTo>
                    <a:pt x="0" y="199"/>
                  </a:lnTo>
                  <a:lnTo>
                    <a:pt x="5" y="177"/>
                  </a:lnTo>
                  <a:lnTo>
                    <a:pt x="9" y="157"/>
                  </a:lnTo>
                  <a:lnTo>
                    <a:pt x="18" y="135"/>
                  </a:lnTo>
                  <a:lnTo>
                    <a:pt x="27" y="117"/>
                  </a:lnTo>
                  <a:lnTo>
                    <a:pt x="38" y="97"/>
                  </a:lnTo>
                  <a:lnTo>
                    <a:pt x="51" y="80"/>
                  </a:lnTo>
                  <a:lnTo>
                    <a:pt x="65" y="64"/>
                  </a:lnTo>
                  <a:lnTo>
                    <a:pt x="80" y="51"/>
                  </a:lnTo>
                  <a:lnTo>
                    <a:pt x="98" y="38"/>
                  </a:lnTo>
                  <a:lnTo>
                    <a:pt x="115" y="27"/>
                  </a:lnTo>
                  <a:lnTo>
                    <a:pt x="135" y="18"/>
                  </a:lnTo>
                  <a:lnTo>
                    <a:pt x="155" y="9"/>
                  </a:lnTo>
                  <a:lnTo>
                    <a:pt x="177" y="4"/>
                  </a:lnTo>
                  <a:lnTo>
                    <a:pt x="199" y="0"/>
                  </a:lnTo>
                  <a:lnTo>
                    <a:pt x="221" y="0"/>
                  </a:lnTo>
                  <a:lnTo>
                    <a:pt x="1103" y="0"/>
                  </a:lnTo>
                  <a:lnTo>
                    <a:pt x="1103" y="51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dirty="0">
                  <a:solidFill>
                    <a:srgbClr val="212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Lack of visibility of processing of applications. Required to undertake multiple visits to banks</a:t>
              </a:r>
            </a:p>
            <a:p>
              <a:pPr algn="ctr">
                <a:spcBef>
                  <a:spcPct val="20000"/>
                </a:spcBef>
              </a:pPr>
              <a:endParaRPr 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127013" y="673004"/>
              <a:ext cx="2201782" cy="959853"/>
            </a:xfrm>
            <a:custGeom>
              <a:avLst/>
              <a:gdLst>
                <a:gd name="T0" fmla="*/ 1103 w 1103"/>
                <a:gd name="T1" fmla="*/ 513 h 513"/>
                <a:gd name="T2" fmla="*/ 0 w 1103"/>
                <a:gd name="T3" fmla="*/ 513 h 513"/>
                <a:gd name="T4" fmla="*/ 0 w 1103"/>
                <a:gd name="T5" fmla="*/ 221 h 513"/>
                <a:gd name="T6" fmla="*/ 0 w 1103"/>
                <a:gd name="T7" fmla="*/ 199 h 513"/>
                <a:gd name="T8" fmla="*/ 5 w 1103"/>
                <a:gd name="T9" fmla="*/ 177 h 513"/>
                <a:gd name="T10" fmla="*/ 9 w 1103"/>
                <a:gd name="T11" fmla="*/ 157 h 513"/>
                <a:gd name="T12" fmla="*/ 18 w 1103"/>
                <a:gd name="T13" fmla="*/ 135 h 513"/>
                <a:gd name="T14" fmla="*/ 27 w 1103"/>
                <a:gd name="T15" fmla="*/ 117 h 513"/>
                <a:gd name="T16" fmla="*/ 38 w 1103"/>
                <a:gd name="T17" fmla="*/ 97 h 513"/>
                <a:gd name="T18" fmla="*/ 51 w 1103"/>
                <a:gd name="T19" fmla="*/ 80 h 513"/>
                <a:gd name="T20" fmla="*/ 65 w 1103"/>
                <a:gd name="T21" fmla="*/ 64 h 513"/>
                <a:gd name="T22" fmla="*/ 80 w 1103"/>
                <a:gd name="T23" fmla="*/ 51 h 513"/>
                <a:gd name="T24" fmla="*/ 98 w 1103"/>
                <a:gd name="T25" fmla="*/ 38 h 513"/>
                <a:gd name="T26" fmla="*/ 115 w 1103"/>
                <a:gd name="T27" fmla="*/ 27 h 513"/>
                <a:gd name="T28" fmla="*/ 135 w 1103"/>
                <a:gd name="T29" fmla="*/ 18 h 513"/>
                <a:gd name="T30" fmla="*/ 155 w 1103"/>
                <a:gd name="T31" fmla="*/ 9 h 513"/>
                <a:gd name="T32" fmla="*/ 177 w 1103"/>
                <a:gd name="T33" fmla="*/ 4 h 513"/>
                <a:gd name="T34" fmla="*/ 199 w 1103"/>
                <a:gd name="T35" fmla="*/ 0 h 513"/>
                <a:gd name="T36" fmla="*/ 221 w 1103"/>
                <a:gd name="T37" fmla="*/ 0 h 513"/>
                <a:gd name="T38" fmla="*/ 1103 w 1103"/>
                <a:gd name="T39" fmla="*/ 0 h 513"/>
                <a:gd name="T40" fmla="*/ 1103 w 1103"/>
                <a:gd name="T4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3" h="513">
                  <a:moveTo>
                    <a:pt x="1103" y="513"/>
                  </a:moveTo>
                  <a:lnTo>
                    <a:pt x="0" y="513"/>
                  </a:lnTo>
                  <a:lnTo>
                    <a:pt x="0" y="221"/>
                  </a:lnTo>
                  <a:lnTo>
                    <a:pt x="0" y="199"/>
                  </a:lnTo>
                  <a:lnTo>
                    <a:pt x="5" y="177"/>
                  </a:lnTo>
                  <a:lnTo>
                    <a:pt x="9" y="157"/>
                  </a:lnTo>
                  <a:lnTo>
                    <a:pt x="18" y="135"/>
                  </a:lnTo>
                  <a:lnTo>
                    <a:pt x="27" y="117"/>
                  </a:lnTo>
                  <a:lnTo>
                    <a:pt x="38" y="97"/>
                  </a:lnTo>
                  <a:lnTo>
                    <a:pt x="51" y="80"/>
                  </a:lnTo>
                  <a:lnTo>
                    <a:pt x="65" y="64"/>
                  </a:lnTo>
                  <a:lnTo>
                    <a:pt x="80" y="51"/>
                  </a:lnTo>
                  <a:lnTo>
                    <a:pt x="98" y="38"/>
                  </a:lnTo>
                  <a:lnTo>
                    <a:pt x="115" y="27"/>
                  </a:lnTo>
                  <a:lnTo>
                    <a:pt x="135" y="18"/>
                  </a:lnTo>
                  <a:lnTo>
                    <a:pt x="155" y="9"/>
                  </a:lnTo>
                  <a:lnTo>
                    <a:pt x="177" y="4"/>
                  </a:lnTo>
                  <a:lnTo>
                    <a:pt x="199" y="0"/>
                  </a:lnTo>
                  <a:lnTo>
                    <a:pt x="221" y="0"/>
                  </a:lnTo>
                  <a:lnTo>
                    <a:pt x="1103" y="0"/>
                  </a:lnTo>
                  <a:lnTo>
                    <a:pt x="1103" y="51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tabLst>
                  <a:tab pos="215900" algn="l"/>
                </a:tabLst>
              </a:pPr>
              <a:r>
                <a:rPr lang="en-US" sz="1400" dirty="0">
                  <a:solidFill>
                    <a:srgbClr val="212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Undue dependence on ULBs for recognition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D6D16D-4DFC-44A2-B570-FDB9648366B0}"/>
                </a:ext>
              </a:extLst>
            </p:cNvPr>
            <p:cNvSpPr txBox="1"/>
            <p:nvPr/>
          </p:nvSpPr>
          <p:spPr>
            <a:xfrm>
              <a:off x="9596693" y="638627"/>
              <a:ext cx="16984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125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 of street vendors maintained at State/UT level</a:t>
              </a:r>
            </a:p>
            <a:p>
              <a:pPr algn="ctr"/>
              <a:endParaRPr lang="en-US" sz="14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F0D412C-5667-4A13-885C-673800E9C51E}"/>
              </a:ext>
            </a:extLst>
          </p:cNvPr>
          <p:cNvGrpSpPr/>
          <p:nvPr/>
        </p:nvGrpSpPr>
        <p:grpSpPr>
          <a:xfrm>
            <a:off x="10137376" y="2332179"/>
            <a:ext cx="864000" cy="864000"/>
            <a:chOff x="10123767" y="1943691"/>
            <a:chExt cx="864000" cy="864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91B20D-CA05-4E50-A5AC-D3232A4E3526}"/>
                </a:ext>
              </a:extLst>
            </p:cNvPr>
            <p:cNvSpPr/>
            <p:nvPr/>
          </p:nvSpPr>
          <p:spPr>
            <a:xfrm>
              <a:off x="10123767" y="1943691"/>
              <a:ext cx="864000" cy="8640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4742106-B66D-48BF-80F8-9496346C39DF}"/>
                </a:ext>
              </a:extLst>
            </p:cNvPr>
            <p:cNvSpPr/>
            <p:nvPr/>
          </p:nvSpPr>
          <p:spPr>
            <a:xfrm>
              <a:off x="10200117" y="2033691"/>
              <a:ext cx="684000" cy="684000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1256">
              <a:extLst>
                <a:ext uri="{FF2B5EF4-FFF2-40B4-BE49-F238E27FC236}">
                  <a16:creationId xmlns:a16="http://schemas.microsoft.com/office/drawing/2014/main" id="{CAA659FD-745D-46CA-97E6-8C3210ABD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2022" y="2191830"/>
              <a:ext cx="301625" cy="384175"/>
            </a:xfrm>
            <a:custGeom>
              <a:avLst/>
              <a:gdLst>
                <a:gd name="T0" fmla="*/ 2147483646 w 761"/>
                <a:gd name="T1" fmla="*/ 2147483646 h 967"/>
                <a:gd name="T2" fmla="*/ 2147483646 w 761"/>
                <a:gd name="T3" fmla="*/ 2147483646 h 967"/>
                <a:gd name="T4" fmla="*/ 2147483646 w 761"/>
                <a:gd name="T5" fmla="*/ 2147483646 h 967"/>
                <a:gd name="T6" fmla="*/ 2147483646 w 761"/>
                <a:gd name="T7" fmla="*/ 2147483646 h 967"/>
                <a:gd name="T8" fmla="*/ 2147483646 w 761"/>
                <a:gd name="T9" fmla="*/ 2147483646 h 967"/>
                <a:gd name="T10" fmla="*/ 2147483646 w 761"/>
                <a:gd name="T11" fmla="*/ 2147483646 h 967"/>
                <a:gd name="T12" fmla="*/ 2147483646 w 761"/>
                <a:gd name="T13" fmla="*/ 2147483646 h 967"/>
                <a:gd name="T14" fmla="*/ 2147483646 w 761"/>
                <a:gd name="T15" fmla="*/ 2147483646 h 967"/>
                <a:gd name="T16" fmla="*/ 2147483646 w 761"/>
                <a:gd name="T17" fmla="*/ 2147483646 h 967"/>
                <a:gd name="T18" fmla="*/ 2147483646 w 761"/>
                <a:gd name="T19" fmla="*/ 2147483646 h 967"/>
                <a:gd name="T20" fmla="*/ 2147483646 w 761"/>
                <a:gd name="T21" fmla="*/ 2147483646 h 967"/>
                <a:gd name="T22" fmla="*/ 2147483646 w 761"/>
                <a:gd name="T23" fmla="*/ 2147483646 h 967"/>
                <a:gd name="T24" fmla="*/ 2147483646 w 761"/>
                <a:gd name="T25" fmla="*/ 2147483646 h 967"/>
                <a:gd name="T26" fmla="*/ 2147483646 w 761"/>
                <a:gd name="T27" fmla="*/ 2147483646 h 967"/>
                <a:gd name="T28" fmla="*/ 2147483646 w 761"/>
                <a:gd name="T29" fmla="*/ 2147483646 h 967"/>
                <a:gd name="T30" fmla="*/ 0 w 761"/>
                <a:gd name="T31" fmla="*/ 2147483646 h 967"/>
                <a:gd name="T32" fmla="*/ 0 w 761"/>
                <a:gd name="T33" fmla="*/ 2147483646 h 967"/>
                <a:gd name="T34" fmla="*/ 0 w 761"/>
                <a:gd name="T35" fmla="*/ 2147483646 h 967"/>
                <a:gd name="T36" fmla="*/ 2147483646 w 761"/>
                <a:gd name="T37" fmla="*/ 2147483646 h 967"/>
                <a:gd name="T38" fmla="*/ 2147483646 w 761"/>
                <a:gd name="T39" fmla="*/ 2147483646 h 967"/>
                <a:gd name="T40" fmla="*/ 2147483646 w 761"/>
                <a:gd name="T41" fmla="*/ 2147483646 h 967"/>
                <a:gd name="T42" fmla="*/ 2147483646 w 761"/>
                <a:gd name="T43" fmla="*/ 2147483646 h 967"/>
                <a:gd name="T44" fmla="*/ 2147483646 w 761"/>
                <a:gd name="T45" fmla="*/ 2147483646 h 967"/>
                <a:gd name="T46" fmla="*/ 2147483646 w 761"/>
                <a:gd name="T47" fmla="*/ 2147483646 h 967"/>
                <a:gd name="T48" fmla="*/ 2147483646 w 761"/>
                <a:gd name="T49" fmla="*/ 2147483646 h 967"/>
                <a:gd name="T50" fmla="*/ 2147483646 w 761"/>
                <a:gd name="T51" fmla="*/ 2147483646 h 967"/>
                <a:gd name="T52" fmla="*/ 2147483646 w 761"/>
                <a:gd name="T53" fmla="*/ 2147483646 h 967"/>
                <a:gd name="T54" fmla="*/ 2147483646 w 761"/>
                <a:gd name="T55" fmla="*/ 2147483646 h 967"/>
                <a:gd name="T56" fmla="*/ 2147483646 w 761"/>
                <a:gd name="T57" fmla="*/ 2147483646 h 967"/>
                <a:gd name="T58" fmla="*/ 2147483646 w 761"/>
                <a:gd name="T59" fmla="*/ 2147483646 h 967"/>
                <a:gd name="T60" fmla="*/ 2147483646 w 761"/>
                <a:gd name="T61" fmla="*/ 2147483646 h 967"/>
                <a:gd name="T62" fmla="*/ 2147483646 w 761"/>
                <a:gd name="T63" fmla="*/ 2147483646 h 967"/>
                <a:gd name="T64" fmla="*/ 2147483646 w 761"/>
                <a:gd name="T65" fmla="*/ 2147483646 h 967"/>
                <a:gd name="T66" fmla="*/ 2147483646 w 761"/>
                <a:gd name="T67" fmla="*/ 2147483646 h 967"/>
                <a:gd name="T68" fmla="*/ 2147483646 w 761"/>
                <a:gd name="T69" fmla="*/ 2147483646 h 967"/>
                <a:gd name="T70" fmla="*/ 2147483646 w 761"/>
                <a:gd name="T71" fmla="*/ 2147483646 h 967"/>
                <a:gd name="T72" fmla="*/ 2147483646 w 761"/>
                <a:gd name="T73" fmla="*/ 2147483646 h 967"/>
                <a:gd name="T74" fmla="*/ 2147483646 w 761"/>
                <a:gd name="T75" fmla="*/ 2147483646 h 967"/>
                <a:gd name="T76" fmla="*/ 2147483646 w 761"/>
                <a:gd name="T77" fmla="*/ 2147483646 h 967"/>
                <a:gd name="T78" fmla="*/ 2147483646 w 761"/>
                <a:gd name="T79" fmla="*/ 2147483646 h 967"/>
                <a:gd name="T80" fmla="*/ 2147483646 w 761"/>
                <a:gd name="T81" fmla="*/ 2147483646 h 967"/>
                <a:gd name="T82" fmla="*/ 2147483646 w 761"/>
                <a:gd name="T83" fmla="*/ 2147483646 h 967"/>
                <a:gd name="T84" fmla="*/ 2147483646 w 761"/>
                <a:gd name="T85" fmla="*/ 2147483646 h 967"/>
                <a:gd name="T86" fmla="*/ 2147483646 w 761"/>
                <a:gd name="T87" fmla="*/ 2147483646 h 967"/>
                <a:gd name="T88" fmla="*/ 2147483646 w 761"/>
                <a:gd name="T89" fmla="*/ 2147483646 h 967"/>
                <a:gd name="T90" fmla="*/ 2147483646 w 761"/>
                <a:gd name="T91" fmla="*/ 2147483646 h 967"/>
                <a:gd name="T92" fmla="*/ 2147483646 w 761"/>
                <a:gd name="T93" fmla="*/ 2147483646 h 967"/>
                <a:gd name="T94" fmla="*/ 2147483646 w 761"/>
                <a:gd name="T95" fmla="*/ 2147483646 h 967"/>
                <a:gd name="T96" fmla="*/ 2147483646 w 761"/>
                <a:gd name="T97" fmla="*/ 2147483646 h 967"/>
                <a:gd name="T98" fmla="*/ 2147483646 w 761"/>
                <a:gd name="T99" fmla="*/ 2147483646 h 967"/>
                <a:gd name="T100" fmla="*/ 2147483646 w 761"/>
                <a:gd name="T101" fmla="*/ 2147483646 h 967"/>
                <a:gd name="T102" fmla="*/ 2147483646 w 761"/>
                <a:gd name="T103" fmla="*/ 2147483646 h 967"/>
                <a:gd name="T104" fmla="*/ 2147483646 w 761"/>
                <a:gd name="T105" fmla="*/ 2147483646 h 967"/>
                <a:gd name="T106" fmla="*/ 2147483646 w 761"/>
                <a:gd name="T107" fmla="*/ 2147483646 h 967"/>
                <a:gd name="T108" fmla="*/ 2147483646 w 761"/>
                <a:gd name="T109" fmla="*/ 2147483646 h 967"/>
                <a:gd name="T110" fmla="*/ 2147483646 w 761"/>
                <a:gd name="T111" fmla="*/ 2147483646 h 967"/>
                <a:gd name="T112" fmla="*/ 2147483646 w 761"/>
                <a:gd name="T113" fmla="*/ 2147483646 h 967"/>
                <a:gd name="T114" fmla="*/ 2147483646 w 761"/>
                <a:gd name="T115" fmla="*/ 2147483646 h 967"/>
                <a:gd name="T116" fmla="*/ 2147483646 w 761"/>
                <a:gd name="T117" fmla="*/ 2147483646 h 967"/>
                <a:gd name="T118" fmla="*/ 2147483646 w 761"/>
                <a:gd name="T119" fmla="*/ 2147483646 h 967"/>
                <a:gd name="T120" fmla="*/ 2147483646 w 761"/>
                <a:gd name="T121" fmla="*/ 2147483646 h 967"/>
                <a:gd name="T122" fmla="*/ 2147483646 w 761"/>
                <a:gd name="T123" fmla="*/ 2147483646 h 967"/>
                <a:gd name="T124" fmla="*/ 2147483646 w 761"/>
                <a:gd name="T125" fmla="*/ 2147483646 h 9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1" h="967">
                  <a:moveTo>
                    <a:pt x="585" y="139"/>
                  </a:moveTo>
                  <a:lnTo>
                    <a:pt x="585" y="139"/>
                  </a:lnTo>
                  <a:lnTo>
                    <a:pt x="585" y="137"/>
                  </a:lnTo>
                  <a:lnTo>
                    <a:pt x="585" y="136"/>
                  </a:lnTo>
                  <a:lnTo>
                    <a:pt x="585" y="135"/>
                  </a:lnTo>
                  <a:lnTo>
                    <a:pt x="585" y="134"/>
                  </a:lnTo>
                  <a:lnTo>
                    <a:pt x="584" y="133"/>
                  </a:lnTo>
                  <a:lnTo>
                    <a:pt x="584" y="132"/>
                  </a:lnTo>
                  <a:lnTo>
                    <a:pt x="584" y="131"/>
                  </a:lnTo>
                  <a:lnTo>
                    <a:pt x="584" y="130"/>
                  </a:lnTo>
                  <a:lnTo>
                    <a:pt x="584" y="129"/>
                  </a:lnTo>
                  <a:lnTo>
                    <a:pt x="584" y="128"/>
                  </a:lnTo>
                  <a:lnTo>
                    <a:pt x="584" y="127"/>
                  </a:lnTo>
                  <a:lnTo>
                    <a:pt x="584" y="126"/>
                  </a:lnTo>
                  <a:lnTo>
                    <a:pt x="584" y="125"/>
                  </a:lnTo>
                  <a:lnTo>
                    <a:pt x="584" y="124"/>
                  </a:lnTo>
                  <a:lnTo>
                    <a:pt x="584" y="123"/>
                  </a:lnTo>
                  <a:lnTo>
                    <a:pt x="584" y="121"/>
                  </a:lnTo>
                  <a:lnTo>
                    <a:pt x="584" y="120"/>
                  </a:lnTo>
                  <a:lnTo>
                    <a:pt x="584" y="119"/>
                  </a:lnTo>
                  <a:lnTo>
                    <a:pt x="584" y="118"/>
                  </a:lnTo>
                  <a:lnTo>
                    <a:pt x="584" y="117"/>
                  </a:lnTo>
                  <a:lnTo>
                    <a:pt x="584" y="116"/>
                  </a:lnTo>
                  <a:lnTo>
                    <a:pt x="584" y="115"/>
                  </a:lnTo>
                  <a:lnTo>
                    <a:pt x="584" y="114"/>
                  </a:lnTo>
                  <a:lnTo>
                    <a:pt x="584" y="113"/>
                  </a:lnTo>
                  <a:lnTo>
                    <a:pt x="584" y="112"/>
                  </a:lnTo>
                  <a:lnTo>
                    <a:pt x="584" y="111"/>
                  </a:lnTo>
                  <a:lnTo>
                    <a:pt x="584" y="110"/>
                  </a:lnTo>
                  <a:lnTo>
                    <a:pt x="584" y="109"/>
                  </a:lnTo>
                  <a:lnTo>
                    <a:pt x="584" y="108"/>
                  </a:lnTo>
                  <a:lnTo>
                    <a:pt x="584" y="107"/>
                  </a:lnTo>
                  <a:lnTo>
                    <a:pt x="584" y="106"/>
                  </a:lnTo>
                  <a:lnTo>
                    <a:pt x="584" y="104"/>
                  </a:lnTo>
                  <a:lnTo>
                    <a:pt x="584" y="103"/>
                  </a:lnTo>
                  <a:lnTo>
                    <a:pt x="584" y="102"/>
                  </a:lnTo>
                  <a:lnTo>
                    <a:pt x="584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4" y="98"/>
                  </a:lnTo>
                  <a:lnTo>
                    <a:pt x="584" y="97"/>
                  </a:lnTo>
                  <a:lnTo>
                    <a:pt x="584" y="96"/>
                  </a:lnTo>
                  <a:lnTo>
                    <a:pt x="584" y="95"/>
                  </a:lnTo>
                  <a:lnTo>
                    <a:pt x="585" y="95"/>
                  </a:lnTo>
                  <a:lnTo>
                    <a:pt x="587" y="95"/>
                  </a:lnTo>
                  <a:lnTo>
                    <a:pt x="588" y="95"/>
                  </a:lnTo>
                  <a:lnTo>
                    <a:pt x="589" y="95"/>
                  </a:lnTo>
                  <a:lnTo>
                    <a:pt x="590" y="95"/>
                  </a:lnTo>
                  <a:lnTo>
                    <a:pt x="591" y="95"/>
                  </a:lnTo>
                  <a:lnTo>
                    <a:pt x="592" y="95"/>
                  </a:lnTo>
                  <a:lnTo>
                    <a:pt x="593" y="95"/>
                  </a:lnTo>
                  <a:lnTo>
                    <a:pt x="594" y="95"/>
                  </a:lnTo>
                  <a:lnTo>
                    <a:pt x="595" y="95"/>
                  </a:lnTo>
                  <a:lnTo>
                    <a:pt x="596" y="95"/>
                  </a:lnTo>
                  <a:lnTo>
                    <a:pt x="597" y="95"/>
                  </a:lnTo>
                  <a:lnTo>
                    <a:pt x="598" y="95"/>
                  </a:lnTo>
                  <a:lnTo>
                    <a:pt x="599" y="95"/>
                  </a:lnTo>
                  <a:lnTo>
                    <a:pt x="600" y="95"/>
                  </a:lnTo>
                  <a:lnTo>
                    <a:pt x="601" y="95"/>
                  </a:lnTo>
                  <a:lnTo>
                    <a:pt x="602" y="95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5"/>
                  </a:lnTo>
                  <a:lnTo>
                    <a:pt x="607" y="95"/>
                  </a:lnTo>
                  <a:lnTo>
                    <a:pt x="608" y="95"/>
                  </a:lnTo>
                  <a:lnTo>
                    <a:pt x="609" y="95"/>
                  </a:lnTo>
                  <a:lnTo>
                    <a:pt x="610" y="95"/>
                  </a:lnTo>
                  <a:lnTo>
                    <a:pt x="611" y="95"/>
                  </a:lnTo>
                  <a:lnTo>
                    <a:pt x="612" y="95"/>
                  </a:lnTo>
                  <a:lnTo>
                    <a:pt x="613" y="95"/>
                  </a:lnTo>
                  <a:lnTo>
                    <a:pt x="614" y="95"/>
                  </a:lnTo>
                  <a:lnTo>
                    <a:pt x="615" y="95"/>
                  </a:lnTo>
                  <a:lnTo>
                    <a:pt x="616" y="95"/>
                  </a:lnTo>
                  <a:lnTo>
                    <a:pt x="617" y="95"/>
                  </a:lnTo>
                  <a:lnTo>
                    <a:pt x="618" y="95"/>
                  </a:lnTo>
                  <a:lnTo>
                    <a:pt x="620" y="95"/>
                  </a:lnTo>
                  <a:lnTo>
                    <a:pt x="621" y="95"/>
                  </a:lnTo>
                  <a:lnTo>
                    <a:pt x="622" y="95"/>
                  </a:lnTo>
                  <a:lnTo>
                    <a:pt x="623" y="95"/>
                  </a:lnTo>
                  <a:lnTo>
                    <a:pt x="624" y="95"/>
                  </a:lnTo>
                  <a:lnTo>
                    <a:pt x="625" y="95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28" y="95"/>
                  </a:lnTo>
                  <a:lnTo>
                    <a:pt x="629" y="95"/>
                  </a:lnTo>
                  <a:lnTo>
                    <a:pt x="630" y="95"/>
                  </a:lnTo>
                  <a:lnTo>
                    <a:pt x="631" y="95"/>
                  </a:lnTo>
                  <a:lnTo>
                    <a:pt x="632" y="95"/>
                  </a:lnTo>
                  <a:lnTo>
                    <a:pt x="633" y="95"/>
                  </a:lnTo>
                  <a:lnTo>
                    <a:pt x="634" y="95"/>
                  </a:lnTo>
                  <a:lnTo>
                    <a:pt x="635" y="95"/>
                  </a:lnTo>
                  <a:lnTo>
                    <a:pt x="637" y="95"/>
                  </a:lnTo>
                  <a:lnTo>
                    <a:pt x="638" y="95"/>
                  </a:lnTo>
                  <a:lnTo>
                    <a:pt x="639" y="95"/>
                  </a:lnTo>
                  <a:lnTo>
                    <a:pt x="640" y="95"/>
                  </a:lnTo>
                  <a:lnTo>
                    <a:pt x="641" y="95"/>
                  </a:lnTo>
                  <a:lnTo>
                    <a:pt x="642" y="95"/>
                  </a:lnTo>
                  <a:lnTo>
                    <a:pt x="643" y="95"/>
                  </a:lnTo>
                  <a:lnTo>
                    <a:pt x="644" y="95"/>
                  </a:lnTo>
                  <a:lnTo>
                    <a:pt x="645" y="95"/>
                  </a:lnTo>
                  <a:lnTo>
                    <a:pt x="646" y="95"/>
                  </a:lnTo>
                  <a:lnTo>
                    <a:pt x="647" y="95"/>
                  </a:lnTo>
                  <a:lnTo>
                    <a:pt x="648" y="95"/>
                  </a:lnTo>
                  <a:lnTo>
                    <a:pt x="649" y="95"/>
                  </a:lnTo>
                  <a:lnTo>
                    <a:pt x="650" y="95"/>
                  </a:lnTo>
                  <a:lnTo>
                    <a:pt x="651" y="95"/>
                  </a:lnTo>
                  <a:lnTo>
                    <a:pt x="653" y="95"/>
                  </a:lnTo>
                  <a:lnTo>
                    <a:pt x="654" y="95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7" y="95"/>
                  </a:lnTo>
                  <a:lnTo>
                    <a:pt x="658" y="95"/>
                  </a:lnTo>
                  <a:lnTo>
                    <a:pt x="659" y="95"/>
                  </a:lnTo>
                  <a:lnTo>
                    <a:pt x="660" y="95"/>
                  </a:lnTo>
                  <a:lnTo>
                    <a:pt x="661" y="95"/>
                  </a:lnTo>
                  <a:lnTo>
                    <a:pt x="662" y="95"/>
                  </a:lnTo>
                  <a:lnTo>
                    <a:pt x="663" y="95"/>
                  </a:lnTo>
                  <a:lnTo>
                    <a:pt x="664" y="95"/>
                  </a:lnTo>
                  <a:lnTo>
                    <a:pt x="665" y="95"/>
                  </a:lnTo>
                  <a:lnTo>
                    <a:pt x="666" y="95"/>
                  </a:lnTo>
                  <a:lnTo>
                    <a:pt x="667" y="95"/>
                  </a:lnTo>
                  <a:lnTo>
                    <a:pt x="668" y="95"/>
                  </a:lnTo>
                  <a:lnTo>
                    <a:pt x="670" y="95"/>
                  </a:lnTo>
                  <a:lnTo>
                    <a:pt x="671" y="95"/>
                  </a:lnTo>
                  <a:lnTo>
                    <a:pt x="672" y="95"/>
                  </a:lnTo>
                  <a:lnTo>
                    <a:pt x="673" y="95"/>
                  </a:lnTo>
                  <a:lnTo>
                    <a:pt x="674" y="95"/>
                  </a:lnTo>
                  <a:lnTo>
                    <a:pt x="675" y="95"/>
                  </a:lnTo>
                  <a:lnTo>
                    <a:pt x="676" y="95"/>
                  </a:lnTo>
                  <a:lnTo>
                    <a:pt x="677" y="96"/>
                  </a:lnTo>
                  <a:lnTo>
                    <a:pt x="678" y="96"/>
                  </a:lnTo>
                  <a:lnTo>
                    <a:pt x="679" y="96"/>
                  </a:lnTo>
                  <a:lnTo>
                    <a:pt x="680" y="96"/>
                  </a:lnTo>
                  <a:lnTo>
                    <a:pt x="681" y="96"/>
                  </a:lnTo>
                  <a:lnTo>
                    <a:pt x="682" y="96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7" y="96"/>
                  </a:lnTo>
                  <a:lnTo>
                    <a:pt x="689" y="96"/>
                  </a:lnTo>
                  <a:lnTo>
                    <a:pt x="690" y="97"/>
                  </a:lnTo>
                  <a:lnTo>
                    <a:pt x="691" y="97"/>
                  </a:lnTo>
                  <a:lnTo>
                    <a:pt x="692" y="97"/>
                  </a:lnTo>
                  <a:lnTo>
                    <a:pt x="693" y="97"/>
                  </a:lnTo>
                  <a:lnTo>
                    <a:pt x="694" y="98"/>
                  </a:lnTo>
                  <a:lnTo>
                    <a:pt x="695" y="98"/>
                  </a:lnTo>
                  <a:lnTo>
                    <a:pt x="697" y="98"/>
                  </a:lnTo>
                  <a:lnTo>
                    <a:pt x="698" y="98"/>
                  </a:lnTo>
                  <a:lnTo>
                    <a:pt x="699" y="99"/>
                  </a:lnTo>
                  <a:lnTo>
                    <a:pt x="701" y="99"/>
                  </a:lnTo>
                  <a:lnTo>
                    <a:pt x="703" y="100"/>
                  </a:lnTo>
                  <a:lnTo>
                    <a:pt x="704" y="100"/>
                  </a:lnTo>
                  <a:lnTo>
                    <a:pt x="706" y="101"/>
                  </a:lnTo>
                  <a:lnTo>
                    <a:pt x="707" y="101"/>
                  </a:lnTo>
                  <a:lnTo>
                    <a:pt x="709" y="102"/>
                  </a:lnTo>
                  <a:lnTo>
                    <a:pt x="711" y="103"/>
                  </a:lnTo>
                  <a:lnTo>
                    <a:pt x="712" y="104"/>
                  </a:lnTo>
                  <a:lnTo>
                    <a:pt x="714" y="104"/>
                  </a:lnTo>
                  <a:lnTo>
                    <a:pt x="716" y="106"/>
                  </a:lnTo>
                  <a:lnTo>
                    <a:pt x="719" y="108"/>
                  </a:lnTo>
                  <a:lnTo>
                    <a:pt x="721" y="108"/>
                  </a:lnTo>
                  <a:lnTo>
                    <a:pt x="722" y="109"/>
                  </a:lnTo>
                  <a:lnTo>
                    <a:pt x="723" y="110"/>
                  </a:lnTo>
                  <a:lnTo>
                    <a:pt x="725" y="111"/>
                  </a:lnTo>
                  <a:lnTo>
                    <a:pt x="726" y="112"/>
                  </a:lnTo>
                  <a:lnTo>
                    <a:pt x="728" y="114"/>
                  </a:lnTo>
                  <a:lnTo>
                    <a:pt x="737" y="120"/>
                  </a:lnTo>
                  <a:lnTo>
                    <a:pt x="744" y="129"/>
                  </a:lnTo>
                  <a:lnTo>
                    <a:pt x="745" y="131"/>
                  </a:lnTo>
                  <a:lnTo>
                    <a:pt x="746" y="132"/>
                  </a:lnTo>
                  <a:lnTo>
                    <a:pt x="747" y="134"/>
                  </a:lnTo>
                  <a:lnTo>
                    <a:pt x="748" y="135"/>
                  </a:lnTo>
                  <a:lnTo>
                    <a:pt x="749" y="136"/>
                  </a:lnTo>
                  <a:lnTo>
                    <a:pt x="749" y="139"/>
                  </a:lnTo>
                  <a:lnTo>
                    <a:pt x="750" y="141"/>
                  </a:lnTo>
                  <a:lnTo>
                    <a:pt x="752" y="143"/>
                  </a:lnTo>
                  <a:lnTo>
                    <a:pt x="753" y="144"/>
                  </a:lnTo>
                  <a:lnTo>
                    <a:pt x="754" y="146"/>
                  </a:lnTo>
                  <a:lnTo>
                    <a:pt x="755" y="148"/>
                  </a:lnTo>
                  <a:lnTo>
                    <a:pt x="755" y="149"/>
                  </a:lnTo>
                  <a:lnTo>
                    <a:pt x="756" y="151"/>
                  </a:lnTo>
                  <a:lnTo>
                    <a:pt x="757" y="152"/>
                  </a:lnTo>
                  <a:lnTo>
                    <a:pt x="757" y="155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2"/>
                  </a:lnTo>
                  <a:lnTo>
                    <a:pt x="759" y="163"/>
                  </a:lnTo>
                  <a:lnTo>
                    <a:pt x="760" y="165"/>
                  </a:lnTo>
                  <a:lnTo>
                    <a:pt x="760" y="166"/>
                  </a:lnTo>
                  <a:lnTo>
                    <a:pt x="760" y="167"/>
                  </a:lnTo>
                  <a:lnTo>
                    <a:pt x="760" y="168"/>
                  </a:lnTo>
                  <a:lnTo>
                    <a:pt x="760" y="169"/>
                  </a:lnTo>
                  <a:lnTo>
                    <a:pt x="760" y="170"/>
                  </a:lnTo>
                  <a:lnTo>
                    <a:pt x="760" y="172"/>
                  </a:lnTo>
                  <a:lnTo>
                    <a:pt x="760" y="173"/>
                  </a:lnTo>
                  <a:lnTo>
                    <a:pt x="761" y="174"/>
                  </a:lnTo>
                  <a:lnTo>
                    <a:pt x="761" y="175"/>
                  </a:lnTo>
                  <a:lnTo>
                    <a:pt x="761" y="176"/>
                  </a:lnTo>
                  <a:lnTo>
                    <a:pt x="761" y="177"/>
                  </a:lnTo>
                  <a:lnTo>
                    <a:pt x="761" y="178"/>
                  </a:lnTo>
                  <a:lnTo>
                    <a:pt x="761" y="179"/>
                  </a:lnTo>
                  <a:lnTo>
                    <a:pt x="761" y="180"/>
                  </a:lnTo>
                  <a:lnTo>
                    <a:pt x="761" y="181"/>
                  </a:lnTo>
                  <a:lnTo>
                    <a:pt x="761" y="182"/>
                  </a:lnTo>
                  <a:lnTo>
                    <a:pt x="761" y="183"/>
                  </a:lnTo>
                  <a:lnTo>
                    <a:pt x="761" y="184"/>
                  </a:lnTo>
                  <a:lnTo>
                    <a:pt x="761" y="185"/>
                  </a:lnTo>
                  <a:lnTo>
                    <a:pt x="761" y="186"/>
                  </a:lnTo>
                  <a:lnTo>
                    <a:pt x="761" y="188"/>
                  </a:lnTo>
                  <a:lnTo>
                    <a:pt x="761" y="189"/>
                  </a:lnTo>
                  <a:lnTo>
                    <a:pt x="761" y="190"/>
                  </a:lnTo>
                  <a:lnTo>
                    <a:pt x="761" y="191"/>
                  </a:lnTo>
                  <a:lnTo>
                    <a:pt x="761" y="192"/>
                  </a:lnTo>
                  <a:lnTo>
                    <a:pt x="761" y="193"/>
                  </a:lnTo>
                  <a:lnTo>
                    <a:pt x="761" y="194"/>
                  </a:lnTo>
                  <a:lnTo>
                    <a:pt x="761" y="195"/>
                  </a:lnTo>
                  <a:lnTo>
                    <a:pt x="761" y="196"/>
                  </a:lnTo>
                  <a:lnTo>
                    <a:pt x="761" y="197"/>
                  </a:lnTo>
                  <a:lnTo>
                    <a:pt x="761" y="198"/>
                  </a:lnTo>
                  <a:lnTo>
                    <a:pt x="761" y="199"/>
                  </a:lnTo>
                  <a:lnTo>
                    <a:pt x="761" y="200"/>
                  </a:lnTo>
                  <a:lnTo>
                    <a:pt x="761" y="201"/>
                  </a:lnTo>
                  <a:lnTo>
                    <a:pt x="761" y="202"/>
                  </a:lnTo>
                  <a:lnTo>
                    <a:pt x="761" y="203"/>
                  </a:lnTo>
                  <a:lnTo>
                    <a:pt x="761" y="205"/>
                  </a:lnTo>
                  <a:lnTo>
                    <a:pt x="761" y="206"/>
                  </a:lnTo>
                  <a:lnTo>
                    <a:pt x="761" y="207"/>
                  </a:lnTo>
                  <a:lnTo>
                    <a:pt x="761" y="208"/>
                  </a:lnTo>
                  <a:lnTo>
                    <a:pt x="761" y="209"/>
                  </a:lnTo>
                  <a:lnTo>
                    <a:pt x="761" y="210"/>
                  </a:lnTo>
                  <a:lnTo>
                    <a:pt x="761" y="211"/>
                  </a:lnTo>
                  <a:lnTo>
                    <a:pt x="761" y="212"/>
                  </a:lnTo>
                  <a:lnTo>
                    <a:pt x="761" y="213"/>
                  </a:lnTo>
                  <a:lnTo>
                    <a:pt x="761" y="214"/>
                  </a:lnTo>
                  <a:lnTo>
                    <a:pt x="761" y="215"/>
                  </a:lnTo>
                  <a:lnTo>
                    <a:pt x="761" y="216"/>
                  </a:lnTo>
                  <a:lnTo>
                    <a:pt x="761" y="217"/>
                  </a:lnTo>
                  <a:lnTo>
                    <a:pt x="761" y="218"/>
                  </a:lnTo>
                  <a:lnTo>
                    <a:pt x="761" y="219"/>
                  </a:lnTo>
                  <a:lnTo>
                    <a:pt x="761" y="221"/>
                  </a:lnTo>
                  <a:lnTo>
                    <a:pt x="761" y="222"/>
                  </a:lnTo>
                  <a:lnTo>
                    <a:pt x="761" y="223"/>
                  </a:lnTo>
                  <a:lnTo>
                    <a:pt x="761" y="224"/>
                  </a:lnTo>
                  <a:lnTo>
                    <a:pt x="761" y="225"/>
                  </a:lnTo>
                  <a:lnTo>
                    <a:pt x="761" y="226"/>
                  </a:lnTo>
                  <a:lnTo>
                    <a:pt x="761" y="227"/>
                  </a:lnTo>
                  <a:lnTo>
                    <a:pt x="761" y="228"/>
                  </a:lnTo>
                  <a:lnTo>
                    <a:pt x="761" y="229"/>
                  </a:lnTo>
                  <a:lnTo>
                    <a:pt x="761" y="230"/>
                  </a:lnTo>
                  <a:lnTo>
                    <a:pt x="761" y="231"/>
                  </a:lnTo>
                  <a:lnTo>
                    <a:pt x="761" y="232"/>
                  </a:lnTo>
                  <a:lnTo>
                    <a:pt x="761" y="233"/>
                  </a:lnTo>
                  <a:lnTo>
                    <a:pt x="761" y="234"/>
                  </a:lnTo>
                  <a:lnTo>
                    <a:pt x="761" y="235"/>
                  </a:lnTo>
                  <a:lnTo>
                    <a:pt x="761" y="236"/>
                  </a:lnTo>
                  <a:lnTo>
                    <a:pt x="761" y="238"/>
                  </a:lnTo>
                  <a:lnTo>
                    <a:pt x="761" y="239"/>
                  </a:lnTo>
                  <a:lnTo>
                    <a:pt x="761" y="240"/>
                  </a:lnTo>
                  <a:lnTo>
                    <a:pt x="761" y="241"/>
                  </a:lnTo>
                  <a:lnTo>
                    <a:pt x="761" y="242"/>
                  </a:lnTo>
                  <a:lnTo>
                    <a:pt x="761" y="243"/>
                  </a:lnTo>
                  <a:lnTo>
                    <a:pt x="761" y="244"/>
                  </a:lnTo>
                  <a:lnTo>
                    <a:pt x="761" y="245"/>
                  </a:lnTo>
                  <a:lnTo>
                    <a:pt x="761" y="246"/>
                  </a:lnTo>
                  <a:lnTo>
                    <a:pt x="761" y="247"/>
                  </a:lnTo>
                  <a:lnTo>
                    <a:pt x="761" y="248"/>
                  </a:lnTo>
                  <a:lnTo>
                    <a:pt x="761" y="249"/>
                  </a:lnTo>
                  <a:lnTo>
                    <a:pt x="761" y="250"/>
                  </a:lnTo>
                  <a:lnTo>
                    <a:pt x="761" y="251"/>
                  </a:lnTo>
                  <a:lnTo>
                    <a:pt x="761" y="252"/>
                  </a:lnTo>
                  <a:lnTo>
                    <a:pt x="761" y="254"/>
                  </a:lnTo>
                  <a:lnTo>
                    <a:pt x="761" y="255"/>
                  </a:lnTo>
                  <a:lnTo>
                    <a:pt x="761" y="256"/>
                  </a:lnTo>
                  <a:lnTo>
                    <a:pt x="761" y="257"/>
                  </a:lnTo>
                  <a:lnTo>
                    <a:pt x="761" y="258"/>
                  </a:lnTo>
                  <a:lnTo>
                    <a:pt x="761" y="259"/>
                  </a:lnTo>
                  <a:lnTo>
                    <a:pt x="761" y="260"/>
                  </a:lnTo>
                  <a:lnTo>
                    <a:pt x="761" y="261"/>
                  </a:lnTo>
                  <a:lnTo>
                    <a:pt x="761" y="262"/>
                  </a:lnTo>
                  <a:lnTo>
                    <a:pt x="761" y="263"/>
                  </a:lnTo>
                  <a:lnTo>
                    <a:pt x="761" y="264"/>
                  </a:lnTo>
                  <a:lnTo>
                    <a:pt x="761" y="265"/>
                  </a:lnTo>
                  <a:lnTo>
                    <a:pt x="761" y="266"/>
                  </a:lnTo>
                  <a:lnTo>
                    <a:pt x="761" y="267"/>
                  </a:lnTo>
                  <a:lnTo>
                    <a:pt x="761" y="268"/>
                  </a:lnTo>
                  <a:lnTo>
                    <a:pt x="761" y="269"/>
                  </a:lnTo>
                  <a:lnTo>
                    <a:pt x="761" y="271"/>
                  </a:lnTo>
                  <a:lnTo>
                    <a:pt x="761" y="272"/>
                  </a:lnTo>
                  <a:lnTo>
                    <a:pt x="761" y="273"/>
                  </a:lnTo>
                  <a:lnTo>
                    <a:pt x="761" y="274"/>
                  </a:lnTo>
                  <a:lnTo>
                    <a:pt x="761" y="275"/>
                  </a:lnTo>
                  <a:lnTo>
                    <a:pt x="761" y="276"/>
                  </a:lnTo>
                  <a:lnTo>
                    <a:pt x="761" y="277"/>
                  </a:lnTo>
                  <a:lnTo>
                    <a:pt x="761" y="278"/>
                  </a:lnTo>
                  <a:lnTo>
                    <a:pt x="761" y="279"/>
                  </a:lnTo>
                  <a:lnTo>
                    <a:pt x="761" y="280"/>
                  </a:lnTo>
                  <a:lnTo>
                    <a:pt x="761" y="281"/>
                  </a:lnTo>
                  <a:lnTo>
                    <a:pt x="761" y="282"/>
                  </a:lnTo>
                  <a:lnTo>
                    <a:pt x="761" y="283"/>
                  </a:lnTo>
                  <a:lnTo>
                    <a:pt x="761" y="284"/>
                  </a:lnTo>
                  <a:lnTo>
                    <a:pt x="761" y="285"/>
                  </a:lnTo>
                  <a:lnTo>
                    <a:pt x="761" y="287"/>
                  </a:lnTo>
                  <a:lnTo>
                    <a:pt x="761" y="288"/>
                  </a:lnTo>
                  <a:lnTo>
                    <a:pt x="761" y="289"/>
                  </a:lnTo>
                  <a:lnTo>
                    <a:pt x="761" y="290"/>
                  </a:lnTo>
                  <a:lnTo>
                    <a:pt x="761" y="291"/>
                  </a:lnTo>
                  <a:lnTo>
                    <a:pt x="761" y="292"/>
                  </a:lnTo>
                  <a:lnTo>
                    <a:pt x="761" y="293"/>
                  </a:lnTo>
                  <a:lnTo>
                    <a:pt x="761" y="294"/>
                  </a:lnTo>
                  <a:lnTo>
                    <a:pt x="761" y="295"/>
                  </a:lnTo>
                  <a:lnTo>
                    <a:pt x="761" y="296"/>
                  </a:lnTo>
                  <a:lnTo>
                    <a:pt x="761" y="297"/>
                  </a:lnTo>
                  <a:lnTo>
                    <a:pt x="761" y="298"/>
                  </a:lnTo>
                  <a:lnTo>
                    <a:pt x="761" y="299"/>
                  </a:lnTo>
                  <a:lnTo>
                    <a:pt x="761" y="300"/>
                  </a:lnTo>
                  <a:lnTo>
                    <a:pt x="761" y="301"/>
                  </a:lnTo>
                  <a:lnTo>
                    <a:pt x="761" y="302"/>
                  </a:lnTo>
                  <a:lnTo>
                    <a:pt x="761" y="304"/>
                  </a:lnTo>
                  <a:lnTo>
                    <a:pt x="761" y="305"/>
                  </a:lnTo>
                  <a:lnTo>
                    <a:pt x="761" y="306"/>
                  </a:lnTo>
                  <a:lnTo>
                    <a:pt x="761" y="307"/>
                  </a:lnTo>
                  <a:lnTo>
                    <a:pt x="761" y="308"/>
                  </a:lnTo>
                  <a:lnTo>
                    <a:pt x="761" y="309"/>
                  </a:lnTo>
                  <a:lnTo>
                    <a:pt x="761" y="310"/>
                  </a:lnTo>
                  <a:lnTo>
                    <a:pt x="761" y="311"/>
                  </a:lnTo>
                  <a:lnTo>
                    <a:pt x="761" y="312"/>
                  </a:lnTo>
                  <a:lnTo>
                    <a:pt x="761" y="313"/>
                  </a:lnTo>
                  <a:lnTo>
                    <a:pt x="761" y="314"/>
                  </a:lnTo>
                  <a:lnTo>
                    <a:pt x="761" y="315"/>
                  </a:lnTo>
                  <a:lnTo>
                    <a:pt x="761" y="316"/>
                  </a:lnTo>
                  <a:lnTo>
                    <a:pt x="761" y="317"/>
                  </a:lnTo>
                  <a:lnTo>
                    <a:pt x="761" y="318"/>
                  </a:lnTo>
                  <a:lnTo>
                    <a:pt x="761" y="320"/>
                  </a:lnTo>
                  <a:lnTo>
                    <a:pt x="761" y="321"/>
                  </a:lnTo>
                  <a:lnTo>
                    <a:pt x="761" y="322"/>
                  </a:lnTo>
                  <a:lnTo>
                    <a:pt x="761" y="323"/>
                  </a:lnTo>
                  <a:lnTo>
                    <a:pt x="761" y="324"/>
                  </a:lnTo>
                  <a:lnTo>
                    <a:pt x="761" y="325"/>
                  </a:lnTo>
                  <a:lnTo>
                    <a:pt x="761" y="326"/>
                  </a:lnTo>
                  <a:lnTo>
                    <a:pt x="761" y="327"/>
                  </a:lnTo>
                  <a:lnTo>
                    <a:pt x="761" y="328"/>
                  </a:lnTo>
                  <a:lnTo>
                    <a:pt x="761" y="329"/>
                  </a:lnTo>
                  <a:lnTo>
                    <a:pt x="761" y="330"/>
                  </a:lnTo>
                  <a:lnTo>
                    <a:pt x="761" y="331"/>
                  </a:lnTo>
                  <a:lnTo>
                    <a:pt x="761" y="332"/>
                  </a:lnTo>
                  <a:lnTo>
                    <a:pt x="761" y="333"/>
                  </a:lnTo>
                  <a:lnTo>
                    <a:pt x="761" y="334"/>
                  </a:lnTo>
                  <a:lnTo>
                    <a:pt x="761" y="335"/>
                  </a:lnTo>
                  <a:lnTo>
                    <a:pt x="761" y="337"/>
                  </a:lnTo>
                  <a:lnTo>
                    <a:pt x="761" y="338"/>
                  </a:lnTo>
                  <a:lnTo>
                    <a:pt x="761" y="339"/>
                  </a:lnTo>
                  <a:lnTo>
                    <a:pt x="761" y="340"/>
                  </a:lnTo>
                  <a:lnTo>
                    <a:pt x="761" y="341"/>
                  </a:lnTo>
                  <a:lnTo>
                    <a:pt x="761" y="342"/>
                  </a:lnTo>
                  <a:lnTo>
                    <a:pt x="761" y="343"/>
                  </a:lnTo>
                  <a:lnTo>
                    <a:pt x="761" y="344"/>
                  </a:lnTo>
                  <a:lnTo>
                    <a:pt x="761" y="345"/>
                  </a:lnTo>
                  <a:lnTo>
                    <a:pt x="761" y="346"/>
                  </a:lnTo>
                  <a:lnTo>
                    <a:pt x="761" y="347"/>
                  </a:lnTo>
                  <a:lnTo>
                    <a:pt x="761" y="348"/>
                  </a:lnTo>
                  <a:lnTo>
                    <a:pt x="761" y="349"/>
                  </a:lnTo>
                  <a:lnTo>
                    <a:pt x="761" y="350"/>
                  </a:lnTo>
                  <a:lnTo>
                    <a:pt x="761" y="351"/>
                  </a:lnTo>
                  <a:lnTo>
                    <a:pt x="761" y="353"/>
                  </a:lnTo>
                  <a:lnTo>
                    <a:pt x="761" y="354"/>
                  </a:lnTo>
                  <a:lnTo>
                    <a:pt x="761" y="355"/>
                  </a:lnTo>
                  <a:lnTo>
                    <a:pt x="761" y="356"/>
                  </a:lnTo>
                  <a:lnTo>
                    <a:pt x="761" y="357"/>
                  </a:lnTo>
                  <a:lnTo>
                    <a:pt x="761" y="358"/>
                  </a:lnTo>
                  <a:lnTo>
                    <a:pt x="761" y="359"/>
                  </a:lnTo>
                  <a:lnTo>
                    <a:pt x="761" y="360"/>
                  </a:lnTo>
                  <a:lnTo>
                    <a:pt x="761" y="361"/>
                  </a:lnTo>
                  <a:lnTo>
                    <a:pt x="761" y="362"/>
                  </a:lnTo>
                  <a:lnTo>
                    <a:pt x="761" y="363"/>
                  </a:lnTo>
                  <a:lnTo>
                    <a:pt x="761" y="364"/>
                  </a:lnTo>
                  <a:lnTo>
                    <a:pt x="761" y="365"/>
                  </a:lnTo>
                  <a:lnTo>
                    <a:pt x="761" y="366"/>
                  </a:lnTo>
                  <a:lnTo>
                    <a:pt x="761" y="367"/>
                  </a:lnTo>
                  <a:lnTo>
                    <a:pt x="761" y="369"/>
                  </a:lnTo>
                  <a:lnTo>
                    <a:pt x="761" y="370"/>
                  </a:lnTo>
                  <a:lnTo>
                    <a:pt x="761" y="371"/>
                  </a:lnTo>
                  <a:lnTo>
                    <a:pt x="761" y="372"/>
                  </a:lnTo>
                  <a:lnTo>
                    <a:pt x="761" y="373"/>
                  </a:lnTo>
                  <a:lnTo>
                    <a:pt x="761" y="374"/>
                  </a:lnTo>
                  <a:lnTo>
                    <a:pt x="761" y="375"/>
                  </a:lnTo>
                  <a:lnTo>
                    <a:pt x="761" y="376"/>
                  </a:lnTo>
                  <a:lnTo>
                    <a:pt x="761" y="377"/>
                  </a:lnTo>
                  <a:lnTo>
                    <a:pt x="761" y="378"/>
                  </a:lnTo>
                  <a:lnTo>
                    <a:pt x="761" y="379"/>
                  </a:lnTo>
                  <a:lnTo>
                    <a:pt x="761" y="380"/>
                  </a:lnTo>
                  <a:lnTo>
                    <a:pt x="761" y="381"/>
                  </a:lnTo>
                  <a:lnTo>
                    <a:pt x="761" y="382"/>
                  </a:lnTo>
                  <a:lnTo>
                    <a:pt x="761" y="383"/>
                  </a:lnTo>
                  <a:lnTo>
                    <a:pt x="761" y="384"/>
                  </a:lnTo>
                  <a:lnTo>
                    <a:pt x="761" y="386"/>
                  </a:lnTo>
                  <a:lnTo>
                    <a:pt x="761" y="387"/>
                  </a:lnTo>
                  <a:lnTo>
                    <a:pt x="761" y="388"/>
                  </a:lnTo>
                  <a:lnTo>
                    <a:pt x="761" y="389"/>
                  </a:lnTo>
                  <a:lnTo>
                    <a:pt x="761" y="390"/>
                  </a:lnTo>
                  <a:lnTo>
                    <a:pt x="761" y="391"/>
                  </a:lnTo>
                  <a:lnTo>
                    <a:pt x="761" y="392"/>
                  </a:lnTo>
                  <a:lnTo>
                    <a:pt x="761" y="393"/>
                  </a:lnTo>
                  <a:lnTo>
                    <a:pt x="761" y="394"/>
                  </a:lnTo>
                  <a:lnTo>
                    <a:pt x="761" y="395"/>
                  </a:lnTo>
                  <a:lnTo>
                    <a:pt x="761" y="396"/>
                  </a:lnTo>
                  <a:lnTo>
                    <a:pt x="761" y="397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1" y="404"/>
                  </a:lnTo>
                  <a:lnTo>
                    <a:pt x="761" y="409"/>
                  </a:lnTo>
                  <a:lnTo>
                    <a:pt x="761" y="414"/>
                  </a:lnTo>
                  <a:lnTo>
                    <a:pt x="761" y="419"/>
                  </a:lnTo>
                  <a:lnTo>
                    <a:pt x="761" y="424"/>
                  </a:lnTo>
                  <a:lnTo>
                    <a:pt x="761" y="429"/>
                  </a:lnTo>
                  <a:lnTo>
                    <a:pt x="761" y="435"/>
                  </a:lnTo>
                  <a:lnTo>
                    <a:pt x="761" y="439"/>
                  </a:lnTo>
                  <a:lnTo>
                    <a:pt x="761" y="444"/>
                  </a:lnTo>
                  <a:lnTo>
                    <a:pt x="761" y="449"/>
                  </a:lnTo>
                  <a:lnTo>
                    <a:pt x="761" y="454"/>
                  </a:lnTo>
                  <a:lnTo>
                    <a:pt x="761" y="459"/>
                  </a:lnTo>
                  <a:lnTo>
                    <a:pt x="761" y="464"/>
                  </a:lnTo>
                  <a:lnTo>
                    <a:pt x="761" y="469"/>
                  </a:lnTo>
                  <a:lnTo>
                    <a:pt x="761" y="474"/>
                  </a:lnTo>
                  <a:lnTo>
                    <a:pt x="761" y="479"/>
                  </a:lnTo>
                  <a:lnTo>
                    <a:pt x="761" y="483"/>
                  </a:lnTo>
                  <a:lnTo>
                    <a:pt x="761" y="489"/>
                  </a:lnTo>
                  <a:lnTo>
                    <a:pt x="761" y="494"/>
                  </a:lnTo>
                  <a:lnTo>
                    <a:pt x="761" y="498"/>
                  </a:lnTo>
                  <a:lnTo>
                    <a:pt x="761" y="504"/>
                  </a:lnTo>
                  <a:lnTo>
                    <a:pt x="761" y="509"/>
                  </a:lnTo>
                  <a:lnTo>
                    <a:pt x="761" y="514"/>
                  </a:lnTo>
                  <a:lnTo>
                    <a:pt x="761" y="519"/>
                  </a:lnTo>
                  <a:lnTo>
                    <a:pt x="761" y="524"/>
                  </a:lnTo>
                  <a:lnTo>
                    <a:pt x="761" y="529"/>
                  </a:lnTo>
                  <a:lnTo>
                    <a:pt x="761" y="534"/>
                  </a:lnTo>
                  <a:lnTo>
                    <a:pt x="761" y="539"/>
                  </a:lnTo>
                  <a:lnTo>
                    <a:pt x="761" y="544"/>
                  </a:lnTo>
                  <a:lnTo>
                    <a:pt x="761" y="548"/>
                  </a:lnTo>
                  <a:lnTo>
                    <a:pt x="761" y="554"/>
                  </a:lnTo>
                  <a:lnTo>
                    <a:pt x="761" y="559"/>
                  </a:lnTo>
                  <a:lnTo>
                    <a:pt x="761" y="563"/>
                  </a:lnTo>
                  <a:lnTo>
                    <a:pt x="761" y="569"/>
                  </a:lnTo>
                  <a:lnTo>
                    <a:pt x="761" y="574"/>
                  </a:lnTo>
                  <a:lnTo>
                    <a:pt x="761" y="579"/>
                  </a:lnTo>
                  <a:lnTo>
                    <a:pt x="761" y="584"/>
                  </a:lnTo>
                  <a:lnTo>
                    <a:pt x="761" y="589"/>
                  </a:lnTo>
                  <a:lnTo>
                    <a:pt x="761" y="594"/>
                  </a:lnTo>
                  <a:lnTo>
                    <a:pt x="761" y="598"/>
                  </a:lnTo>
                  <a:lnTo>
                    <a:pt x="761" y="604"/>
                  </a:lnTo>
                  <a:lnTo>
                    <a:pt x="761" y="609"/>
                  </a:lnTo>
                  <a:lnTo>
                    <a:pt x="761" y="613"/>
                  </a:lnTo>
                  <a:lnTo>
                    <a:pt x="761" y="619"/>
                  </a:lnTo>
                  <a:lnTo>
                    <a:pt x="761" y="624"/>
                  </a:lnTo>
                  <a:lnTo>
                    <a:pt x="761" y="628"/>
                  </a:lnTo>
                  <a:lnTo>
                    <a:pt x="761" y="634"/>
                  </a:lnTo>
                  <a:lnTo>
                    <a:pt x="761" y="639"/>
                  </a:lnTo>
                  <a:lnTo>
                    <a:pt x="761" y="644"/>
                  </a:lnTo>
                  <a:lnTo>
                    <a:pt x="761" y="649"/>
                  </a:lnTo>
                  <a:lnTo>
                    <a:pt x="761" y="654"/>
                  </a:lnTo>
                  <a:lnTo>
                    <a:pt x="761" y="659"/>
                  </a:lnTo>
                  <a:lnTo>
                    <a:pt x="761" y="663"/>
                  </a:lnTo>
                  <a:lnTo>
                    <a:pt x="761" y="669"/>
                  </a:lnTo>
                  <a:lnTo>
                    <a:pt x="761" y="674"/>
                  </a:lnTo>
                  <a:lnTo>
                    <a:pt x="761" y="678"/>
                  </a:lnTo>
                  <a:lnTo>
                    <a:pt x="761" y="684"/>
                  </a:lnTo>
                  <a:lnTo>
                    <a:pt x="761" y="689"/>
                  </a:lnTo>
                  <a:lnTo>
                    <a:pt x="761" y="693"/>
                  </a:lnTo>
                  <a:lnTo>
                    <a:pt x="761" y="699"/>
                  </a:lnTo>
                  <a:lnTo>
                    <a:pt x="761" y="704"/>
                  </a:lnTo>
                  <a:lnTo>
                    <a:pt x="761" y="709"/>
                  </a:lnTo>
                  <a:lnTo>
                    <a:pt x="761" y="713"/>
                  </a:lnTo>
                  <a:lnTo>
                    <a:pt x="761" y="719"/>
                  </a:lnTo>
                  <a:lnTo>
                    <a:pt x="761" y="724"/>
                  </a:lnTo>
                  <a:lnTo>
                    <a:pt x="761" y="728"/>
                  </a:lnTo>
                  <a:lnTo>
                    <a:pt x="761" y="734"/>
                  </a:lnTo>
                  <a:lnTo>
                    <a:pt x="761" y="739"/>
                  </a:lnTo>
                  <a:lnTo>
                    <a:pt x="761" y="743"/>
                  </a:lnTo>
                  <a:lnTo>
                    <a:pt x="761" y="749"/>
                  </a:lnTo>
                  <a:lnTo>
                    <a:pt x="761" y="754"/>
                  </a:lnTo>
                  <a:lnTo>
                    <a:pt x="761" y="758"/>
                  </a:lnTo>
                  <a:lnTo>
                    <a:pt x="761" y="764"/>
                  </a:lnTo>
                  <a:lnTo>
                    <a:pt x="761" y="769"/>
                  </a:lnTo>
                  <a:lnTo>
                    <a:pt x="761" y="773"/>
                  </a:lnTo>
                  <a:lnTo>
                    <a:pt x="761" y="778"/>
                  </a:lnTo>
                  <a:lnTo>
                    <a:pt x="761" y="784"/>
                  </a:lnTo>
                  <a:lnTo>
                    <a:pt x="761" y="789"/>
                  </a:lnTo>
                  <a:lnTo>
                    <a:pt x="761" y="793"/>
                  </a:lnTo>
                  <a:lnTo>
                    <a:pt x="761" y="799"/>
                  </a:lnTo>
                  <a:lnTo>
                    <a:pt x="761" y="804"/>
                  </a:lnTo>
                  <a:lnTo>
                    <a:pt x="761" y="808"/>
                  </a:lnTo>
                  <a:lnTo>
                    <a:pt x="761" y="814"/>
                  </a:lnTo>
                  <a:lnTo>
                    <a:pt x="761" y="819"/>
                  </a:lnTo>
                  <a:lnTo>
                    <a:pt x="761" y="823"/>
                  </a:lnTo>
                  <a:lnTo>
                    <a:pt x="761" y="828"/>
                  </a:lnTo>
                  <a:lnTo>
                    <a:pt x="761" y="834"/>
                  </a:lnTo>
                  <a:lnTo>
                    <a:pt x="761" y="838"/>
                  </a:lnTo>
                  <a:lnTo>
                    <a:pt x="761" y="843"/>
                  </a:lnTo>
                  <a:lnTo>
                    <a:pt x="761" y="849"/>
                  </a:lnTo>
                  <a:lnTo>
                    <a:pt x="761" y="854"/>
                  </a:lnTo>
                  <a:lnTo>
                    <a:pt x="761" y="858"/>
                  </a:lnTo>
                  <a:lnTo>
                    <a:pt x="761" y="864"/>
                  </a:lnTo>
                  <a:lnTo>
                    <a:pt x="761" y="869"/>
                  </a:lnTo>
                  <a:lnTo>
                    <a:pt x="761" y="873"/>
                  </a:lnTo>
                  <a:lnTo>
                    <a:pt x="761" y="878"/>
                  </a:lnTo>
                  <a:lnTo>
                    <a:pt x="761" y="884"/>
                  </a:lnTo>
                  <a:lnTo>
                    <a:pt x="761" y="886"/>
                  </a:lnTo>
                  <a:lnTo>
                    <a:pt x="761" y="888"/>
                  </a:lnTo>
                  <a:lnTo>
                    <a:pt x="760" y="890"/>
                  </a:lnTo>
                  <a:lnTo>
                    <a:pt x="760" y="893"/>
                  </a:lnTo>
                  <a:lnTo>
                    <a:pt x="760" y="896"/>
                  </a:lnTo>
                  <a:lnTo>
                    <a:pt x="760" y="898"/>
                  </a:lnTo>
                  <a:lnTo>
                    <a:pt x="759" y="900"/>
                  </a:lnTo>
                  <a:lnTo>
                    <a:pt x="759" y="902"/>
                  </a:lnTo>
                  <a:lnTo>
                    <a:pt x="758" y="903"/>
                  </a:lnTo>
                  <a:lnTo>
                    <a:pt x="758" y="905"/>
                  </a:lnTo>
                  <a:lnTo>
                    <a:pt x="757" y="907"/>
                  </a:lnTo>
                  <a:lnTo>
                    <a:pt x="757" y="909"/>
                  </a:lnTo>
                  <a:lnTo>
                    <a:pt x="756" y="911"/>
                  </a:lnTo>
                  <a:lnTo>
                    <a:pt x="755" y="913"/>
                  </a:lnTo>
                  <a:lnTo>
                    <a:pt x="755" y="915"/>
                  </a:lnTo>
                  <a:lnTo>
                    <a:pt x="754" y="917"/>
                  </a:lnTo>
                  <a:lnTo>
                    <a:pt x="753" y="918"/>
                  </a:lnTo>
                  <a:lnTo>
                    <a:pt x="753" y="920"/>
                  </a:lnTo>
                  <a:lnTo>
                    <a:pt x="752" y="921"/>
                  </a:lnTo>
                  <a:lnTo>
                    <a:pt x="750" y="923"/>
                  </a:lnTo>
                  <a:lnTo>
                    <a:pt x="749" y="924"/>
                  </a:lnTo>
                  <a:lnTo>
                    <a:pt x="748" y="926"/>
                  </a:lnTo>
                  <a:lnTo>
                    <a:pt x="747" y="927"/>
                  </a:lnTo>
                  <a:lnTo>
                    <a:pt x="746" y="930"/>
                  </a:lnTo>
                  <a:lnTo>
                    <a:pt x="745" y="931"/>
                  </a:lnTo>
                  <a:lnTo>
                    <a:pt x="744" y="932"/>
                  </a:lnTo>
                  <a:lnTo>
                    <a:pt x="743" y="934"/>
                  </a:lnTo>
                  <a:lnTo>
                    <a:pt x="742" y="935"/>
                  </a:lnTo>
                  <a:lnTo>
                    <a:pt x="741" y="936"/>
                  </a:lnTo>
                  <a:lnTo>
                    <a:pt x="740" y="938"/>
                  </a:lnTo>
                  <a:lnTo>
                    <a:pt x="739" y="939"/>
                  </a:lnTo>
                  <a:lnTo>
                    <a:pt x="738" y="940"/>
                  </a:lnTo>
                  <a:lnTo>
                    <a:pt x="737" y="941"/>
                  </a:lnTo>
                  <a:lnTo>
                    <a:pt x="736" y="942"/>
                  </a:lnTo>
                  <a:lnTo>
                    <a:pt x="733" y="945"/>
                  </a:lnTo>
                  <a:lnTo>
                    <a:pt x="732" y="946"/>
                  </a:lnTo>
                  <a:lnTo>
                    <a:pt x="731" y="947"/>
                  </a:lnTo>
                  <a:lnTo>
                    <a:pt x="730" y="948"/>
                  </a:lnTo>
                  <a:lnTo>
                    <a:pt x="728" y="949"/>
                  </a:lnTo>
                  <a:lnTo>
                    <a:pt x="727" y="950"/>
                  </a:lnTo>
                  <a:lnTo>
                    <a:pt x="726" y="951"/>
                  </a:lnTo>
                  <a:lnTo>
                    <a:pt x="724" y="952"/>
                  </a:lnTo>
                  <a:lnTo>
                    <a:pt x="723" y="953"/>
                  </a:lnTo>
                  <a:lnTo>
                    <a:pt x="721" y="954"/>
                  </a:lnTo>
                  <a:lnTo>
                    <a:pt x="720" y="955"/>
                  </a:lnTo>
                  <a:lnTo>
                    <a:pt x="719" y="955"/>
                  </a:lnTo>
                  <a:lnTo>
                    <a:pt x="716" y="956"/>
                  </a:lnTo>
                  <a:lnTo>
                    <a:pt x="714" y="957"/>
                  </a:lnTo>
                  <a:lnTo>
                    <a:pt x="713" y="958"/>
                  </a:lnTo>
                  <a:lnTo>
                    <a:pt x="711" y="959"/>
                  </a:lnTo>
                  <a:lnTo>
                    <a:pt x="710" y="959"/>
                  </a:lnTo>
                  <a:lnTo>
                    <a:pt x="708" y="960"/>
                  </a:lnTo>
                  <a:lnTo>
                    <a:pt x="706" y="962"/>
                  </a:lnTo>
                  <a:lnTo>
                    <a:pt x="705" y="962"/>
                  </a:lnTo>
                  <a:lnTo>
                    <a:pt x="703" y="963"/>
                  </a:lnTo>
                  <a:lnTo>
                    <a:pt x="700" y="963"/>
                  </a:lnTo>
                  <a:lnTo>
                    <a:pt x="698" y="964"/>
                  </a:lnTo>
                  <a:lnTo>
                    <a:pt x="696" y="965"/>
                  </a:lnTo>
                  <a:lnTo>
                    <a:pt x="695" y="965"/>
                  </a:lnTo>
                  <a:lnTo>
                    <a:pt x="693" y="965"/>
                  </a:lnTo>
                  <a:lnTo>
                    <a:pt x="691" y="966"/>
                  </a:lnTo>
                  <a:lnTo>
                    <a:pt x="689" y="966"/>
                  </a:lnTo>
                  <a:lnTo>
                    <a:pt x="687" y="966"/>
                  </a:lnTo>
                  <a:lnTo>
                    <a:pt x="684" y="967"/>
                  </a:lnTo>
                  <a:lnTo>
                    <a:pt x="681" y="967"/>
                  </a:lnTo>
                  <a:lnTo>
                    <a:pt x="679" y="967"/>
                  </a:lnTo>
                  <a:lnTo>
                    <a:pt x="677" y="967"/>
                  </a:lnTo>
                  <a:lnTo>
                    <a:pt x="675" y="967"/>
                  </a:lnTo>
                  <a:lnTo>
                    <a:pt x="670" y="967"/>
                  </a:lnTo>
                  <a:lnTo>
                    <a:pt x="664" y="967"/>
                  </a:lnTo>
                  <a:lnTo>
                    <a:pt x="660" y="967"/>
                  </a:lnTo>
                  <a:lnTo>
                    <a:pt x="655" y="967"/>
                  </a:lnTo>
                  <a:lnTo>
                    <a:pt x="649" y="967"/>
                  </a:lnTo>
                  <a:lnTo>
                    <a:pt x="644" y="967"/>
                  </a:lnTo>
                  <a:lnTo>
                    <a:pt x="640" y="967"/>
                  </a:lnTo>
                  <a:lnTo>
                    <a:pt x="634" y="967"/>
                  </a:lnTo>
                  <a:lnTo>
                    <a:pt x="629" y="967"/>
                  </a:lnTo>
                  <a:lnTo>
                    <a:pt x="625" y="967"/>
                  </a:lnTo>
                  <a:lnTo>
                    <a:pt x="620" y="967"/>
                  </a:lnTo>
                  <a:lnTo>
                    <a:pt x="614" y="967"/>
                  </a:lnTo>
                  <a:lnTo>
                    <a:pt x="610" y="967"/>
                  </a:lnTo>
                  <a:lnTo>
                    <a:pt x="605" y="967"/>
                  </a:lnTo>
                  <a:lnTo>
                    <a:pt x="599" y="967"/>
                  </a:lnTo>
                  <a:lnTo>
                    <a:pt x="595" y="967"/>
                  </a:lnTo>
                  <a:lnTo>
                    <a:pt x="590" y="967"/>
                  </a:lnTo>
                  <a:lnTo>
                    <a:pt x="584" y="967"/>
                  </a:lnTo>
                  <a:lnTo>
                    <a:pt x="579" y="967"/>
                  </a:lnTo>
                  <a:lnTo>
                    <a:pt x="575" y="967"/>
                  </a:lnTo>
                  <a:lnTo>
                    <a:pt x="569" y="967"/>
                  </a:lnTo>
                  <a:lnTo>
                    <a:pt x="564" y="967"/>
                  </a:lnTo>
                  <a:lnTo>
                    <a:pt x="560" y="967"/>
                  </a:lnTo>
                  <a:lnTo>
                    <a:pt x="555" y="967"/>
                  </a:lnTo>
                  <a:lnTo>
                    <a:pt x="549" y="967"/>
                  </a:lnTo>
                  <a:lnTo>
                    <a:pt x="545" y="967"/>
                  </a:lnTo>
                  <a:lnTo>
                    <a:pt x="540" y="967"/>
                  </a:lnTo>
                  <a:lnTo>
                    <a:pt x="534" y="967"/>
                  </a:lnTo>
                  <a:lnTo>
                    <a:pt x="530" y="967"/>
                  </a:lnTo>
                  <a:lnTo>
                    <a:pt x="525" y="967"/>
                  </a:lnTo>
                  <a:lnTo>
                    <a:pt x="519" y="967"/>
                  </a:lnTo>
                  <a:lnTo>
                    <a:pt x="515" y="967"/>
                  </a:lnTo>
                  <a:lnTo>
                    <a:pt x="510" y="967"/>
                  </a:lnTo>
                  <a:lnTo>
                    <a:pt x="505" y="967"/>
                  </a:lnTo>
                  <a:lnTo>
                    <a:pt x="499" y="967"/>
                  </a:lnTo>
                  <a:lnTo>
                    <a:pt x="495" y="967"/>
                  </a:lnTo>
                  <a:lnTo>
                    <a:pt x="490" y="967"/>
                  </a:lnTo>
                  <a:lnTo>
                    <a:pt x="484" y="967"/>
                  </a:lnTo>
                  <a:lnTo>
                    <a:pt x="480" y="967"/>
                  </a:lnTo>
                  <a:lnTo>
                    <a:pt x="475" y="967"/>
                  </a:lnTo>
                  <a:lnTo>
                    <a:pt x="469" y="967"/>
                  </a:lnTo>
                  <a:lnTo>
                    <a:pt x="465" y="967"/>
                  </a:lnTo>
                  <a:lnTo>
                    <a:pt x="460" y="967"/>
                  </a:lnTo>
                  <a:lnTo>
                    <a:pt x="455" y="967"/>
                  </a:lnTo>
                  <a:lnTo>
                    <a:pt x="450" y="967"/>
                  </a:lnTo>
                  <a:lnTo>
                    <a:pt x="445" y="967"/>
                  </a:lnTo>
                  <a:lnTo>
                    <a:pt x="440" y="967"/>
                  </a:lnTo>
                  <a:lnTo>
                    <a:pt x="434" y="967"/>
                  </a:lnTo>
                  <a:lnTo>
                    <a:pt x="430" y="967"/>
                  </a:lnTo>
                  <a:lnTo>
                    <a:pt x="425" y="967"/>
                  </a:lnTo>
                  <a:lnTo>
                    <a:pt x="419" y="967"/>
                  </a:lnTo>
                  <a:lnTo>
                    <a:pt x="415" y="967"/>
                  </a:lnTo>
                  <a:lnTo>
                    <a:pt x="410" y="967"/>
                  </a:lnTo>
                  <a:lnTo>
                    <a:pt x="404" y="967"/>
                  </a:lnTo>
                  <a:lnTo>
                    <a:pt x="400" y="967"/>
                  </a:lnTo>
                  <a:lnTo>
                    <a:pt x="395" y="967"/>
                  </a:lnTo>
                  <a:lnTo>
                    <a:pt x="390" y="967"/>
                  </a:lnTo>
                  <a:lnTo>
                    <a:pt x="385" y="967"/>
                  </a:lnTo>
                  <a:lnTo>
                    <a:pt x="380" y="967"/>
                  </a:lnTo>
                  <a:lnTo>
                    <a:pt x="375" y="967"/>
                  </a:lnTo>
                  <a:lnTo>
                    <a:pt x="369" y="967"/>
                  </a:lnTo>
                  <a:lnTo>
                    <a:pt x="365" y="967"/>
                  </a:lnTo>
                  <a:lnTo>
                    <a:pt x="360" y="967"/>
                  </a:lnTo>
                  <a:lnTo>
                    <a:pt x="354" y="967"/>
                  </a:lnTo>
                  <a:lnTo>
                    <a:pt x="350" y="967"/>
                  </a:lnTo>
                  <a:lnTo>
                    <a:pt x="345" y="967"/>
                  </a:lnTo>
                  <a:lnTo>
                    <a:pt x="340" y="967"/>
                  </a:lnTo>
                  <a:lnTo>
                    <a:pt x="335" y="967"/>
                  </a:lnTo>
                  <a:lnTo>
                    <a:pt x="330" y="967"/>
                  </a:lnTo>
                  <a:lnTo>
                    <a:pt x="325" y="967"/>
                  </a:lnTo>
                  <a:lnTo>
                    <a:pt x="320" y="967"/>
                  </a:lnTo>
                  <a:lnTo>
                    <a:pt x="315" y="967"/>
                  </a:lnTo>
                  <a:lnTo>
                    <a:pt x="310" y="967"/>
                  </a:lnTo>
                  <a:lnTo>
                    <a:pt x="304" y="967"/>
                  </a:lnTo>
                  <a:lnTo>
                    <a:pt x="300" y="967"/>
                  </a:lnTo>
                  <a:lnTo>
                    <a:pt x="295" y="967"/>
                  </a:lnTo>
                  <a:lnTo>
                    <a:pt x="290" y="967"/>
                  </a:lnTo>
                  <a:lnTo>
                    <a:pt x="285" y="967"/>
                  </a:lnTo>
                  <a:lnTo>
                    <a:pt x="280" y="967"/>
                  </a:lnTo>
                  <a:lnTo>
                    <a:pt x="275" y="967"/>
                  </a:lnTo>
                  <a:lnTo>
                    <a:pt x="270" y="967"/>
                  </a:lnTo>
                  <a:lnTo>
                    <a:pt x="265" y="967"/>
                  </a:lnTo>
                  <a:lnTo>
                    <a:pt x="260" y="967"/>
                  </a:lnTo>
                  <a:lnTo>
                    <a:pt x="255" y="967"/>
                  </a:lnTo>
                  <a:lnTo>
                    <a:pt x="250" y="967"/>
                  </a:lnTo>
                  <a:lnTo>
                    <a:pt x="245" y="967"/>
                  </a:lnTo>
                  <a:lnTo>
                    <a:pt x="239" y="967"/>
                  </a:lnTo>
                  <a:lnTo>
                    <a:pt x="235" y="967"/>
                  </a:lnTo>
                  <a:lnTo>
                    <a:pt x="230" y="967"/>
                  </a:lnTo>
                  <a:lnTo>
                    <a:pt x="225" y="967"/>
                  </a:lnTo>
                  <a:lnTo>
                    <a:pt x="220" y="967"/>
                  </a:lnTo>
                  <a:lnTo>
                    <a:pt x="215" y="967"/>
                  </a:lnTo>
                  <a:lnTo>
                    <a:pt x="210" y="967"/>
                  </a:lnTo>
                  <a:lnTo>
                    <a:pt x="205" y="967"/>
                  </a:lnTo>
                  <a:lnTo>
                    <a:pt x="200" y="967"/>
                  </a:lnTo>
                  <a:lnTo>
                    <a:pt x="195" y="967"/>
                  </a:lnTo>
                  <a:lnTo>
                    <a:pt x="191" y="967"/>
                  </a:lnTo>
                  <a:lnTo>
                    <a:pt x="185" y="967"/>
                  </a:lnTo>
                  <a:lnTo>
                    <a:pt x="180" y="967"/>
                  </a:lnTo>
                  <a:lnTo>
                    <a:pt x="176" y="967"/>
                  </a:lnTo>
                  <a:lnTo>
                    <a:pt x="170" y="967"/>
                  </a:lnTo>
                  <a:lnTo>
                    <a:pt x="165" y="967"/>
                  </a:lnTo>
                  <a:lnTo>
                    <a:pt x="160" y="967"/>
                  </a:lnTo>
                  <a:lnTo>
                    <a:pt x="155" y="967"/>
                  </a:lnTo>
                  <a:lnTo>
                    <a:pt x="150" y="967"/>
                  </a:lnTo>
                  <a:lnTo>
                    <a:pt x="145" y="967"/>
                  </a:lnTo>
                  <a:lnTo>
                    <a:pt x="140" y="967"/>
                  </a:lnTo>
                  <a:lnTo>
                    <a:pt x="135" y="967"/>
                  </a:lnTo>
                  <a:lnTo>
                    <a:pt x="130" y="967"/>
                  </a:lnTo>
                  <a:lnTo>
                    <a:pt x="126" y="967"/>
                  </a:lnTo>
                  <a:lnTo>
                    <a:pt x="120" y="967"/>
                  </a:lnTo>
                  <a:lnTo>
                    <a:pt x="115" y="967"/>
                  </a:lnTo>
                  <a:lnTo>
                    <a:pt x="111" y="967"/>
                  </a:lnTo>
                  <a:lnTo>
                    <a:pt x="105" y="967"/>
                  </a:lnTo>
                  <a:lnTo>
                    <a:pt x="100" y="967"/>
                  </a:lnTo>
                  <a:lnTo>
                    <a:pt x="95" y="967"/>
                  </a:lnTo>
                  <a:lnTo>
                    <a:pt x="90" y="967"/>
                  </a:lnTo>
                  <a:lnTo>
                    <a:pt x="86" y="967"/>
                  </a:lnTo>
                  <a:lnTo>
                    <a:pt x="85" y="967"/>
                  </a:lnTo>
                  <a:lnTo>
                    <a:pt x="83" y="967"/>
                  </a:lnTo>
                  <a:lnTo>
                    <a:pt x="80" y="967"/>
                  </a:lnTo>
                  <a:lnTo>
                    <a:pt x="78" y="967"/>
                  </a:lnTo>
                  <a:lnTo>
                    <a:pt x="74" y="966"/>
                  </a:lnTo>
                  <a:lnTo>
                    <a:pt x="71" y="966"/>
                  </a:lnTo>
                  <a:lnTo>
                    <a:pt x="68" y="965"/>
                  </a:lnTo>
                  <a:lnTo>
                    <a:pt x="65" y="965"/>
                  </a:lnTo>
                  <a:lnTo>
                    <a:pt x="62" y="964"/>
                  </a:lnTo>
                  <a:lnTo>
                    <a:pt x="57" y="963"/>
                  </a:lnTo>
                  <a:lnTo>
                    <a:pt x="54" y="960"/>
                  </a:lnTo>
                  <a:lnTo>
                    <a:pt x="49" y="958"/>
                  </a:lnTo>
                  <a:lnTo>
                    <a:pt x="45" y="956"/>
                  </a:lnTo>
                  <a:lnTo>
                    <a:pt x="34" y="950"/>
                  </a:lnTo>
                  <a:lnTo>
                    <a:pt x="24" y="941"/>
                  </a:lnTo>
                  <a:lnTo>
                    <a:pt x="17" y="933"/>
                  </a:lnTo>
                  <a:lnTo>
                    <a:pt x="11" y="922"/>
                  </a:lnTo>
                  <a:lnTo>
                    <a:pt x="8" y="918"/>
                  </a:lnTo>
                  <a:lnTo>
                    <a:pt x="6" y="913"/>
                  </a:lnTo>
                  <a:lnTo>
                    <a:pt x="4" y="909"/>
                  </a:lnTo>
                  <a:lnTo>
                    <a:pt x="3" y="905"/>
                  </a:lnTo>
                  <a:lnTo>
                    <a:pt x="2" y="902"/>
                  </a:lnTo>
                  <a:lnTo>
                    <a:pt x="2" y="899"/>
                  </a:lnTo>
                  <a:lnTo>
                    <a:pt x="1" y="896"/>
                  </a:lnTo>
                  <a:lnTo>
                    <a:pt x="1" y="892"/>
                  </a:lnTo>
                  <a:lnTo>
                    <a:pt x="1" y="890"/>
                  </a:lnTo>
                  <a:lnTo>
                    <a:pt x="1" y="887"/>
                  </a:lnTo>
                  <a:lnTo>
                    <a:pt x="0" y="885"/>
                  </a:lnTo>
                  <a:lnTo>
                    <a:pt x="0" y="884"/>
                  </a:lnTo>
                  <a:lnTo>
                    <a:pt x="0" y="882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67"/>
                  </a:lnTo>
                  <a:lnTo>
                    <a:pt x="0" y="863"/>
                  </a:lnTo>
                  <a:lnTo>
                    <a:pt x="0" y="857"/>
                  </a:lnTo>
                  <a:lnTo>
                    <a:pt x="0" y="852"/>
                  </a:lnTo>
                  <a:lnTo>
                    <a:pt x="0" y="848"/>
                  </a:lnTo>
                  <a:lnTo>
                    <a:pt x="0" y="842"/>
                  </a:lnTo>
                  <a:lnTo>
                    <a:pt x="0" y="837"/>
                  </a:lnTo>
                  <a:lnTo>
                    <a:pt x="0" y="833"/>
                  </a:lnTo>
                  <a:lnTo>
                    <a:pt x="0" y="827"/>
                  </a:lnTo>
                  <a:lnTo>
                    <a:pt x="0" y="822"/>
                  </a:lnTo>
                  <a:lnTo>
                    <a:pt x="0" y="817"/>
                  </a:lnTo>
                  <a:lnTo>
                    <a:pt x="0" y="812"/>
                  </a:lnTo>
                  <a:lnTo>
                    <a:pt x="0" y="807"/>
                  </a:lnTo>
                  <a:lnTo>
                    <a:pt x="0" y="802"/>
                  </a:lnTo>
                  <a:lnTo>
                    <a:pt x="0" y="798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3"/>
                  </a:lnTo>
                  <a:lnTo>
                    <a:pt x="0" y="777"/>
                  </a:lnTo>
                  <a:lnTo>
                    <a:pt x="0" y="772"/>
                  </a:lnTo>
                  <a:lnTo>
                    <a:pt x="0" y="768"/>
                  </a:lnTo>
                  <a:lnTo>
                    <a:pt x="0" y="762"/>
                  </a:lnTo>
                  <a:lnTo>
                    <a:pt x="0" y="757"/>
                  </a:lnTo>
                  <a:lnTo>
                    <a:pt x="0" y="753"/>
                  </a:lnTo>
                  <a:lnTo>
                    <a:pt x="0" y="748"/>
                  </a:lnTo>
                  <a:lnTo>
                    <a:pt x="0" y="742"/>
                  </a:lnTo>
                  <a:lnTo>
                    <a:pt x="0" y="737"/>
                  </a:lnTo>
                  <a:lnTo>
                    <a:pt x="0" y="733"/>
                  </a:lnTo>
                  <a:lnTo>
                    <a:pt x="0" y="727"/>
                  </a:lnTo>
                  <a:lnTo>
                    <a:pt x="0" y="722"/>
                  </a:lnTo>
                  <a:lnTo>
                    <a:pt x="0" y="718"/>
                  </a:lnTo>
                  <a:lnTo>
                    <a:pt x="0" y="712"/>
                  </a:lnTo>
                  <a:lnTo>
                    <a:pt x="0" y="707"/>
                  </a:lnTo>
                  <a:lnTo>
                    <a:pt x="0" y="703"/>
                  </a:lnTo>
                  <a:lnTo>
                    <a:pt x="0" y="697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0" y="668"/>
                  </a:lnTo>
                  <a:lnTo>
                    <a:pt x="0" y="662"/>
                  </a:lnTo>
                  <a:lnTo>
                    <a:pt x="0" y="657"/>
                  </a:lnTo>
                  <a:lnTo>
                    <a:pt x="0" y="653"/>
                  </a:lnTo>
                  <a:lnTo>
                    <a:pt x="0" y="647"/>
                  </a:lnTo>
                  <a:lnTo>
                    <a:pt x="0" y="642"/>
                  </a:lnTo>
                  <a:lnTo>
                    <a:pt x="0" y="638"/>
                  </a:lnTo>
                  <a:lnTo>
                    <a:pt x="0" y="633"/>
                  </a:lnTo>
                  <a:lnTo>
                    <a:pt x="0" y="627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12"/>
                  </a:lnTo>
                  <a:lnTo>
                    <a:pt x="0" y="607"/>
                  </a:lnTo>
                  <a:lnTo>
                    <a:pt x="0" y="603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583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2"/>
                  </a:lnTo>
                  <a:lnTo>
                    <a:pt x="0" y="558"/>
                  </a:lnTo>
                  <a:lnTo>
                    <a:pt x="0" y="553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12"/>
                  </a:lnTo>
                  <a:lnTo>
                    <a:pt x="0" y="508"/>
                  </a:lnTo>
                  <a:lnTo>
                    <a:pt x="0" y="503"/>
                  </a:lnTo>
                  <a:lnTo>
                    <a:pt x="0" y="497"/>
                  </a:lnTo>
                  <a:lnTo>
                    <a:pt x="0" y="493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478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0" y="453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0" y="423"/>
                  </a:lnTo>
                  <a:lnTo>
                    <a:pt x="0" y="417"/>
                  </a:lnTo>
                  <a:lnTo>
                    <a:pt x="0" y="413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58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0" y="248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1" y="176"/>
                  </a:lnTo>
                  <a:lnTo>
                    <a:pt x="1" y="174"/>
                  </a:lnTo>
                  <a:lnTo>
                    <a:pt x="1" y="170"/>
                  </a:lnTo>
                  <a:lnTo>
                    <a:pt x="1" y="168"/>
                  </a:lnTo>
                  <a:lnTo>
                    <a:pt x="1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3" y="160"/>
                  </a:lnTo>
                  <a:lnTo>
                    <a:pt x="3" y="159"/>
                  </a:lnTo>
                  <a:lnTo>
                    <a:pt x="4" y="157"/>
                  </a:lnTo>
                  <a:lnTo>
                    <a:pt x="4" y="155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8" y="144"/>
                  </a:lnTo>
                  <a:lnTo>
                    <a:pt x="10" y="142"/>
                  </a:lnTo>
                  <a:lnTo>
                    <a:pt x="11" y="141"/>
                  </a:lnTo>
                  <a:lnTo>
                    <a:pt x="12" y="139"/>
                  </a:lnTo>
                  <a:lnTo>
                    <a:pt x="12" y="137"/>
                  </a:lnTo>
                  <a:lnTo>
                    <a:pt x="13" y="135"/>
                  </a:lnTo>
                  <a:lnTo>
                    <a:pt x="14" y="134"/>
                  </a:lnTo>
                  <a:lnTo>
                    <a:pt x="15" y="132"/>
                  </a:lnTo>
                  <a:lnTo>
                    <a:pt x="16" y="131"/>
                  </a:lnTo>
                  <a:lnTo>
                    <a:pt x="17" y="130"/>
                  </a:lnTo>
                  <a:lnTo>
                    <a:pt x="18" y="128"/>
                  </a:lnTo>
                  <a:lnTo>
                    <a:pt x="19" y="127"/>
                  </a:lnTo>
                  <a:lnTo>
                    <a:pt x="20" y="126"/>
                  </a:lnTo>
                  <a:lnTo>
                    <a:pt x="21" y="125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6" y="120"/>
                  </a:lnTo>
                  <a:lnTo>
                    <a:pt x="27" y="119"/>
                  </a:lnTo>
                  <a:lnTo>
                    <a:pt x="28" y="118"/>
                  </a:lnTo>
                  <a:lnTo>
                    <a:pt x="29" y="117"/>
                  </a:lnTo>
                  <a:lnTo>
                    <a:pt x="31" y="115"/>
                  </a:lnTo>
                  <a:lnTo>
                    <a:pt x="32" y="114"/>
                  </a:lnTo>
                  <a:lnTo>
                    <a:pt x="33" y="113"/>
                  </a:lnTo>
                  <a:lnTo>
                    <a:pt x="35" y="112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40" y="109"/>
                  </a:lnTo>
                  <a:lnTo>
                    <a:pt x="43" y="108"/>
                  </a:lnTo>
                  <a:lnTo>
                    <a:pt x="44" y="107"/>
                  </a:lnTo>
                  <a:lnTo>
                    <a:pt x="46" y="106"/>
                  </a:lnTo>
                  <a:lnTo>
                    <a:pt x="47" y="104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2" y="102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7" y="100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3" y="98"/>
                  </a:lnTo>
                  <a:lnTo>
                    <a:pt x="65" y="98"/>
                  </a:lnTo>
                  <a:lnTo>
                    <a:pt x="67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3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81" y="96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6" y="95"/>
                  </a:lnTo>
                  <a:lnTo>
                    <a:pt x="87" y="95"/>
                  </a:lnTo>
                  <a:lnTo>
                    <a:pt x="93" y="95"/>
                  </a:lnTo>
                  <a:lnTo>
                    <a:pt x="98" y="95"/>
                  </a:lnTo>
                  <a:lnTo>
                    <a:pt x="102" y="95"/>
                  </a:lnTo>
                  <a:lnTo>
                    <a:pt x="107" y="95"/>
                  </a:lnTo>
                  <a:lnTo>
                    <a:pt x="113" y="95"/>
                  </a:lnTo>
                  <a:lnTo>
                    <a:pt x="118" y="95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3" y="95"/>
                  </a:lnTo>
                  <a:lnTo>
                    <a:pt x="137" y="95"/>
                  </a:lnTo>
                  <a:lnTo>
                    <a:pt x="143" y="95"/>
                  </a:lnTo>
                  <a:lnTo>
                    <a:pt x="148" y="95"/>
                  </a:lnTo>
                  <a:lnTo>
                    <a:pt x="152" y="95"/>
                  </a:lnTo>
                  <a:lnTo>
                    <a:pt x="158" y="95"/>
                  </a:lnTo>
                  <a:lnTo>
                    <a:pt x="161" y="95"/>
                  </a:lnTo>
                  <a:lnTo>
                    <a:pt x="161" y="98"/>
                  </a:lnTo>
                  <a:lnTo>
                    <a:pt x="161" y="103"/>
                  </a:lnTo>
                  <a:lnTo>
                    <a:pt x="161" y="109"/>
                  </a:lnTo>
                  <a:lnTo>
                    <a:pt x="161" y="113"/>
                  </a:lnTo>
                  <a:lnTo>
                    <a:pt x="161" y="118"/>
                  </a:lnTo>
                  <a:lnTo>
                    <a:pt x="161" y="124"/>
                  </a:lnTo>
                  <a:lnTo>
                    <a:pt x="161" y="128"/>
                  </a:lnTo>
                  <a:lnTo>
                    <a:pt x="161" y="133"/>
                  </a:lnTo>
                  <a:lnTo>
                    <a:pt x="161" y="139"/>
                  </a:lnTo>
                  <a:lnTo>
                    <a:pt x="155" y="139"/>
                  </a:lnTo>
                  <a:lnTo>
                    <a:pt x="151" y="139"/>
                  </a:lnTo>
                  <a:lnTo>
                    <a:pt x="146" y="139"/>
                  </a:lnTo>
                  <a:lnTo>
                    <a:pt x="140" y="139"/>
                  </a:lnTo>
                  <a:lnTo>
                    <a:pt x="136" y="139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6" y="139"/>
                  </a:lnTo>
                  <a:lnTo>
                    <a:pt x="123" y="139"/>
                  </a:lnTo>
                  <a:lnTo>
                    <a:pt x="121" y="140"/>
                  </a:lnTo>
                  <a:lnTo>
                    <a:pt x="119" y="140"/>
                  </a:lnTo>
                  <a:lnTo>
                    <a:pt x="117" y="140"/>
                  </a:lnTo>
                  <a:lnTo>
                    <a:pt x="115" y="141"/>
                  </a:lnTo>
                  <a:lnTo>
                    <a:pt x="113" y="141"/>
                  </a:lnTo>
                  <a:lnTo>
                    <a:pt x="112" y="142"/>
                  </a:lnTo>
                  <a:lnTo>
                    <a:pt x="110" y="142"/>
                  </a:lnTo>
                  <a:lnTo>
                    <a:pt x="107" y="143"/>
                  </a:lnTo>
                  <a:lnTo>
                    <a:pt x="105" y="144"/>
                  </a:lnTo>
                  <a:lnTo>
                    <a:pt x="104" y="144"/>
                  </a:lnTo>
                  <a:lnTo>
                    <a:pt x="102" y="145"/>
                  </a:lnTo>
                  <a:lnTo>
                    <a:pt x="101" y="146"/>
                  </a:lnTo>
                  <a:lnTo>
                    <a:pt x="99" y="147"/>
                  </a:lnTo>
                  <a:lnTo>
                    <a:pt x="98" y="148"/>
                  </a:lnTo>
                  <a:lnTo>
                    <a:pt x="96" y="149"/>
                  </a:lnTo>
                  <a:lnTo>
                    <a:pt x="95" y="150"/>
                  </a:lnTo>
                  <a:lnTo>
                    <a:pt x="93" y="150"/>
                  </a:lnTo>
                  <a:lnTo>
                    <a:pt x="92" y="151"/>
                  </a:lnTo>
                  <a:lnTo>
                    <a:pt x="90" y="153"/>
                  </a:lnTo>
                  <a:lnTo>
                    <a:pt x="89" y="155"/>
                  </a:lnTo>
                  <a:lnTo>
                    <a:pt x="87" y="156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4" y="159"/>
                  </a:lnTo>
                  <a:lnTo>
                    <a:pt x="83" y="160"/>
                  </a:lnTo>
                  <a:lnTo>
                    <a:pt x="82" y="162"/>
                  </a:lnTo>
                  <a:lnTo>
                    <a:pt x="81" y="163"/>
                  </a:lnTo>
                  <a:lnTo>
                    <a:pt x="80" y="164"/>
                  </a:lnTo>
                  <a:lnTo>
                    <a:pt x="79" y="166"/>
                  </a:lnTo>
                  <a:lnTo>
                    <a:pt x="78" y="167"/>
                  </a:lnTo>
                  <a:lnTo>
                    <a:pt x="77" y="169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3" y="174"/>
                  </a:lnTo>
                  <a:lnTo>
                    <a:pt x="72" y="176"/>
                  </a:lnTo>
                  <a:lnTo>
                    <a:pt x="72" y="177"/>
                  </a:lnTo>
                  <a:lnTo>
                    <a:pt x="71" y="179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69" y="184"/>
                  </a:lnTo>
                  <a:lnTo>
                    <a:pt x="69" y="186"/>
                  </a:lnTo>
                  <a:lnTo>
                    <a:pt x="68" y="189"/>
                  </a:lnTo>
                  <a:lnTo>
                    <a:pt x="68" y="191"/>
                  </a:lnTo>
                  <a:lnTo>
                    <a:pt x="67" y="193"/>
                  </a:lnTo>
                  <a:lnTo>
                    <a:pt x="67" y="195"/>
                  </a:lnTo>
                  <a:lnTo>
                    <a:pt x="67" y="197"/>
                  </a:lnTo>
                  <a:lnTo>
                    <a:pt x="67" y="199"/>
                  </a:lnTo>
                  <a:lnTo>
                    <a:pt x="67" y="201"/>
                  </a:lnTo>
                  <a:lnTo>
                    <a:pt x="67" y="202"/>
                  </a:lnTo>
                  <a:lnTo>
                    <a:pt x="67" y="205"/>
                  </a:lnTo>
                  <a:lnTo>
                    <a:pt x="67" y="209"/>
                  </a:lnTo>
                  <a:lnTo>
                    <a:pt x="67" y="214"/>
                  </a:lnTo>
                  <a:lnTo>
                    <a:pt x="67" y="219"/>
                  </a:lnTo>
                  <a:lnTo>
                    <a:pt x="67" y="225"/>
                  </a:lnTo>
                  <a:lnTo>
                    <a:pt x="67" y="229"/>
                  </a:lnTo>
                  <a:lnTo>
                    <a:pt x="67" y="234"/>
                  </a:lnTo>
                  <a:lnTo>
                    <a:pt x="67" y="240"/>
                  </a:lnTo>
                  <a:lnTo>
                    <a:pt x="67" y="244"/>
                  </a:lnTo>
                  <a:lnTo>
                    <a:pt x="67" y="249"/>
                  </a:lnTo>
                  <a:lnTo>
                    <a:pt x="67" y="255"/>
                  </a:lnTo>
                  <a:lnTo>
                    <a:pt x="67" y="259"/>
                  </a:lnTo>
                  <a:lnTo>
                    <a:pt x="67" y="264"/>
                  </a:lnTo>
                  <a:lnTo>
                    <a:pt x="67" y="269"/>
                  </a:lnTo>
                  <a:lnTo>
                    <a:pt x="67" y="274"/>
                  </a:lnTo>
                  <a:lnTo>
                    <a:pt x="67" y="279"/>
                  </a:lnTo>
                  <a:lnTo>
                    <a:pt x="67" y="284"/>
                  </a:lnTo>
                  <a:lnTo>
                    <a:pt x="67" y="290"/>
                  </a:lnTo>
                  <a:lnTo>
                    <a:pt x="67" y="294"/>
                  </a:lnTo>
                  <a:lnTo>
                    <a:pt x="67" y="299"/>
                  </a:lnTo>
                  <a:lnTo>
                    <a:pt x="67" y="305"/>
                  </a:lnTo>
                  <a:lnTo>
                    <a:pt x="67" y="309"/>
                  </a:lnTo>
                  <a:lnTo>
                    <a:pt x="67" y="314"/>
                  </a:lnTo>
                  <a:lnTo>
                    <a:pt x="67" y="320"/>
                  </a:lnTo>
                  <a:lnTo>
                    <a:pt x="67" y="324"/>
                  </a:lnTo>
                  <a:lnTo>
                    <a:pt x="67" y="329"/>
                  </a:lnTo>
                  <a:lnTo>
                    <a:pt x="67" y="334"/>
                  </a:lnTo>
                  <a:lnTo>
                    <a:pt x="67" y="339"/>
                  </a:lnTo>
                  <a:lnTo>
                    <a:pt x="67" y="344"/>
                  </a:lnTo>
                  <a:lnTo>
                    <a:pt x="67" y="349"/>
                  </a:lnTo>
                  <a:lnTo>
                    <a:pt x="67" y="354"/>
                  </a:lnTo>
                  <a:lnTo>
                    <a:pt x="67" y="359"/>
                  </a:lnTo>
                  <a:lnTo>
                    <a:pt x="67" y="364"/>
                  </a:lnTo>
                  <a:lnTo>
                    <a:pt x="67" y="370"/>
                  </a:lnTo>
                  <a:lnTo>
                    <a:pt x="67" y="374"/>
                  </a:lnTo>
                  <a:lnTo>
                    <a:pt x="67" y="379"/>
                  </a:lnTo>
                  <a:lnTo>
                    <a:pt x="67" y="384"/>
                  </a:lnTo>
                  <a:lnTo>
                    <a:pt x="67" y="389"/>
                  </a:lnTo>
                  <a:lnTo>
                    <a:pt x="67" y="394"/>
                  </a:lnTo>
                  <a:lnTo>
                    <a:pt x="67" y="399"/>
                  </a:lnTo>
                  <a:lnTo>
                    <a:pt x="67" y="404"/>
                  </a:lnTo>
                  <a:lnTo>
                    <a:pt x="67" y="409"/>
                  </a:lnTo>
                  <a:lnTo>
                    <a:pt x="67" y="414"/>
                  </a:lnTo>
                  <a:lnTo>
                    <a:pt x="67" y="419"/>
                  </a:lnTo>
                  <a:lnTo>
                    <a:pt x="67" y="424"/>
                  </a:lnTo>
                  <a:lnTo>
                    <a:pt x="67" y="429"/>
                  </a:lnTo>
                  <a:lnTo>
                    <a:pt x="67" y="435"/>
                  </a:lnTo>
                  <a:lnTo>
                    <a:pt x="67" y="439"/>
                  </a:lnTo>
                  <a:lnTo>
                    <a:pt x="67" y="444"/>
                  </a:lnTo>
                  <a:lnTo>
                    <a:pt x="67" y="449"/>
                  </a:lnTo>
                  <a:lnTo>
                    <a:pt x="67" y="454"/>
                  </a:lnTo>
                  <a:lnTo>
                    <a:pt x="67" y="459"/>
                  </a:lnTo>
                  <a:lnTo>
                    <a:pt x="67" y="464"/>
                  </a:lnTo>
                  <a:lnTo>
                    <a:pt x="67" y="469"/>
                  </a:lnTo>
                  <a:lnTo>
                    <a:pt x="67" y="474"/>
                  </a:lnTo>
                  <a:lnTo>
                    <a:pt x="67" y="479"/>
                  </a:lnTo>
                  <a:lnTo>
                    <a:pt x="67" y="483"/>
                  </a:lnTo>
                  <a:lnTo>
                    <a:pt x="67" y="489"/>
                  </a:lnTo>
                  <a:lnTo>
                    <a:pt x="67" y="494"/>
                  </a:lnTo>
                  <a:lnTo>
                    <a:pt x="67" y="499"/>
                  </a:lnTo>
                  <a:lnTo>
                    <a:pt x="67" y="504"/>
                  </a:lnTo>
                  <a:lnTo>
                    <a:pt x="67" y="509"/>
                  </a:lnTo>
                  <a:lnTo>
                    <a:pt x="67" y="514"/>
                  </a:lnTo>
                  <a:lnTo>
                    <a:pt x="67" y="519"/>
                  </a:lnTo>
                  <a:lnTo>
                    <a:pt x="67" y="524"/>
                  </a:lnTo>
                  <a:lnTo>
                    <a:pt x="67" y="529"/>
                  </a:lnTo>
                  <a:lnTo>
                    <a:pt x="67" y="534"/>
                  </a:lnTo>
                  <a:lnTo>
                    <a:pt x="67" y="539"/>
                  </a:lnTo>
                  <a:lnTo>
                    <a:pt x="67" y="544"/>
                  </a:lnTo>
                  <a:lnTo>
                    <a:pt x="67" y="548"/>
                  </a:lnTo>
                  <a:lnTo>
                    <a:pt x="67" y="554"/>
                  </a:lnTo>
                  <a:lnTo>
                    <a:pt x="67" y="559"/>
                  </a:lnTo>
                  <a:lnTo>
                    <a:pt x="67" y="564"/>
                  </a:lnTo>
                  <a:lnTo>
                    <a:pt x="67" y="569"/>
                  </a:lnTo>
                  <a:lnTo>
                    <a:pt x="67" y="574"/>
                  </a:lnTo>
                  <a:lnTo>
                    <a:pt x="67" y="579"/>
                  </a:lnTo>
                  <a:lnTo>
                    <a:pt x="67" y="584"/>
                  </a:lnTo>
                  <a:lnTo>
                    <a:pt x="67" y="589"/>
                  </a:lnTo>
                  <a:lnTo>
                    <a:pt x="67" y="594"/>
                  </a:lnTo>
                  <a:lnTo>
                    <a:pt x="67" y="598"/>
                  </a:lnTo>
                  <a:lnTo>
                    <a:pt x="67" y="604"/>
                  </a:lnTo>
                  <a:lnTo>
                    <a:pt x="67" y="609"/>
                  </a:lnTo>
                  <a:lnTo>
                    <a:pt x="67" y="613"/>
                  </a:lnTo>
                  <a:lnTo>
                    <a:pt x="67" y="616"/>
                  </a:lnTo>
                  <a:lnTo>
                    <a:pt x="67" y="617"/>
                  </a:lnTo>
                  <a:lnTo>
                    <a:pt x="67" y="619"/>
                  </a:lnTo>
                  <a:lnTo>
                    <a:pt x="67" y="622"/>
                  </a:lnTo>
                  <a:lnTo>
                    <a:pt x="67" y="624"/>
                  </a:lnTo>
                  <a:lnTo>
                    <a:pt x="68" y="627"/>
                  </a:lnTo>
                  <a:lnTo>
                    <a:pt x="69" y="630"/>
                  </a:lnTo>
                  <a:lnTo>
                    <a:pt x="70" y="635"/>
                  </a:lnTo>
                  <a:lnTo>
                    <a:pt x="71" y="638"/>
                  </a:lnTo>
                  <a:lnTo>
                    <a:pt x="73" y="643"/>
                  </a:lnTo>
                  <a:lnTo>
                    <a:pt x="77" y="649"/>
                  </a:lnTo>
                  <a:lnTo>
                    <a:pt x="81" y="654"/>
                  </a:lnTo>
                  <a:lnTo>
                    <a:pt x="85" y="659"/>
                  </a:lnTo>
                  <a:lnTo>
                    <a:pt x="90" y="664"/>
                  </a:lnTo>
                  <a:lnTo>
                    <a:pt x="97" y="669"/>
                  </a:lnTo>
                  <a:lnTo>
                    <a:pt x="101" y="671"/>
                  </a:lnTo>
                  <a:lnTo>
                    <a:pt x="106" y="674"/>
                  </a:lnTo>
                  <a:lnTo>
                    <a:pt x="111" y="675"/>
                  </a:lnTo>
                  <a:lnTo>
                    <a:pt x="114" y="676"/>
                  </a:lnTo>
                  <a:lnTo>
                    <a:pt x="117" y="677"/>
                  </a:lnTo>
                  <a:lnTo>
                    <a:pt x="120" y="677"/>
                  </a:lnTo>
                  <a:lnTo>
                    <a:pt x="123" y="678"/>
                  </a:lnTo>
                  <a:lnTo>
                    <a:pt x="126" y="678"/>
                  </a:lnTo>
                  <a:lnTo>
                    <a:pt x="129" y="678"/>
                  </a:lnTo>
                  <a:lnTo>
                    <a:pt x="131" y="678"/>
                  </a:lnTo>
                  <a:lnTo>
                    <a:pt x="136" y="678"/>
                  </a:lnTo>
                  <a:lnTo>
                    <a:pt x="142" y="678"/>
                  </a:lnTo>
                  <a:lnTo>
                    <a:pt x="146" y="678"/>
                  </a:lnTo>
                  <a:lnTo>
                    <a:pt x="151" y="678"/>
                  </a:lnTo>
                  <a:lnTo>
                    <a:pt x="155" y="678"/>
                  </a:lnTo>
                  <a:lnTo>
                    <a:pt x="161" y="678"/>
                  </a:lnTo>
                  <a:lnTo>
                    <a:pt x="166" y="678"/>
                  </a:lnTo>
                  <a:lnTo>
                    <a:pt x="170" y="677"/>
                  </a:lnTo>
                  <a:lnTo>
                    <a:pt x="176" y="677"/>
                  </a:lnTo>
                  <a:lnTo>
                    <a:pt x="181" y="677"/>
                  </a:lnTo>
                  <a:lnTo>
                    <a:pt x="185" y="677"/>
                  </a:lnTo>
                  <a:lnTo>
                    <a:pt x="191" y="677"/>
                  </a:lnTo>
                  <a:lnTo>
                    <a:pt x="195" y="677"/>
                  </a:lnTo>
                  <a:lnTo>
                    <a:pt x="200" y="677"/>
                  </a:lnTo>
                  <a:lnTo>
                    <a:pt x="205" y="677"/>
                  </a:lnTo>
                  <a:lnTo>
                    <a:pt x="210" y="677"/>
                  </a:lnTo>
                  <a:lnTo>
                    <a:pt x="215" y="677"/>
                  </a:lnTo>
                  <a:lnTo>
                    <a:pt x="220" y="677"/>
                  </a:lnTo>
                  <a:lnTo>
                    <a:pt x="225" y="677"/>
                  </a:lnTo>
                  <a:lnTo>
                    <a:pt x="230" y="677"/>
                  </a:lnTo>
                  <a:lnTo>
                    <a:pt x="234" y="677"/>
                  </a:lnTo>
                  <a:lnTo>
                    <a:pt x="235" y="677"/>
                  </a:lnTo>
                  <a:lnTo>
                    <a:pt x="237" y="677"/>
                  </a:lnTo>
                  <a:lnTo>
                    <a:pt x="239" y="677"/>
                  </a:lnTo>
                  <a:lnTo>
                    <a:pt x="244" y="678"/>
                  </a:lnTo>
                  <a:lnTo>
                    <a:pt x="247" y="679"/>
                  </a:lnTo>
                  <a:lnTo>
                    <a:pt x="253" y="683"/>
                  </a:lnTo>
                  <a:lnTo>
                    <a:pt x="260" y="687"/>
                  </a:lnTo>
                  <a:lnTo>
                    <a:pt x="264" y="693"/>
                  </a:lnTo>
                  <a:lnTo>
                    <a:pt x="267" y="700"/>
                  </a:lnTo>
                  <a:lnTo>
                    <a:pt x="268" y="703"/>
                  </a:lnTo>
                  <a:lnTo>
                    <a:pt x="269" y="707"/>
                  </a:lnTo>
                  <a:lnTo>
                    <a:pt x="269" y="708"/>
                  </a:lnTo>
                  <a:lnTo>
                    <a:pt x="269" y="710"/>
                  </a:lnTo>
                  <a:lnTo>
                    <a:pt x="269" y="712"/>
                  </a:lnTo>
                  <a:lnTo>
                    <a:pt x="270" y="717"/>
                  </a:lnTo>
                  <a:lnTo>
                    <a:pt x="270" y="722"/>
                  </a:lnTo>
                  <a:lnTo>
                    <a:pt x="270" y="727"/>
                  </a:lnTo>
                  <a:lnTo>
                    <a:pt x="270" y="733"/>
                  </a:lnTo>
                  <a:lnTo>
                    <a:pt x="270" y="738"/>
                  </a:lnTo>
                  <a:lnTo>
                    <a:pt x="270" y="743"/>
                  </a:lnTo>
                  <a:lnTo>
                    <a:pt x="270" y="748"/>
                  </a:lnTo>
                  <a:lnTo>
                    <a:pt x="270" y="753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69"/>
                  </a:lnTo>
                  <a:lnTo>
                    <a:pt x="271" y="774"/>
                  </a:lnTo>
                  <a:lnTo>
                    <a:pt x="271" y="778"/>
                  </a:lnTo>
                  <a:lnTo>
                    <a:pt x="271" y="784"/>
                  </a:lnTo>
                  <a:lnTo>
                    <a:pt x="271" y="789"/>
                  </a:lnTo>
                  <a:lnTo>
                    <a:pt x="272" y="794"/>
                  </a:lnTo>
                  <a:lnTo>
                    <a:pt x="272" y="800"/>
                  </a:lnTo>
                  <a:lnTo>
                    <a:pt x="272" y="804"/>
                  </a:lnTo>
                  <a:lnTo>
                    <a:pt x="272" y="809"/>
                  </a:lnTo>
                  <a:lnTo>
                    <a:pt x="272" y="815"/>
                  </a:lnTo>
                  <a:lnTo>
                    <a:pt x="272" y="820"/>
                  </a:lnTo>
                  <a:lnTo>
                    <a:pt x="272" y="823"/>
                  </a:lnTo>
                  <a:lnTo>
                    <a:pt x="272" y="824"/>
                  </a:lnTo>
                  <a:lnTo>
                    <a:pt x="272" y="825"/>
                  </a:lnTo>
                  <a:lnTo>
                    <a:pt x="274" y="827"/>
                  </a:lnTo>
                  <a:lnTo>
                    <a:pt x="274" y="831"/>
                  </a:lnTo>
                  <a:lnTo>
                    <a:pt x="274" y="834"/>
                  </a:lnTo>
                  <a:lnTo>
                    <a:pt x="275" y="837"/>
                  </a:lnTo>
                  <a:lnTo>
                    <a:pt x="276" y="840"/>
                  </a:lnTo>
                  <a:lnTo>
                    <a:pt x="277" y="844"/>
                  </a:lnTo>
                  <a:lnTo>
                    <a:pt x="279" y="849"/>
                  </a:lnTo>
                  <a:lnTo>
                    <a:pt x="282" y="854"/>
                  </a:lnTo>
                  <a:lnTo>
                    <a:pt x="286" y="860"/>
                  </a:lnTo>
                  <a:lnTo>
                    <a:pt x="292" y="867"/>
                  </a:lnTo>
                  <a:lnTo>
                    <a:pt x="298" y="873"/>
                  </a:lnTo>
                  <a:lnTo>
                    <a:pt x="305" y="877"/>
                  </a:lnTo>
                  <a:lnTo>
                    <a:pt x="310" y="880"/>
                  </a:lnTo>
                  <a:lnTo>
                    <a:pt x="315" y="882"/>
                  </a:lnTo>
                  <a:lnTo>
                    <a:pt x="318" y="884"/>
                  </a:lnTo>
                  <a:lnTo>
                    <a:pt x="323" y="885"/>
                  </a:lnTo>
                  <a:lnTo>
                    <a:pt x="326" y="885"/>
                  </a:lnTo>
                  <a:lnTo>
                    <a:pt x="329" y="886"/>
                  </a:lnTo>
                  <a:lnTo>
                    <a:pt x="331" y="886"/>
                  </a:lnTo>
                  <a:lnTo>
                    <a:pt x="334" y="886"/>
                  </a:lnTo>
                  <a:lnTo>
                    <a:pt x="336" y="886"/>
                  </a:lnTo>
                  <a:lnTo>
                    <a:pt x="338" y="886"/>
                  </a:lnTo>
                  <a:lnTo>
                    <a:pt x="340" y="886"/>
                  </a:lnTo>
                  <a:lnTo>
                    <a:pt x="344" y="886"/>
                  </a:lnTo>
                  <a:lnTo>
                    <a:pt x="349" y="886"/>
                  </a:lnTo>
                  <a:lnTo>
                    <a:pt x="354" y="886"/>
                  </a:lnTo>
                  <a:lnTo>
                    <a:pt x="359" y="886"/>
                  </a:lnTo>
                  <a:lnTo>
                    <a:pt x="364" y="886"/>
                  </a:lnTo>
                  <a:lnTo>
                    <a:pt x="369" y="886"/>
                  </a:lnTo>
                  <a:lnTo>
                    <a:pt x="375" y="886"/>
                  </a:lnTo>
                  <a:lnTo>
                    <a:pt x="379" y="886"/>
                  </a:lnTo>
                  <a:lnTo>
                    <a:pt x="384" y="886"/>
                  </a:lnTo>
                  <a:lnTo>
                    <a:pt x="390" y="886"/>
                  </a:lnTo>
                  <a:lnTo>
                    <a:pt x="394" y="886"/>
                  </a:lnTo>
                  <a:lnTo>
                    <a:pt x="399" y="886"/>
                  </a:lnTo>
                  <a:lnTo>
                    <a:pt x="404" y="886"/>
                  </a:lnTo>
                  <a:lnTo>
                    <a:pt x="409" y="886"/>
                  </a:lnTo>
                  <a:lnTo>
                    <a:pt x="414" y="886"/>
                  </a:lnTo>
                  <a:lnTo>
                    <a:pt x="419" y="886"/>
                  </a:lnTo>
                  <a:lnTo>
                    <a:pt x="424" y="886"/>
                  </a:lnTo>
                  <a:lnTo>
                    <a:pt x="429" y="886"/>
                  </a:lnTo>
                  <a:lnTo>
                    <a:pt x="434" y="886"/>
                  </a:lnTo>
                  <a:lnTo>
                    <a:pt x="440" y="886"/>
                  </a:lnTo>
                  <a:lnTo>
                    <a:pt x="444" y="886"/>
                  </a:lnTo>
                  <a:lnTo>
                    <a:pt x="449" y="886"/>
                  </a:lnTo>
                  <a:lnTo>
                    <a:pt x="455" y="886"/>
                  </a:lnTo>
                  <a:lnTo>
                    <a:pt x="459" y="886"/>
                  </a:lnTo>
                  <a:lnTo>
                    <a:pt x="464" y="886"/>
                  </a:lnTo>
                  <a:lnTo>
                    <a:pt x="469" y="886"/>
                  </a:lnTo>
                  <a:lnTo>
                    <a:pt x="474" y="886"/>
                  </a:lnTo>
                  <a:lnTo>
                    <a:pt x="479" y="886"/>
                  </a:lnTo>
                  <a:lnTo>
                    <a:pt x="484" y="886"/>
                  </a:lnTo>
                  <a:lnTo>
                    <a:pt x="489" y="886"/>
                  </a:lnTo>
                  <a:lnTo>
                    <a:pt x="494" y="886"/>
                  </a:lnTo>
                  <a:lnTo>
                    <a:pt x="499" y="886"/>
                  </a:lnTo>
                  <a:lnTo>
                    <a:pt x="505" y="886"/>
                  </a:lnTo>
                  <a:lnTo>
                    <a:pt x="509" y="886"/>
                  </a:lnTo>
                  <a:lnTo>
                    <a:pt x="514" y="886"/>
                  </a:lnTo>
                  <a:lnTo>
                    <a:pt x="519" y="886"/>
                  </a:lnTo>
                  <a:lnTo>
                    <a:pt x="524" y="886"/>
                  </a:lnTo>
                  <a:lnTo>
                    <a:pt x="529" y="886"/>
                  </a:lnTo>
                  <a:lnTo>
                    <a:pt x="534" y="886"/>
                  </a:lnTo>
                  <a:lnTo>
                    <a:pt x="539" y="886"/>
                  </a:lnTo>
                  <a:lnTo>
                    <a:pt x="544" y="886"/>
                  </a:lnTo>
                  <a:lnTo>
                    <a:pt x="549" y="886"/>
                  </a:lnTo>
                  <a:lnTo>
                    <a:pt x="554" y="886"/>
                  </a:lnTo>
                  <a:lnTo>
                    <a:pt x="559" y="886"/>
                  </a:lnTo>
                  <a:lnTo>
                    <a:pt x="564" y="886"/>
                  </a:lnTo>
                  <a:lnTo>
                    <a:pt x="568" y="886"/>
                  </a:lnTo>
                  <a:lnTo>
                    <a:pt x="574" y="886"/>
                  </a:lnTo>
                  <a:lnTo>
                    <a:pt x="579" y="886"/>
                  </a:lnTo>
                  <a:lnTo>
                    <a:pt x="584" y="886"/>
                  </a:lnTo>
                  <a:lnTo>
                    <a:pt x="589" y="886"/>
                  </a:lnTo>
                  <a:lnTo>
                    <a:pt x="594" y="886"/>
                  </a:lnTo>
                  <a:lnTo>
                    <a:pt x="599" y="886"/>
                  </a:lnTo>
                  <a:lnTo>
                    <a:pt x="604" y="886"/>
                  </a:lnTo>
                  <a:lnTo>
                    <a:pt x="609" y="886"/>
                  </a:lnTo>
                  <a:lnTo>
                    <a:pt x="614" y="886"/>
                  </a:lnTo>
                  <a:lnTo>
                    <a:pt x="618" y="886"/>
                  </a:lnTo>
                  <a:lnTo>
                    <a:pt x="624" y="886"/>
                  </a:lnTo>
                  <a:lnTo>
                    <a:pt x="629" y="886"/>
                  </a:lnTo>
                  <a:lnTo>
                    <a:pt x="631" y="886"/>
                  </a:lnTo>
                  <a:lnTo>
                    <a:pt x="633" y="886"/>
                  </a:lnTo>
                  <a:lnTo>
                    <a:pt x="635" y="886"/>
                  </a:lnTo>
                  <a:lnTo>
                    <a:pt x="639" y="886"/>
                  </a:lnTo>
                  <a:lnTo>
                    <a:pt x="641" y="885"/>
                  </a:lnTo>
                  <a:lnTo>
                    <a:pt x="642" y="885"/>
                  </a:lnTo>
                  <a:lnTo>
                    <a:pt x="644" y="885"/>
                  </a:lnTo>
                  <a:lnTo>
                    <a:pt x="646" y="884"/>
                  </a:lnTo>
                  <a:lnTo>
                    <a:pt x="648" y="884"/>
                  </a:lnTo>
                  <a:lnTo>
                    <a:pt x="650" y="883"/>
                  </a:lnTo>
                  <a:lnTo>
                    <a:pt x="651" y="882"/>
                  </a:lnTo>
                  <a:lnTo>
                    <a:pt x="654" y="882"/>
                  </a:lnTo>
                  <a:lnTo>
                    <a:pt x="656" y="881"/>
                  </a:lnTo>
                  <a:lnTo>
                    <a:pt x="657" y="880"/>
                  </a:lnTo>
                  <a:lnTo>
                    <a:pt x="659" y="878"/>
                  </a:lnTo>
                  <a:lnTo>
                    <a:pt x="660" y="878"/>
                  </a:lnTo>
                  <a:lnTo>
                    <a:pt x="662" y="877"/>
                  </a:lnTo>
                  <a:lnTo>
                    <a:pt x="663" y="876"/>
                  </a:lnTo>
                  <a:lnTo>
                    <a:pt x="665" y="875"/>
                  </a:lnTo>
                  <a:lnTo>
                    <a:pt x="666" y="874"/>
                  </a:lnTo>
                  <a:lnTo>
                    <a:pt x="667" y="873"/>
                  </a:lnTo>
                  <a:lnTo>
                    <a:pt x="670" y="872"/>
                  </a:lnTo>
                  <a:lnTo>
                    <a:pt x="671" y="871"/>
                  </a:lnTo>
                  <a:lnTo>
                    <a:pt x="672" y="870"/>
                  </a:lnTo>
                  <a:lnTo>
                    <a:pt x="673" y="868"/>
                  </a:lnTo>
                  <a:lnTo>
                    <a:pt x="675" y="867"/>
                  </a:lnTo>
                  <a:lnTo>
                    <a:pt x="676" y="866"/>
                  </a:lnTo>
                  <a:lnTo>
                    <a:pt x="677" y="865"/>
                  </a:lnTo>
                  <a:lnTo>
                    <a:pt x="678" y="864"/>
                  </a:lnTo>
                  <a:lnTo>
                    <a:pt x="679" y="861"/>
                  </a:lnTo>
                  <a:lnTo>
                    <a:pt x="680" y="860"/>
                  </a:lnTo>
                  <a:lnTo>
                    <a:pt x="681" y="859"/>
                  </a:lnTo>
                  <a:lnTo>
                    <a:pt x="682" y="857"/>
                  </a:lnTo>
                  <a:lnTo>
                    <a:pt x="683" y="856"/>
                  </a:lnTo>
                  <a:lnTo>
                    <a:pt x="684" y="854"/>
                  </a:lnTo>
                  <a:lnTo>
                    <a:pt x="686" y="853"/>
                  </a:lnTo>
                  <a:lnTo>
                    <a:pt x="686" y="851"/>
                  </a:lnTo>
                  <a:lnTo>
                    <a:pt x="687" y="850"/>
                  </a:lnTo>
                  <a:lnTo>
                    <a:pt x="688" y="848"/>
                  </a:lnTo>
                  <a:lnTo>
                    <a:pt x="689" y="845"/>
                  </a:lnTo>
                  <a:lnTo>
                    <a:pt x="689" y="844"/>
                  </a:lnTo>
                  <a:lnTo>
                    <a:pt x="690" y="842"/>
                  </a:lnTo>
                  <a:lnTo>
                    <a:pt x="690" y="840"/>
                  </a:lnTo>
                  <a:lnTo>
                    <a:pt x="691" y="838"/>
                  </a:lnTo>
                  <a:lnTo>
                    <a:pt x="691" y="836"/>
                  </a:lnTo>
                  <a:lnTo>
                    <a:pt x="692" y="834"/>
                  </a:lnTo>
                  <a:lnTo>
                    <a:pt x="692" y="832"/>
                  </a:lnTo>
                  <a:lnTo>
                    <a:pt x="692" y="830"/>
                  </a:lnTo>
                  <a:lnTo>
                    <a:pt x="693" y="827"/>
                  </a:lnTo>
                  <a:lnTo>
                    <a:pt x="693" y="825"/>
                  </a:lnTo>
                  <a:lnTo>
                    <a:pt x="693" y="824"/>
                  </a:lnTo>
                  <a:lnTo>
                    <a:pt x="693" y="822"/>
                  </a:lnTo>
                  <a:lnTo>
                    <a:pt x="693" y="820"/>
                  </a:lnTo>
                  <a:lnTo>
                    <a:pt x="693" y="816"/>
                  </a:lnTo>
                  <a:lnTo>
                    <a:pt x="693" y="810"/>
                  </a:lnTo>
                  <a:lnTo>
                    <a:pt x="693" y="805"/>
                  </a:lnTo>
                  <a:lnTo>
                    <a:pt x="693" y="801"/>
                  </a:lnTo>
                  <a:lnTo>
                    <a:pt x="693" y="795"/>
                  </a:lnTo>
                  <a:lnTo>
                    <a:pt x="693" y="790"/>
                  </a:lnTo>
                  <a:lnTo>
                    <a:pt x="693" y="786"/>
                  </a:lnTo>
                  <a:lnTo>
                    <a:pt x="693" y="781"/>
                  </a:lnTo>
                  <a:lnTo>
                    <a:pt x="693" y="775"/>
                  </a:lnTo>
                  <a:lnTo>
                    <a:pt x="693" y="770"/>
                  </a:lnTo>
                  <a:lnTo>
                    <a:pt x="693" y="766"/>
                  </a:lnTo>
                  <a:lnTo>
                    <a:pt x="693" y="760"/>
                  </a:lnTo>
                  <a:lnTo>
                    <a:pt x="693" y="755"/>
                  </a:lnTo>
                  <a:lnTo>
                    <a:pt x="693" y="751"/>
                  </a:lnTo>
                  <a:lnTo>
                    <a:pt x="693" y="745"/>
                  </a:lnTo>
                  <a:lnTo>
                    <a:pt x="693" y="740"/>
                  </a:lnTo>
                  <a:lnTo>
                    <a:pt x="693" y="736"/>
                  </a:lnTo>
                  <a:lnTo>
                    <a:pt x="693" y="730"/>
                  </a:lnTo>
                  <a:lnTo>
                    <a:pt x="693" y="725"/>
                  </a:lnTo>
                  <a:lnTo>
                    <a:pt x="693" y="721"/>
                  </a:lnTo>
                  <a:lnTo>
                    <a:pt x="693" y="716"/>
                  </a:lnTo>
                  <a:lnTo>
                    <a:pt x="693" y="710"/>
                  </a:lnTo>
                  <a:lnTo>
                    <a:pt x="693" y="706"/>
                  </a:lnTo>
                  <a:lnTo>
                    <a:pt x="693" y="701"/>
                  </a:lnTo>
                  <a:lnTo>
                    <a:pt x="693" y="695"/>
                  </a:lnTo>
                  <a:lnTo>
                    <a:pt x="693" y="690"/>
                  </a:lnTo>
                  <a:lnTo>
                    <a:pt x="693" y="686"/>
                  </a:lnTo>
                  <a:lnTo>
                    <a:pt x="693" y="680"/>
                  </a:lnTo>
                  <a:lnTo>
                    <a:pt x="693" y="675"/>
                  </a:lnTo>
                  <a:lnTo>
                    <a:pt x="693" y="671"/>
                  </a:lnTo>
                  <a:lnTo>
                    <a:pt x="693" y="666"/>
                  </a:lnTo>
                  <a:lnTo>
                    <a:pt x="693" y="660"/>
                  </a:lnTo>
                  <a:lnTo>
                    <a:pt x="693" y="656"/>
                  </a:lnTo>
                  <a:lnTo>
                    <a:pt x="693" y="651"/>
                  </a:lnTo>
                  <a:lnTo>
                    <a:pt x="693" y="645"/>
                  </a:lnTo>
                  <a:lnTo>
                    <a:pt x="693" y="641"/>
                  </a:lnTo>
                  <a:lnTo>
                    <a:pt x="693" y="636"/>
                  </a:lnTo>
                  <a:lnTo>
                    <a:pt x="693" y="630"/>
                  </a:lnTo>
                  <a:lnTo>
                    <a:pt x="693" y="625"/>
                  </a:lnTo>
                  <a:lnTo>
                    <a:pt x="693" y="621"/>
                  </a:lnTo>
                  <a:lnTo>
                    <a:pt x="693" y="616"/>
                  </a:lnTo>
                  <a:lnTo>
                    <a:pt x="693" y="610"/>
                  </a:lnTo>
                  <a:lnTo>
                    <a:pt x="693" y="606"/>
                  </a:lnTo>
                  <a:lnTo>
                    <a:pt x="693" y="601"/>
                  </a:lnTo>
                  <a:lnTo>
                    <a:pt x="693" y="595"/>
                  </a:lnTo>
                  <a:lnTo>
                    <a:pt x="693" y="591"/>
                  </a:lnTo>
                  <a:lnTo>
                    <a:pt x="693" y="586"/>
                  </a:lnTo>
                  <a:lnTo>
                    <a:pt x="693" y="580"/>
                  </a:lnTo>
                  <a:lnTo>
                    <a:pt x="693" y="576"/>
                  </a:lnTo>
                  <a:lnTo>
                    <a:pt x="693" y="571"/>
                  </a:lnTo>
                  <a:lnTo>
                    <a:pt x="693" y="565"/>
                  </a:lnTo>
                  <a:lnTo>
                    <a:pt x="693" y="560"/>
                  </a:lnTo>
                  <a:lnTo>
                    <a:pt x="693" y="556"/>
                  </a:lnTo>
                  <a:lnTo>
                    <a:pt x="693" y="551"/>
                  </a:lnTo>
                  <a:lnTo>
                    <a:pt x="693" y="545"/>
                  </a:lnTo>
                  <a:lnTo>
                    <a:pt x="693" y="541"/>
                  </a:lnTo>
                  <a:lnTo>
                    <a:pt x="693" y="536"/>
                  </a:lnTo>
                  <a:lnTo>
                    <a:pt x="693" y="530"/>
                  </a:lnTo>
                  <a:lnTo>
                    <a:pt x="693" y="526"/>
                  </a:lnTo>
                  <a:lnTo>
                    <a:pt x="693" y="521"/>
                  </a:lnTo>
                  <a:lnTo>
                    <a:pt x="693" y="515"/>
                  </a:lnTo>
                  <a:lnTo>
                    <a:pt x="693" y="511"/>
                  </a:lnTo>
                  <a:lnTo>
                    <a:pt x="693" y="506"/>
                  </a:lnTo>
                  <a:lnTo>
                    <a:pt x="693" y="501"/>
                  </a:lnTo>
                  <a:lnTo>
                    <a:pt x="693" y="495"/>
                  </a:lnTo>
                  <a:lnTo>
                    <a:pt x="693" y="491"/>
                  </a:lnTo>
                  <a:lnTo>
                    <a:pt x="693" y="486"/>
                  </a:lnTo>
                  <a:lnTo>
                    <a:pt x="693" y="480"/>
                  </a:lnTo>
                  <a:lnTo>
                    <a:pt x="693" y="476"/>
                  </a:lnTo>
                  <a:lnTo>
                    <a:pt x="693" y="471"/>
                  </a:lnTo>
                  <a:lnTo>
                    <a:pt x="693" y="465"/>
                  </a:lnTo>
                  <a:lnTo>
                    <a:pt x="693" y="461"/>
                  </a:lnTo>
                  <a:lnTo>
                    <a:pt x="693" y="456"/>
                  </a:lnTo>
                  <a:lnTo>
                    <a:pt x="693" y="450"/>
                  </a:lnTo>
                  <a:lnTo>
                    <a:pt x="693" y="446"/>
                  </a:lnTo>
                  <a:lnTo>
                    <a:pt x="693" y="441"/>
                  </a:lnTo>
                  <a:lnTo>
                    <a:pt x="693" y="436"/>
                  </a:lnTo>
                  <a:lnTo>
                    <a:pt x="693" y="431"/>
                  </a:lnTo>
                  <a:lnTo>
                    <a:pt x="693" y="426"/>
                  </a:lnTo>
                  <a:lnTo>
                    <a:pt x="693" y="421"/>
                  </a:lnTo>
                  <a:lnTo>
                    <a:pt x="693" y="415"/>
                  </a:lnTo>
                  <a:lnTo>
                    <a:pt x="693" y="411"/>
                  </a:lnTo>
                  <a:lnTo>
                    <a:pt x="693" y="406"/>
                  </a:lnTo>
                  <a:lnTo>
                    <a:pt x="693" y="400"/>
                  </a:lnTo>
                  <a:lnTo>
                    <a:pt x="693" y="396"/>
                  </a:lnTo>
                  <a:lnTo>
                    <a:pt x="693" y="391"/>
                  </a:lnTo>
                  <a:lnTo>
                    <a:pt x="693" y="386"/>
                  </a:lnTo>
                  <a:lnTo>
                    <a:pt x="693" y="381"/>
                  </a:lnTo>
                  <a:lnTo>
                    <a:pt x="693" y="376"/>
                  </a:lnTo>
                  <a:lnTo>
                    <a:pt x="693" y="371"/>
                  </a:lnTo>
                  <a:lnTo>
                    <a:pt x="693" y="366"/>
                  </a:lnTo>
                  <a:lnTo>
                    <a:pt x="693" y="361"/>
                  </a:lnTo>
                  <a:lnTo>
                    <a:pt x="693" y="356"/>
                  </a:lnTo>
                  <a:lnTo>
                    <a:pt x="693" y="350"/>
                  </a:lnTo>
                  <a:lnTo>
                    <a:pt x="693" y="346"/>
                  </a:lnTo>
                  <a:lnTo>
                    <a:pt x="693" y="341"/>
                  </a:lnTo>
                  <a:lnTo>
                    <a:pt x="693" y="335"/>
                  </a:lnTo>
                  <a:lnTo>
                    <a:pt x="693" y="331"/>
                  </a:lnTo>
                  <a:lnTo>
                    <a:pt x="693" y="330"/>
                  </a:lnTo>
                  <a:lnTo>
                    <a:pt x="693" y="329"/>
                  </a:lnTo>
                  <a:lnTo>
                    <a:pt x="693" y="328"/>
                  </a:lnTo>
                  <a:lnTo>
                    <a:pt x="693" y="327"/>
                  </a:lnTo>
                  <a:lnTo>
                    <a:pt x="693" y="326"/>
                  </a:lnTo>
                  <a:lnTo>
                    <a:pt x="693" y="325"/>
                  </a:lnTo>
                  <a:lnTo>
                    <a:pt x="693" y="324"/>
                  </a:lnTo>
                  <a:lnTo>
                    <a:pt x="693" y="323"/>
                  </a:lnTo>
                  <a:lnTo>
                    <a:pt x="693" y="322"/>
                  </a:lnTo>
                  <a:lnTo>
                    <a:pt x="693" y="321"/>
                  </a:lnTo>
                  <a:lnTo>
                    <a:pt x="693" y="320"/>
                  </a:lnTo>
                  <a:lnTo>
                    <a:pt x="693" y="318"/>
                  </a:lnTo>
                  <a:lnTo>
                    <a:pt x="693" y="317"/>
                  </a:lnTo>
                  <a:lnTo>
                    <a:pt x="693" y="316"/>
                  </a:lnTo>
                  <a:lnTo>
                    <a:pt x="693" y="315"/>
                  </a:lnTo>
                  <a:lnTo>
                    <a:pt x="693" y="314"/>
                  </a:lnTo>
                  <a:lnTo>
                    <a:pt x="693" y="313"/>
                  </a:lnTo>
                  <a:lnTo>
                    <a:pt x="693" y="312"/>
                  </a:lnTo>
                  <a:lnTo>
                    <a:pt x="693" y="311"/>
                  </a:lnTo>
                  <a:lnTo>
                    <a:pt x="693" y="310"/>
                  </a:lnTo>
                  <a:lnTo>
                    <a:pt x="693" y="309"/>
                  </a:lnTo>
                  <a:lnTo>
                    <a:pt x="693" y="308"/>
                  </a:lnTo>
                  <a:lnTo>
                    <a:pt x="693" y="307"/>
                  </a:lnTo>
                  <a:lnTo>
                    <a:pt x="693" y="306"/>
                  </a:lnTo>
                  <a:lnTo>
                    <a:pt x="693" y="305"/>
                  </a:lnTo>
                  <a:lnTo>
                    <a:pt x="693" y="304"/>
                  </a:lnTo>
                  <a:lnTo>
                    <a:pt x="693" y="302"/>
                  </a:lnTo>
                  <a:lnTo>
                    <a:pt x="693" y="301"/>
                  </a:lnTo>
                  <a:lnTo>
                    <a:pt x="693" y="300"/>
                  </a:lnTo>
                  <a:lnTo>
                    <a:pt x="693" y="299"/>
                  </a:lnTo>
                  <a:lnTo>
                    <a:pt x="693" y="298"/>
                  </a:lnTo>
                  <a:lnTo>
                    <a:pt x="693" y="297"/>
                  </a:lnTo>
                  <a:lnTo>
                    <a:pt x="693" y="296"/>
                  </a:lnTo>
                  <a:lnTo>
                    <a:pt x="693" y="295"/>
                  </a:lnTo>
                  <a:lnTo>
                    <a:pt x="693" y="294"/>
                  </a:lnTo>
                  <a:lnTo>
                    <a:pt x="693" y="293"/>
                  </a:lnTo>
                  <a:lnTo>
                    <a:pt x="693" y="292"/>
                  </a:lnTo>
                  <a:lnTo>
                    <a:pt x="693" y="291"/>
                  </a:lnTo>
                  <a:lnTo>
                    <a:pt x="693" y="290"/>
                  </a:lnTo>
                  <a:lnTo>
                    <a:pt x="693" y="289"/>
                  </a:lnTo>
                  <a:lnTo>
                    <a:pt x="693" y="288"/>
                  </a:lnTo>
                  <a:lnTo>
                    <a:pt x="693" y="287"/>
                  </a:lnTo>
                  <a:lnTo>
                    <a:pt x="693" y="285"/>
                  </a:lnTo>
                  <a:lnTo>
                    <a:pt x="693" y="284"/>
                  </a:lnTo>
                  <a:lnTo>
                    <a:pt x="693" y="283"/>
                  </a:lnTo>
                  <a:lnTo>
                    <a:pt x="693" y="282"/>
                  </a:lnTo>
                  <a:lnTo>
                    <a:pt x="693" y="281"/>
                  </a:lnTo>
                  <a:lnTo>
                    <a:pt x="693" y="280"/>
                  </a:lnTo>
                  <a:lnTo>
                    <a:pt x="693" y="279"/>
                  </a:lnTo>
                  <a:lnTo>
                    <a:pt x="693" y="278"/>
                  </a:lnTo>
                  <a:lnTo>
                    <a:pt x="693" y="277"/>
                  </a:lnTo>
                  <a:lnTo>
                    <a:pt x="693" y="276"/>
                  </a:lnTo>
                  <a:lnTo>
                    <a:pt x="693" y="275"/>
                  </a:lnTo>
                  <a:lnTo>
                    <a:pt x="693" y="274"/>
                  </a:lnTo>
                  <a:lnTo>
                    <a:pt x="693" y="273"/>
                  </a:lnTo>
                  <a:lnTo>
                    <a:pt x="693" y="272"/>
                  </a:lnTo>
                  <a:lnTo>
                    <a:pt x="693" y="271"/>
                  </a:lnTo>
                  <a:lnTo>
                    <a:pt x="693" y="269"/>
                  </a:lnTo>
                  <a:lnTo>
                    <a:pt x="693" y="268"/>
                  </a:lnTo>
                  <a:lnTo>
                    <a:pt x="693" y="267"/>
                  </a:lnTo>
                  <a:lnTo>
                    <a:pt x="693" y="266"/>
                  </a:lnTo>
                  <a:lnTo>
                    <a:pt x="693" y="265"/>
                  </a:lnTo>
                  <a:lnTo>
                    <a:pt x="693" y="264"/>
                  </a:lnTo>
                  <a:lnTo>
                    <a:pt x="693" y="263"/>
                  </a:lnTo>
                  <a:lnTo>
                    <a:pt x="693" y="262"/>
                  </a:lnTo>
                  <a:lnTo>
                    <a:pt x="693" y="261"/>
                  </a:lnTo>
                  <a:lnTo>
                    <a:pt x="693" y="260"/>
                  </a:lnTo>
                  <a:lnTo>
                    <a:pt x="693" y="259"/>
                  </a:lnTo>
                  <a:lnTo>
                    <a:pt x="693" y="258"/>
                  </a:lnTo>
                  <a:lnTo>
                    <a:pt x="693" y="257"/>
                  </a:lnTo>
                  <a:lnTo>
                    <a:pt x="693" y="256"/>
                  </a:lnTo>
                  <a:lnTo>
                    <a:pt x="693" y="255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3" y="251"/>
                  </a:lnTo>
                  <a:lnTo>
                    <a:pt x="693" y="250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7"/>
                  </a:lnTo>
                  <a:lnTo>
                    <a:pt x="693" y="246"/>
                  </a:lnTo>
                  <a:lnTo>
                    <a:pt x="693" y="245"/>
                  </a:lnTo>
                  <a:lnTo>
                    <a:pt x="693" y="244"/>
                  </a:lnTo>
                  <a:lnTo>
                    <a:pt x="693" y="243"/>
                  </a:lnTo>
                  <a:lnTo>
                    <a:pt x="693" y="242"/>
                  </a:lnTo>
                  <a:lnTo>
                    <a:pt x="693" y="241"/>
                  </a:lnTo>
                  <a:lnTo>
                    <a:pt x="693" y="240"/>
                  </a:lnTo>
                  <a:lnTo>
                    <a:pt x="693" y="239"/>
                  </a:lnTo>
                  <a:lnTo>
                    <a:pt x="693" y="238"/>
                  </a:lnTo>
                  <a:lnTo>
                    <a:pt x="693" y="236"/>
                  </a:lnTo>
                  <a:lnTo>
                    <a:pt x="693" y="235"/>
                  </a:lnTo>
                  <a:lnTo>
                    <a:pt x="693" y="234"/>
                  </a:lnTo>
                  <a:lnTo>
                    <a:pt x="693" y="233"/>
                  </a:lnTo>
                  <a:lnTo>
                    <a:pt x="693" y="232"/>
                  </a:lnTo>
                  <a:lnTo>
                    <a:pt x="693" y="231"/>
                  </a:lnTo>
                  <a:lnTo>
                    <a:pt x="693" y="230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7"/>
                  </a:lnTo>
                  <a:lnTo>
                    <a:pt x="693" y="226"/>
                  </a:lnTo>
                  <a:lnTo>
                    <a:pt x="693" y="225"/>
                  </a:lnTo>
                  <a:lnTo>
                    <a:pt x="693" y="224"/>
                  </a:lnTo>
                  <a:lnTo>
                    <a:pt x="693" y="223"/>
                  </a:lnTo>
                  <a:lnTo>
                    <a:pt x="693" y="222"/>
                  </a:lnTo>
                  <a:lnTo>
                    <a:pt x="693" y="221"/>
                  </a:lnTo>
                  <a:lnTo>
                    <a:pt x="693" y="219"/>
                  </a:lnTo>
                  <a:lnTo>
                    <a:pt x="693" y="218"/>
                  </a:lnTo>
                  <a:lnTo>
                    <a:pt x="693" y="217"/>
                  </a:lnTo>
                  <a:lnTo>
                    <a:pt x="693" y="216"/>
                  </a:lnTo>
                  <a:lnTo>
                    <a:pt x="693" y="215"/>
                  </a:lnTo>
                  <a:lnTo>
                    <a:pt x="693" y="214"/>
                  </a:lnTo>
                  <a:lnTo>
                    <a:pt x="693" y="213"/>
                  </a:lnTo>
                  <a:lnTo>
                    <a:pt x="693" y="212"/>
                  </a:lnTo>
                  <a:lnTo>
                    <a:pt x="693" y="211"/>
                  </a:lnTo>
                  <a:lnTo>
                    <a:pt x="693" y="210"/>
                  </a:lnTo>
                  <a:lnTo>
                    <a:pt x="693" y="209"/>
                  </a:lnTo>
                  <a:lnTo>
                    <a:pt x="693" y="208"/>
                  </a:lnTo>
                  <a:lnTo>
                    <a:pt x="693" y="207"/>
                  </a:lnTo>
                  <a:lnTo>
                    <a:pt x="693" y="206"/>
                  </a:lnTo>
                  <a:lnTo>
                    <a:pt x="693" y="205"/>
                  </a:lnTo>
                  <a:lnTo>
                    <a:pt x="693" y="203"/>
                  </a:lnTo>
                  <a:lnTo>
                    <a:pt x="693" y="202"/>
                  </a:lnTo>
                  <a:lnTo>
                    <a:pt x="693" y="201"/>
                  </a:lnTo>
                  <a:lnTo>
                    <a:pt x="693" y="200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2" y="197"/>
                  </a:lnTo>
                  <a:lnTo>
                    <a:pt x="692" y="196"/>
                  </a:lnTo>
                  <a:lnTo>
                    <a:pt x="692" y="195"/>
                  </a:lnTo>
                  <a:lnTo>
                    <a:pt x="692" y="194"/>
                  </a:lnTo>
                  <a:lnTo>
                    <a:pt x="692" y="192"/>
                  </a:lnTo>
                  <a:lnTo>
                    <a:pt x="692" y="191"/>
                  </a:lnTo>
                  <a:lnTo>
                    <a:pt x="692" y="190"/>
                  </a:lnTo>
                  <a:lnTo>
                    <a:pt x="691" y="189"/>
                  </a:lnTo>
                  <a:lnTo>
                    <a:pt x="691" y="188"/>
                  </a:lnTo>
                  <a:lnTo>
                    <a:pt x="691" y="186"/>
                  </a:lnTo>
                  <a:lnTo>
                    <a:pt x="690" y="184"/>
                  </a:lnTo>
                  <a:lnTo>
                    <a:pt x="690" y="183"/>
                  </a:lnTo>
                  <a:lnTo>
                    <a:pt x="689" y="182"/>
                  </a:lnTo>
                  <a:lnTo>
                    <a:pt x="689" y="180"/>
                  </a:lnTo>
                  <a:lnTo>
                    <a:pt x="688" y="179"/>
                  </a:lnTo>
                  <a:lnTo>
                    <a:pt x="688" y="177"/>
                  </a:lnTo>
                  <a:lnTo>
                    <a:pt x="687" y="175"/>
                  </a:lnTo>
                  <a:lnTo>
                    <a:pt x="686" y="173"/>
                  </a:lnTo>
                  <a:lnTo>
                    <a:pt x="684" y="172"/>
                  </a:lnTo>
                  <a:lnTo>
                    <a:pt x="684" y="170"/>
                  </a:lnTo>
                  <a:lnTo>
                    <a:pt x="683" y="169"/>
                  </a:lnTo>
                  <a:lnTo>
                    <a:pt x="682" y="168"/>
                  </a:lnTo>
                  <a:lnTo>
                    <a:pt x="682" y="167"/>
                  </a:lnTo>
                  <a:lnTo>
                    <a:pt x="681" y="165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4" y="158"/>
                  </a:lnTo>
                  <a:lnTo>
                    <a:pt x="671" y="153"/>
                  </a:lnTo>
                  <a:lnTo>
                    <a:pt x="668" y="152"/>
                  </a:lnTo>
                  <a:lnTo>
                    <a:pt x="665" y="150"/>
                  </a:lnTo>
                  <a:lnTo>
                    <a:pt x="664" y="149"/>
                  </a:lnTo>
                  <a:lnTo>
                    <a:pt x="663" y="148"/>
                  </a:lnTo>
                  <a:lnTo>
                    <a:pt x="661" y="147"/>
                  </a:lnTo>
                  <a:lnTo>
                    <a:pt x="660" y="147"/>
                  </a:lnTo>
                  <a:lnTo>
                    <a:pt x="659" y="146"/>
                  </a:lnTo>
                  <a:lnTo>
                    <a:pt x="658" y="146"/>
                  </a:lnTo>
                  <a:lnTo>
                    <a:pt x="656" y="145"/>
                  </a:lnTo>
                  <a:lnTo>
                    <a:pt x="655" y="144"/>
                  </a:lnTo>
                  <a:lnTo>
                    <a:pt x="653" y="143"/>
                  </a:lnTo>
                  <a:lnTo>
                    <a:pt x="651" y="143"/>
                  </a:lnTo>
                  <a:lnTo>
                    <a:pt x="649" y="142"/>
                  </a:lnTo>
                  <a:lnTo>
                    <a:pt x="648" y="142"/>
                  </a:lnTo>
                  <a:lnTo>
                    <a:pt x="646" y="141"/>
                  </a:lnTo>
                  <a:lnTo>
                    <a:pt x="645" y="141"/>
                  </a:lnTo>
                  <a:lnTo>
                    <a:pt x="644" y="141"/>
                  </a:lnTo>
                  <a:lnTo>
                    <a:pt x="643" y="140"/>
                  </a:lnTo>
                  <a:lnTo>
                    <a:pt x="641" y="140"/>
                  </a:lnTo>
                  <a:lnTo>
                    <a:pt x="640" y="140"/>
                  </a:lnTo>
                  <a:lnTo>
                    <a:pt x="639" y="140"/>
                  </a:lnTo>
                  <a:lnTo>
                    <a:pt x="638" y="140"/>
                  </a:lnTo>
                  <a:lnTo>
                    <a:pt x="637" y="139"/>
                  </a:lnTo>
                  <a:lnTo>
                    <a:pt x="635" y="139"/>
                  </a:lnTo>
                  <a:lnTo>
                    <a:pt x="634" y="139"/>
                  </a:lnTo>
                  <a:lnTo>
                    <a:pt x="633" y="139"/>
                  </a:lnTo>
                  <a:lnTo>
                    <a:pt x="632" y="139"/>
                  </a:lnTo>
                  <a:lnTo>
                    <a:pt x="631" y="139"/>
                  </a:lnTo>
                  <a:lnTo>
                    <a:pt x="630" y="139"/>
                  </a:lnTo>
                  <a:lnTo>
                    <a:pt x="629" y="139"/>
                  </a:lnTo>
                  <a:lnTo>
                    <a:pt x="628" y="139"/>
                  </a:lnTo>
                  <a:lnTo>
                    <a:pt x="627" y="139"/>
                  </a:lnTo>
                  <a:lnTo>
                    <a:pt x="626" y="139"/>
                  </a:lnTo>
                  <a:lnTo>
                    <a:pt x="625" y="139"/>
                  </a:lnTo>
                  <a:lnTo>
                    <a:pt x="624" y="139"/>
                  </a:lnTo>
                  <a:lnTo>
                    <a:pt x="623" y="139"/>
                  </a:lnTo>
                  <a:lnTo>
                    <a:pt x="622" y="139"/>
                  </a:lnTo>
                  <a:lnTo>
                    <a:pt x="621" y="139"/>
                  </a:lnTo>
                  <a:lnTo>
                    <a:pt x="620" y="139"/>
                  </a:lnTo>
                  <a:lnTo>
                    <a:pt x="618" y="139"/>
                  </a:lnTo>
                  <a:lnTo>
                    <a:pt x="617" y="139"/>
                  </a:lnTo>
                  <a:lnTo>
                    <a:pt x="616" y="139"/>
                  </a:lnTo>
                  <a:lnTo>
                    <a:pt x="615" y="139"/>
                  </a:lnTo>
                  <a:lnTo>
                    <a:pt x="614" y="139"/>
                  </a:lnTo>
                  <a:lnTo>
                    <a:pt x="613" y="139"/>
                  </a:lnTo>
                  <a:lnTo>
                    <a:pt x="612" y="139"/>
                  </a:lnTo>
                  <a:lnTo>
                    <a:pt x="611" y="139"/>
                  </a:lnTo>
                  <a:lnTo>
                    <a:pt x="610" y="139"/>
                  </a:lnTo>
                  <a:lnTo>
                    <a:pt x="609" y="139"/>
                  </a:lnTo>
                  <a:lnTo>
                    <a:pt x="608" y="139"/>
                  </a:lnTo>
                  <a:lnTo>
                    <a:pt x="607" y="139"/>
                  </a:lnTo>
                  <a:lnTo>
                    <a:pt x="606" y="139"/>
                  </a:lnTo>
                  <a:lnTo>
                    <a:pt x="605" y="139"/>
                  </a:lnTo>
                  <a:lnTo>
                    <a:pt x="604" y="139"/>
                  </a:lnTo>
                  <a:lnTo>
                    <a:pt x="602" y="139"/>
                  </a:lnTo>
                  <a:lnTo>
                    <a:pt x="601" y="139"/>
                  </a:lnTo>
                  <a:lnTo>
                    <a:pt x="600" y="139"/>
                  </a:lnTo>
                  <a:lnTo>
                    <a:pt x="599" y="139"/>
                  </a:lnTo>
                  <a:lnTo>
                    <a:pt x="598" y="139"/>
                  </a:lnTo>
                  <a:lnTo>
                    <a:pt x="597" y="139"/>
                  </a:lnTo>
                  <a:lnTo>
                    <a:pt x="596" y="139"/>
                  </a:lnTo>
                  <a:lnTo>
                    <a:pt x="595" y="139"/>
                  </a:lnTo>
                  <a:lnTo>
                    <a:pt x="594" y="139"/>
                  </a:lnTo>
                  <a:lnTo>
                    <a:pt x="593" y="139"/>
                  </a:lnTo>
                  <a:lnTo>
                    <a:pt x="592" y="139"/>
                  </a:lnTo>
                  <a:lnTo>
                    <a:pt x="591" y="139"/>
                  </a:lnTo>
                  <a:lnTo>
                    <a:pt x="590" y="139"/>
                  </a:lnTo>
                  <a:lnTo>
                    <a:pt x="589" y="139"/>
                  </a:lnTo>
                  <a:lnTo>
                    <a:pt x="588" y="139"/>
                  </a:lnTo>
                  <a:lnTo>
                    <a:pt x="587" y="139"/>
                  </a:lnTo>
                  <a:lnTo>
                    <a:pt x="585" y="139"/>
                  </a:lnTo>
                  <a:close/>
                  <a:moveTo>
                    <a:pt x="543" y="60"/>
                  </a:moveTo>
                  <a:lnTo>
                    <a:pt x="546" y="62"/>
                  </a:lnTo>
                  <a:lnTo>
                    <a:pt x="549" y="65"/>
                  </a:lnTo>
                  <a:lnTo>
                    <a:pt x="549" y="66"/>
                  </a:lnTo>
                  <a:lnTo>
                    <a:pt x="550" y="67"/>
                  </a:lnTo>
                  <a:lnTo>
                    <a:pt x="551" y="68"/>
                  </a:lnTo>
                  <a:lnTo>
                    <a:pt x="551" y="69"/>
                  </a:lnTo>
                  <a:lnTo>
                    <a:pt x="552" y="70"/>
                  </a:lnTo>
                  <a:lnTo>
                    <a:pt x="552" y="71"/>
                  </a:lnTo>
                  <a:lnTo>
                    <a:pt x="554" y="71"/>
                  </a:lnTo>
                  <a:lnTo>
                    <a:pt x="554" y="73"/>
                  </a:lnTo>
                  <a:lnTo>
                    <a:pt x="554" y="74"/>
                  </a:lnTo>
                  <a:lnTo>
                    <a:pt x="555" y="74"/>
                  </a:lnTo>
                  <a:lnTo>
                    <a:pt x="555" y="75"/>
                  </a:lnTo>
                  <a:lnTo>
                    <a:pt x="555" y="76"/>
                  </a:lnTo>
                  <a:lnTo>
                    <a:pt x="556" y="76"/>
                  </a:lnTo>
                  <a:lnTo>
                    <a:pt x="556" y="77"/>
                  </a:lnTo>
                  <a:lnTo>
                    <a:pt x="556" y="78"/>
                  </a:lnTo>
                  <a:lnTo>
                    <a:pt x="557" y="79"/>
                  </a:lnTo>
                  <a:lnTo>
                    <a:pt x="557" y="80"/>
                  </a:lnTo>
                  <a:lnTo>
                    <a:pt x="557" y="81"/>
                  </a:lnTo>
                  <a:lnTo>
                    <a:pt x="557" y="82"/>
                  </a:lnTo>
                  <a:lnTo>
                    <a:pt x="558" y="82"/>
                  </a:lnTo>
                  <a:lnTo>
                    <a:pt x="558" y="83"/>
                  </a:lnTo>
                  <a:lnTo>
                    <a:pt x="558" y="84"/>
                  </a:lnTo>
                  <a:lnTo>
                    <a:pt x="558" y="85"/>
                  </a:lnTo>
                  <a:lnTo>
                    <a:pt x="558" y="86"/>
                  </a:lnTo>
                  <a:lnTo>
                    <a:pt x="558" y="87"/>
                  </a:lnTo>
                  <a:lnTo>
                    <a:pt x="558" y="88"/>
                  </a:lnTo>
                  <a:lnTo>
                    <a:pt x="558" y="90"/>
                  </a:lnTo>
                  <a:lnTo>
                    <a:pt x="558" y="91"/>
                  </a:lnTo>
                  <a:lnTo>
                    <a:pt x="558" y="92"/>
                  </a:lnTo>
                  <a:lnTo>
                    <a:pt x="558" y="93"/>
                  </a:lnTo>
                  <a:lnTo>
                    <a:pt x="558" y="94"/>
                  </a:lnTo>
                  <a:lnTo>
                    <a:pt x="558" y="95"/>
                  </a:lnTo>
                  <a:lnTo>
                    <a:pt x="558" y="96"/>
                  </a:lnTo>
                  <a:lnTo>
                    <a:pt x="558" y="97"/>
                  </a:lnTo>
                  <a:lnTo>
                    <a:pt x="558" y="98"/>
                  </a:lnTo>
                  <a:lnTo>
                    <a:pt x="558" y="99"/>
                  </a:lnTo>
                  <a:lnTo>
                    <a:pt x="558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8" y="103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07"/>
                  </a:lnTo>
                  <a:lnTo>
                    <a:pt x="558" y="108"/>
                  </a:lnTo>
                  <a:lnTo>
                    <a:pt x="558" y="109"/>
                  </a:lnTo>
                  <a:lnTo>
                    <a:pt x="558" y="110"/>
                  </a:lnTo>
                  <a:lnTo>
                    <a:pt x="558" y="111"/>
                  </a:lnTo>
                  <a:lnTo>
                    <a:pt x="558" y="112"/>
                  </a:lnTo>
                  <a:lnTo>
                    <a:pt x="558" y="113"/>
                  </a:lnTo>
                  <a:lnTo>
                    <a:pt x="558" y="114"/>
                  </a:lnTo>
                  <a:lnTo>
                    <a:pt x="558" y="115"/>
                  </a:lnTo>
                  <a:lnTo>
                    <a:pt x="558" y="116"/>
                  </a:lnTo>
                  <a:lnTo>
                    <a:pt x="558" y="117"/>
                  </a:lnTo>
                  <a:lnTo>
                    <a:pt x="558" y="118"/>
                  </a:lnTo>
                  <a:lnTo>
                    <a:pt x="558" y="119"/>
                  </a:lnTo>
                  <a:lnTo>
                    <a:pt x="558" y="120"/>
                  </a:lnTo>
                  <a:lnTo>
                    <a:pt x="558" y="121"/>
                  </a:lnTo>
                  <a:lnTo>
                    <a:pt x="558" y="123"/>
                  </a:lnTo>
                  <a:lnTo>
                    <a:pt x="558" y="124"/>
                  </a:lnTo>
                  <a:lnTo>
                    <a:pt x="558" y="125"/>
                  </a:lnTo>
                  <a:lnTo>
                    <a:pt x="558" y="126"/>
                  </a:lnTo>
                  <a:lnTo>
                    <a:pt x="558" y="127"/>
                  </a:lnTo>
                  <a:lnTo>
                    <a:pt x="558" y="128"/>
                  </a:lnTo>
                  <a:lnTo>
                    <a:pt x="558" y="129"/>
                  </a:lnTo>
                  <a:lnTo>
                    <a:pt x="558" y="130"/>
                  </a:lnTo>
                  <a:lnTo>
                    <a:pt x="558" y="131"/>
                  </a:lnTo>
                  <a:lnTo>
                    <a:pt x="558" y="132"/>
                  </a:lnTo>
                  <a:lnTo>
                    <a:pt x="558" y="133"/>
                  </a:lnTo>
                  <a:lnTo>
                    <a:pt x="558" y="134"/>
                  </a:lnTo>
                  <a:lnTo>
                    <a:pt x="558" y="135"/>
                  </a:lnTo>
                  <a:lnTo>
                    <a:pt x="558" y="136"/>
                  </a:lnTo>
                  <a:lnTo>
                    <a:pt x="558" y="137"/>
                  </a:lnTo>
                  <a:lnTo>
                    <a:pt x="558" y="139"/>
                  </a:lnTo>
                  <a:lnTo>
                    <a:pt x="558" y="140"/>
                  </a:lnTo>
                  <a:lnTo>
                    <a:pt x="558" y="141"/>
                  </a:lnTo>
                  <a:lnTo>
                    <a:pt x="558" y="142"/>
                  </a:lnTo>
                  <a:lnTo>
                    <a:pt x="558" y="143"/>
                  </a:lnTo>
                  <a:lnTo>
                    <a:pt x="558" y="144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7"/>
                  </a:lnTo>
                  <a:lnTo>
                    <a:pt x="558" y="148"/>
                  </a:lnTo>
                  <a:lnTo>
                    <a:pt x="558" y="149"/>
                  </a:lnTo>
                  <a:lnTo>
                    <a:pt x="558" y="150"/>
                  </a:lnTo>
                  <a:lnTo>
                    <a:pt x="558" y="151"/>
                  </a:lnTo>
                  <a:lnTo>
                    <a:pt x="558" y="152"/>
                  </a:lnTo>
                  <a:lnTo>
                    <a:pt x="558" y="153"/>
                  </a:lnTo>
                  <a:lnTo>
                    <a:pt x="558" y="155"/>
                  </a:lnTo>
                  <a:lnTo>
                    <a:pt x="558" y="156"/>
                  </a:lnTo>
                  <a:lnTo>
                    <a:pt x="558" y="157"/>
                  </a:lnTo>
                  <a:lnTo>
                    <a:pt x="558" y="158"/>
                  </a:lnTo>
                  <a:lnTo>
                    <a:pt x="558" y="159"/>
                  </a:lnTo>
                  <a:lnTo>
                    <a:pt x="558" y="160"/>
                  </a:lnTo>
                  <a:lnTo>
                    <a:pt x="558" y="161"/>
                  </a:lnTo>
                  <a:lnTo>
                    <a:pt x="558" y="163"/>
                  </a:lnTo>
                  <a:lnTo>
                    <a:pt x="558" y="164"/>
                  </a:lnTo>
                  <a:lnTo>
                    <a:pt x="558" y="165"/>
                  </a:lnTo>
                  <a:lnTo>
                    <a:pt x="558" y="167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2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6"/>
                  </a:lnTo>
                  <a:lnTo>
                    <a:pt x="558" y="177"/>
                  </a:lnTo>
                  <a:lnTo>
                    <a:pt x="557" y="177"/>
                  </a:lnTo>
                  <a:lnTo>
                    <a:pt x="556" y="177"/>
                  </a:lnTo>
                  <a:lnTo>
                    <a:pt x="554" y="177"/>
                  </a:lnTo>
                  <a:lnTo>
                    <a:pt x="552" y="177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4" y="177"/>
                  </a:lnTo>
                  <a:lnTo>
                    <a:pt x="542" y="177"/>
                  </a:lnTo>
                  <a:lnTo>
                    <a:pt x="541" y="177"/>
                  </a:lnTo>
                  <a:lnTo>
                    <a:pt x="539" y="177"/>
                  </a:lnTo>
                  <a:lnTo>
                    <a:pt x="538" y="177"/>
                  </a:lnTo>
                  <a:lnTo>
                    <a:pt x="536" y="177"/>
                  </a:lnTo>
                  <a:lnTo>
                    <a:pt x="534" y="177"/>
                  </a:lnTo>
                  <a:lnTo>
                    <a:pt x="533" y="177"/>
                  </a:lnTo>
                  <a:lnTo>
                    <a:pt x="531" y="177"/>
                  </a:lnTo>
                  <a:lnTo>
                    <a:pt x="530" y="177"/>
                  </a:lnTo>
                  <a:lnTo>
                    <a:pt x="528" y="177"/>
                  </a:lnTo>
                  <a:lnTo>
                    <a:pt x="527" y="177"/>
                  </a:lnTo>
                  <a:lnTo>
                    <a:pt x="526" y="177"/>
                  </a:lnTo>
                  <a:lnTo>
                    <a:pt x="524" y="177"/>
                  </a:lnTo>
                  <a:lnTo>
                    <a:pt x="523" y="177"/>
                  </a:lnTo>
                  <a:lnTo>
                    <a:pt x="521" y="177"/>
                  </a:lnTo>
                  <a:lnTo>
                    <a:pt x="519" y="177"/>
                  </a:lnTo>
                  <a:lnTo>
                    <a:pt x="518" y="177"/>
                  </a:lnTo>
                  <a:lnTo>
                    <a:pt x="516" y="177"/>
                  </a:lnTo>
                  <a:lnTo>
                    <a:pt x="515" y="177"/>
                  </a:lnTo>
                  <a:lnTo>
                    <a:pt x="513" y="177"/>
                  </a:lnTo>
                  <a:lnTo>
                    <a:pt x="512" y="177"/>
                  </a:lnTo>
                  <a:lnTo>
                    <a:pt x="511" y="177"/>
                  </a:lnTo>
                  <a:lnTo>
                    <a:pt x="509" y="177"/>
                  </a:lnTo>
                  <a:lnTo>
                    <a:pt x="508" y="177"/>
                  </a:lnTo>
                  <a:lnTo>
                    <a:pt x="506" y="177"/>
                  </a:lnTo>
                  <a:lnTo>
                    <a:pt x="505" y="177"/>
                  </a:lnTo>
                  <a:lnTo>
                    <a:pt x="502" y="177"/>
                  </a:lnTo>
                  <a:lnTo>
                    <a:pt x="501" y="177"/>
                  </a:lnTo>
                  <a:lnTo>
                    <a:pt x="500" y="177"/>
                  </a:lnTo>
                  <a:lnTo>
                    <a:pt x="498" y="177"/>
                  </a:lnTo>
                  <a:lnTo>
                    <a:pt x="497" y="177"/>
                  </a:lnTo>
                  <a:lnTo>
                    <a:pt x="495" y="177"/>
                  </a:lnTo>
                  <a:lnTo>
                    <a:pt x="494" y="177"/>
                  </a:lnTo>
                  <a:lnTo>
                    <a:pt x="493" y="177"/>
                  </a:lnTo>
                  <a:lnTo>
                    <a:pt x="491" y="177"/>
                  </a:lnTo>
                  <a:lnTo>
                    <a:pt x="490" y="177"/>
                  </a:lnTo>
                  <a:lnTo>
                    <a:pt x="488" y="177"/>
                  </a:lnTo>
                  <a:lnTo>
                    <a:pt x="486" y="177"/>
                  </a:lnTo>
                  <a:lnTo>
                    <a:pt x="485" y="177"/>
                  </a:lnTo>
                  <a:lnTo>
                    <a:pt x="483" y="177"/>
                  </a:lnTo>
                  <a:lnTo>
                    <a:pt x="482" y="177"/>
                  </a:lnTo>
                  <a:lnTo>
                    <a:pt x="480" y="177"/>
                  </a:lnTo>
                  <a:lnTo>
                    <a:pt x="479" y="177"/>
                  </a:lnTo>
                  <a:lnTo>
                    <a:pt x="478" y="177"/>
                  </a:lnTo>
                  <a:lnTo>
                    <a:pt x="476" y="177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2" y="177"/>
                  </a:lnTo>
                  <a:lnTo>
                    <a:pt x="469" y="177"/>
                  </a:lnTo>
                  <a:lnTo>
                    <a:pt x="468" y="177"/>
                  </a:lnTo>
                  <a:lnTo>
                    <a:pt x="467" y="177"/>
                  </a:lnTo>
                  <a:lnTo>
                    <a:pt x="465" y="177"/>
                  </a:lnTo>
                  <a:lnTo>
                    <a:pt x="464" y="177"/>
                  </a:lnTo>
                  <a:lnTo>
                    <a:pt x="462" y="177"/>
                  </a:lnTo>
                  <a:lnTo>
                    <a:pt x="461" y="177"/>
                  </a:lnTo>
                  <a:lnTo>
                    <a:pt x="460" y="177"/>
                  </a:lnTo>
                  <a:lnTo>
                    <a:pt x="458" y="177"/>
                  </a:lnTo>
                  <a:lnTo>
                    <a:pt x="457" y="177"/>
                  </a:lnTo>
                  <a:lnTo>
                    <a:pt x="455" y="177"/>
                  </a:lnTo>
                  <a:lnTo>
                    <a:pt x="453" y="177"/>
                  </a:lnTo>
                  <a:lnTo>
                    <a:pt x="452" y="177"/>
                  </a:lnTo>
                  <a:lnTo>
                    <a:pt x="450" y="177"/>
                  </a:lnTo>
                  <a:lnTo>
                    <a:pt x="449" y="177"/>
                  </a:lnTo>
                  <a:lnTo>
                    <a:pt x="447" y="177"/>
                  </a:lnTo>
                  <a:lnTo>
                    <a:pt x="446" y="177"/>
                  </a:lnTo>
                  <a:lnTo>
                    <a:pt x="444" y="177"/>
                  </a:lnTo>
                  <a:lnTo>
                    <a:pt x="443" y="177"/>
                  </a:lnTo>
                  <a:lnTo>
                    <a:pt x="442" y="177"/>
                  </a:lnTo>
                  <a:lnTo>
                    <a:pt x="440" y="177"/>
                  </a:lnTo>
                  <a:lnTo>
                    <a:pt x="439" y="177"/>
                  </a:lnTo>
                  <a:lnTo>
                    <a:pt x="436" y="177"/>
                  </a:lnTo>
                  <a:lnTo>
                    <a:pt x="435" y="177"/>
                  </a:lnTo>
                  <a:lnTo>
                    <a:pt x="434" y="177"/>
                  </a:lnTo>
                  <a:lnTo>
                    <a:pt x="432" y="177"/>
                  </a:lnTo>
                  <a:lnTo>
                    <a:pt x="431" y="177"/>
                  </a:lnTo>
                  <a:lnTo>
                    <a:pt x="429" y="177"/>
                  </a:lnTo>
                  <a:lnTo>
                    <a:pt x="428" y="177"/>
                  </a:lnTo>
                  <a:lnTo>
                    <a:pt x="427" y="177"/>
                  </a:lnTo>
                  <a:lnTo>
                    <a:pt x="425" y="177"/>
                  </a:lnTo>
                  <a:lnTo>
                    <a:pt x="424" y="177"/>
                  </a:lnTo>
                  <a:lnTo>
                    <a:pt x="422" y="177"/>
                  </a:lnTo>
                  <a:lnTo>
                    <a:pt x="420" y="177"/>
                  </a:lnTo>
                  <a:lnTo>
                    <a:pt x="418" y="177"/>
                  </a:lnTo>
                  <a:lnTo>
                    <a:pt x="417" y="177"/>
                  </a:lnTo>
                  <a:lnTo>
                    <a:pt x="416" y="177"/>
                  </a:lnTo>
                  <a:lnTo>
                    <a:pt x="414" y="177"/>
                  </a:lnTo>
                  <a:lnTo>
                    <a:pt x="413" y="177"/>
                  </a:lnTo>
                  <a:lnTo>
                    <a:pt x="411" y="177"/>
                  </a:lnTo>
                  <a:lnTo>
                    <a:pt x="410" y="177"/>
                  </a:lnTo>
                  <a:lnTo>
                    <a:pt x="409" y="177"/>
                  </a:lnTo>
                  <a:lnTo>
                    <a:pt x="407" y="177"/>
                  </a:lnTo>
                  <a:lnTo>
                    <a:pt x="406" y="177"/>
                  </a:lnTo>
                  <a:lnTo>
                    <a:pt x="403" y="177"/>
                  </a:lnTo>
                  <a:lnTo>
                    <a:pt x="402" y="177"/>
                  </a:lnTo>
                  <a:lnTo>
                    <a:pt x="401" y="177"/>
                  </a:lnTo>
                  <a:lnTo>
                    <a:pt x="399" y="177"/>
                  </a:lnTo>
                  <a:lnTo>
                    <a:pt x="398" y="177"/>
                  </a:lnTo>
                  <a:lnTo>
                    <a:pt x="396" y="177"/>
                  </a:lnTo>
                  <a:lnTo>
                    <a:pt x="395" y="177"/>
                  </a:lnTo>
                  <a:lnTo>
                    <a:pt x="393" y="177"/>
                  </a:lnTo>
                  <a:lnTo>
                    <a:pt x="392" y="177"/>
                  </a:lnTo>
                  <a:lnTo>
                    <a:pt x="391" y="177"/>
                  </a:lnTo>
                  <a:lnTo>
                    <a:pt x="389" y="177"/>
                  </a:lnTo>
                  <a:lnTo>
                    <a:pt x="387" y="177"/>
                  </a:lnTo>
                  <a:lnTo>
                    <a:pt x="385" y="177"/>
                  </a:lnTo>
                  <a:lnTo>
                    <a:pt x="384" y="177"/>
                  </a:lnTo>
                  <a:lnTo>
                    <a:pt x="383" y="177"/>
                  </a:lnTo>
                  <a:lnTo>
                    <a:pt x="381" y="177"/>
                  </a:lnTo>
                  <a:lnTo>
                    <a:pt x="380" y="177"/>
                  </a:lnTo>
                  <a:lnTo>
                    <a:pt x="378" y="177"/>
                  </a:lnTo>
                  <a:lnTo>
                    <a:pt x="377" y="177"/>
                  </a:lnTo>
                  <a:lnTo>
                    <a:pt x="376" y="177"/>
                  </a:lnTo>
                  <a:lnTo>
                    <a:pt x="374" y="177"/>
                  </a:lnTo>
                  <a:lnTo>
                    <a:pt x="373" y="177"/>
                  </a:lnTo>
                  <a:lnTo>
                    <a:pt x="370" y="177"/>
                  </a:lnTo>
                  <a:lnTo>
                    <a:pt x="369" y="177"/>
                  </a:lnTo>
                  <a:lnTo>
                    <a:pt x="367" y="177"/>
                  </a:lnTo>
                  <a:lnTo>
                    <a:pt x="366" y="177"/>
                  </a:lnTo>
                  <a:lnTo>
                    <a:pt x="365" y="177"/>
                  </a:lnTo>
                  <a:lnTo>
                    <a:pt x="363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59" y="177"/>
                  </a:lnTo>
                  <a:lnTo>
                    <a:pt x="358" y="177"/>
                  </a:lnTo>
                  <a:lnTo>
                    <a:pt x="356" y="177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1" y="177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7" y="177"/>
                  </a:lnTo>
                  <a:lnTo>
                    <a:pt x="345" y="177"/>
                  </a:lnTo>
                  <a:lnTo>
                    <a:pt x="344" y="177"/>
                  </a:lnTo>
                  <a:lnTo>
                    <a:pt x="342" y="177"/>
                  </a:lnTo>
                  <a:lnTo>
                    <a:pt x="341" y="177"/>
                  </a:lnTo>
                  <a:lnTo>
                    <a:pt x="340" y="177"/>
                  </a:lnTo>
                  <a:lnTo>
                    <a:pt x="337" y="177"/>
                  </a:lnTo>
                  <a:lnTo>
                    <a:pt x="336" y="177"/>
                  </a:lnTo>
                  <a:lnTo>
                    <a:pt x="334" y="177"/>
                  </a:lnTo>
                  <a:lnTo>
                    <a:pt x="333" y="177"/>
                  </a:lnTo>
                  <a:lnTo>
                    <a:pt x="332" y="177"/>
                  </a:lnTo>
                  <a:lnTo>
                    <a:pt x="330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6" y="177"/>
                  </a:lnTo>
                  <a:lnTo>
                    <a:pt x="325" y="177"/>
                  </a:lnTo>
                  <a:lnTo>
                    <a:pt x="323" y="177"/>
                  </a:lnTo>
                  <a:lnTo>
                    <a:pt x="321" y="177"/>
                  </a:lnTo>
                  <a:lnTo>
                    <a:pt x="319" y="177"/>
                  </a:lnTo>
                  <a:lnTo>
                    <a:pt x="318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2" y="177"/>
                  </a:lnTo>
                  <a:lnTo>
                    <a:pt x="311" y="177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7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1" y="177"/>
                  </a:lnTo>
                  <a:lnTo>
                    <a:pt x="300" y="177"/>
                  </a:lnTo>
                  <a:lnTo>
                    <a:pt x="299" y="177"/>
                  </a:lnTo>
                  <a:lnTo>
                    <a:pt x="297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3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88" y="177"/>
                  </a:lnTo>
                  <a:lnTo>
                    <a:pt x="286" y="177"/>
                  </a:lnTo>
                  <a:lnTo>
                    <a:pt x="285" y="177"/>
                  </a:lnTo>
                  <a:lnTo>
                    <a:pt x="283" y="177"/>
                  </a:lnTo>
                  <a:lnTo>
                    <a:pt x="282" y="177"/>
                  </a:lnTo>
                  <a:lnTo>
                    <a:pt x="281" y="177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6" y="177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1" y="177"/>
                  </a:lnTo>
                  <a:lnTo>
                    <a:pt x="270" y="177"/>
                  </a:lnTo>
                  <a:lnTo>
                    <a:pt x="268" y="177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4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0" y="177"/>
                  </a:lnTo>
                  <a:lnTo>
                    <a:pt x="258" y="177"/>
                  </a:lnTo>
                  <a:lnTo>
                    <a:pt x="257" y="177"/>
                  </a:lnTo>
                  <a:lnTo>
                    <a:pt x="255" y="177"/>
                  </a:lnTo>
                  <a:lnTo>
                    <a:pt x="253" y="177"/>
                  </a:lnTo>
                  <a:lnTo>
                    <a:pt x="252" y="177"/>
                  </a:lnTo>
                  <a:lnTo>
                    <a:pt x="250" y="177"/>
                  </a:lnTo>
                  <a:lnTo>
                    <a:pt x="249" y="177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5" y="177"/>
                  </a:lnTo>
                  <a:lnTo>
                    <a:pt x="243" y="177"/>
                  </a:lnTo>
                  <a:lnTo>
                    <a:pt x="242" y="177"/>
                  </a:lnTo>
                  <a:lnTo>
                    <a:pt x="241" y="177"/>
                  </a:lnTo>
                  <a:lnTo>
                    <a:pt x="238" y="177"/>
                  </a:lnTo>
                  <a:lnTo>
                    <a:pt x="237" y="177"/>
                  </a:lnTo>
                  <a:lnTo>
                    <a:pt x="235" y="177"/>
                  </a:lnTo>
                  <a:lnTo>
                    <a:pt x="234" y="177"/>
                  </a:lnTo>
                  <a:lnTo>
                    <a:pt x="232" y="177"/>
                  </a:lnTo>
                  <a:lnTo>
                    <a:pt x="231" y="177"/>
                  </a:lnTo>
                  <a:lnTo>
                    <a:pt x="230" y="177"/>
                  </a:lnTo>
                  <a:lnTo>
                    <a:pt x="228" y="177"/>
                  </a:lnTo>
                  <a:lnTo>
                    <a:pt x="227" y="177"/>
                  </a:lnTo>
                  <a:lnTo>
                    <a:pt x="225" y="177"/>
                  </a:lnTo>
                  <a:lnTo>
                    <a:pt x="224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6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0" y="177"/>
                  </a:lnTo>
                  <a:lnTo>
                    <a:pt x="209" y="177"/>
                  </a:lnTo>
                  <a:lnTo>
                    <a:pt x="206" y="177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1" y="177"/>
                  </a:lnTo>
                  <a:lnTo>
                    <a:pt x="199" y="177"/>
                  </a:lnTo>
                  <a:lnTo>
                    <a:pt x="198" y="177"/>
                  </a:lnTo>
                  <a:lnTo>
                    <a:pt x="197" y="177"/>
                  </a:lnTo>
                  <a:lnTo>
                    <a:pt x="195" y="177"/>
                  </a:lnTo>
                  <a:lnTo>
                    <a:pt x="194" y="177"/>
                  </a:lnTo>
                  <a:lnTo>
                    <a:pt x="192" y="177"/>
                  </a:lnTo>
                  <a:lnTo>
                    <a:pt x="191" y="177"/>
                  </a:lnTo>
                  <a:lnTo>
                    <a:pt x="189" y="177"/>
                  </a:lnTo>
                  <a:lnTo>
                    <a:pt x="189" y="175"/>
                  </a:lnTo>
                  <a:lnTo>
                    <a:pt x="189" y="174"/>
                  </a:lnTo>
                  <a:lnTo>
                    <a:pt x="189" y="172"/>
                  </a:lnTo>
                  <a:lnTo>
                    <a:pt x="189" y="170"/>
                  </a:lnTo>
                  <a:lnTo>
                    <a:pt x="189" y="169"/>
                  </a:lnTo>
                  <a:lnTo>
                    <a:pt x="189" y="167"/>
                  </a:lnTo>
                  <a:lnTo>
                    <a:pt x="189" y="166"/>
                  </a:lnTo>
                  <a:lnTo>
                    <a:pt x="189" y="164"/>
                  </a:lnTo>
                  <a:lnTo>
                    <a:pt x="189" y="163"/>
                  </a:lnTo>
                  <a:lnTo>
                    <a:pt x="189" y="161"/>
                  </a:lnTo>
                  <a:lnTo>
                    <a:pt x="189" y="160"/>
                  </a:lnTo>
                  <a:lnTo>
                    <a:pt x="189" y="159"/>
                  </a:lnTo>
                  <a:lnTo>
                    <a:pt x="189" y="157"/>
                  </a:lnTo>
                  <a:lnTo>
                    <a:pt x="189" y="156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49"/>
                  </a:lnTo>
                  <a:lnTo>
                    <a:pt x="189" y="148"/>
                  </a:lnTo>
                  <a:lnTo>
                    <a:pt x="189" y="146"/>
                  </a:lnTo>
                  <a:lnTo>
                    <a:pt x="189" y="145"/>
                  </a:lnTo>
                  <a:lnTo>
                    <a:pt x="189" y="144"/>
                  </a:lnTo>
                  <a:lnTo>
                    <a:pt x="189" y="142"/>
                  </a:lnTo>
                  <a:lnTo>
                    <a:pt x="189" y="141"/>
                  </a:lnTo>
                  <a:lnTo>
                    <a:pt x="189" y="139"/>
                  </a:lnTo>
                  <a:lnTo>
                    <a:pt x="189" y="137"/>
                  </a:lnTo>
                  <a:lnTo>
                    <a:pt x="189" y="135"/>
                  </a:lnTo>
                  <a:lnTo>
                    <a:pt x="189" y="134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89" y="130"/>
                  </a:lnTo>
                  <a:lnTo>
                    <a:pt x="189" y="128"/>
                  </a:lnTo>
                  <a:lnTo>
                    <a:pt x="189" y="127"/>
                  </a:lnTo>
                  <a:lnTo>
                    <a:pt x="189" y="126"/>
                  </a:lnTo>
                  <a:lnTo>
                    <a:pt x="189" y="124"/>
                  </a:lnTo>
                  <a:lnTo>
                    <a:pt x="189" y="123"/>
                  </a:lnTo>
                  <a:lnTo>
                    <a:pt x="189" y="120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89" y="115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9" y="109"/>
                  </a:lnTo>
                  <a:lnTo>
                    <a:pt x="189" y="108"/>
                  </a:lnTo>
                  <a:lnTo>
                    <a:pt x="189" y="107"/>
                  </a:lnTo>
                  <a:lnTo>
                    <a:pt x="189" y="106"/>
                  </a:lnTo>
                  <a:lnTo>
                    <a:pt x="189" y="104"/>
                  </a:lnTo>
                  <a:lnTo>
                    <a:pt x="189" y="102"/>
                  </a:lnTo>
                  <a:lnTo>
                    <a:pt x="189" y="101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89" y="97"/>
                  </a:lnTo>
                  <a:lnTo>
                    <a:pt x="189" y="95"/>
                  </a:lnTo>
                  <a:lnTo>
                    <a:pt x="189" y="94"/>
                  </a:lnTo>
                  <a:lnTo>
                    <a:pt x="189" y="93"/>
                  </a:lnTo>
                  <a:lnTo>
                    <a:pt x="189" y="91"/>
                  </a:lnTo>
                  <a:lnTo>
                    <a:pt x="189" y="90"/>
                  </a:lnTo>
                  <a:lnTo>
                    <a:pt x="189" y="87"/>
                  </a:lnTo>
                  <a:lnTo>
                    <a:pt x="189" y="86"/>
                  </a:lnTo>
                  <a:lnTo>
                    <a:pt x="189" y="85"/>
                  </a:lnTo>
                  <a:lnTo>
                    <a:pt x="189" y="84"/>
                  </a:lnTo>
                  <a:lnTo>
                    <a:pt x="189" y="83"/>
                  </a:lnTo>
                  <a:lnTo>
                    <a:pt x="191" y="81"/>
                  </a:lnTo>
                  <a:lnTo>
                    <a:pt x="191" y="80"/>
                  </a:lnTo>
                  <a:lnTo>
                    <a:pt x="191" y="79"/>
                  </a:lnTo>
                  <a:lnTo>
                    <a:pt x="192" y="78"/>
                  </a:lnTo>
                  <a:lnTo>
                    <a:pt x="192" y="77"/>
                  </a:lnTo>
                  <a:lnTo>
                    <a:pt x="192" y="76"/>
                  </a:lnTo>
                  <a:lnTo>
                    <a:pt x="193" y="75"/>
                  </a:lnTo>
                  <a:lnTo>
                    <a:pt x="193" y="74"/>
                  </a:lnTo>
                  <a:lnTo>
                    <a:pt x="194" y="73"/>
                  </a:lnTo>
                  <a:lnTo>
                    <a:pt x="194" y="71"/>
                  </a:lnTo>
                  <a:lnTo>
                    <a:pt x="195" y="70"/>
                  </a:lnTo>
                  <a:lnTo>
                    <a:pt x="195" y="69"/>
                  </a:lnTo>
                  <a:lnTo>
                    <a:pt x="196" y="69"/>
                  </a:lnTo>
                  <a:lnTo>
                    <a:pt x="196" y="68"/>
                  </a:lnTo>
                  <a:lnTo>
                    <a:pt x="197" y="67"/>
                  </a:lnTo>
                  <a:lnTo>
                    <a:pt x="198" y="66"/>
                  </a:lnTo>
                  <a:lnTo>
                    <a:pt x="198" y="65"/>
                  </a:lnTo>
                  <a:lnTo>
                    <a:pt x="199" y="65"/>
                  </a:lnTo>
                  <a:lnTo>
                    <a:pt x="199" y="64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2" y="62"/>
                  </a:lnTo>
                  <a:lnTo>
                    <a:pt x="202" y="61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5" y="59"/>
                  </a:lnTo>
                  <a:lnTo>
                    <a:pt x="205" y="58"/>
                  </a:lnTo>
                  <a:lnTo>
                    <a:pt x="206" y="58"/>
                  </a:lnTo>
                  <a:lnTo>
                    <a:pt x="208" y="57"/>
                  </a:lnTo>
                  <a:lnTo>
                    <a:pt x="209" y="57"/>
                  </a:lnTo>
                  <a:lnTo>
                    <a:pt x="210" y="55"/>
                  </a:lnTo>
                  <a:lnTo>
                    <a:pt x="211" y="55"/>
                  </a:lnTo>
                  <a:lnTo>
                    <a:pt x="212" y="54"/>
                  </a:lnTo>
                  <a:lnTo>
                    <a:pt x="213" y="54"/>
                  </a:lnTo>
                  <a:lnTo>
                    <a:pt x="214" y="53"/>
                  </a:lnTo>
                  <a:lnTo>
                    <a:pt x="215" y="53"/>
                  </a:lnTo>
                  <a:lnTo>
                    <a:pt x="216" y="53"/>
                  </a:lnTo>
                  <a:lnTo>
                    <a:pt x="217" y="52"/>
                  </a:lnTo>
                  <a:lnTo>
                    <a:pt x="218" y="52"/>
                  </a:lnTo>
                  <a:lnTo>
                    <a:pt x="219" y="52"/>
                  </a:lnTo>
                  <a:lnTo>
                    <a:pt x="220" y="51"/>
                  </a:lnTo>
                  <a:lnTo>
                    <a:pt x="221" y="51"/>
                  </a:lnTo>
                  <a:lnTo>
                    <a:pt x="222" y="51"/>
                  </a:lnTo>
                  <a:lnTo>
                    <a:pt x="224" y="51"/>
                  </a:lnTo>
                  <a:lnTo>
                    <a:pt x="226" y="50"/>
                  </a:lnTo>
                  <a:lnTo>
                    <a:pt x="227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1" y="50"/>
                  </a:lnTo>
                  <a:lnTo>
                    <a:pt x="233" y="50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7" y="50"/>
                  </a:lnTo>
                  <a:lnTo>
                    <a:pt x="238" y="50"/>
                  </a:lnTo>
                  <a:lnTo>
                    <a:pt x="241" y="50"/>
                  </a:lnTo>
                  <a:lnTo>
                    <a:pt x="242" y="50"/>
                  </a:lnTo>
                  <a:lnTo>
                    <a:pt x="243" y="50"/>
                  </a:lnTo>
                  <a:lnTo>
                    <a:pt x="245" y="50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0"/>
                  </a:lnTo>
                  <a:lnTo>
                    <a:pt x="253" y="50"/>
                  </a:lnTo>
                  <a:lnTo>
                    <a:pt x="255" y="50"/>
                  </a:lnTo>
                  <a:lnTo>
                    <a:pt x="257" y="50"/>
                  </a:lnTo>
                  <a:lnTo>
                    <a:pt x="259" y="50"/>
                  </a:lnTo>
                  <a:lnTo>
                    <a:pt x="260" y="50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7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9" y="50"/>
                  </a:lnTo>
                  <a:lnTo>
                    <a:pt x="281" y="50"/>
                  </a:lnTo>
                  <a:lnTo>
                    <a:pt x="282" y="50"/>
                  </a:lnTo>
                  <a:lnTo>
                    <a:pt x="284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0"/>
                  </a:lnTo>
                  <a:lnTo>
                    <a:pt x="296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0" y="50"/>
                  </a:lnTo>
                  <a:lnTo>
                    <a:pt x="300" y="49"/>
                  </a:lnTo>
                  <a:lnTo>
                    <a:pt x="300" y="47"/>
                  </a:lnTo>
                  <a:lnTo>
                    <a:pt x="300" y="46"/>
                  </a:lnTo>
                  <a:lnTo>
                    <a:pt x="301" y="45"/>
                  </a:lnTo>
                  <a:lnTo>
                    <a:pt x="301" y="44"/>
                  </a:lnTo>
                  <a:lnTo>
                    <a:pt x="301" y="43"/>
                  </a:lnTo>
                  <a:lnTo>
                    <a:pt x="302" y="42"/>
                  </a:lnTo>
                  <a:lnTo>
                    <a:pt x="302" y="41"/>
                  </a:lnTo>
                  <a:lnTo>
                    <a:pt x="303" y="40"/>
                  </a:lnTo>
                  <a:lnTo>
                    <a:pt x="303" y="38"/>
                  </a:lnTo>
                  <a:lnTo>
                    <a:pt x="304" y="37"/>
                  </a:lnTo>
                  <a:lnTo>
                    <a:pt x="304" y="36"/>
                  </a:lnTo>
                  <a:lnTo>
                    <a:pt x="305" y="35"/>
                  </a:lnTo>
                  <a:lnTo>
                    <a:pt x="307" y="34"/>
                  </a:lnTo>
                  <a:lnTo>
                    <a:pt x="307" y="33"/>
                  </a:lnTo>
                  <a:lnTo>
                    <a:pt x="308" y="32"/>
                  </a:lnTo>
                  <a:lnTo>
                    <a:pt x="309" y="31"/>
                  </a:lnTo>
                  <a:lnTo>
                    <a:pt x="309" y="30"/>
                  </a:lnTo>
                  <a:lnTo>
                    <a:pt x="310" y="30"/>
                  </a:lnTo>
                  <a:lnTo>
                    <a:pt x="310" y="29"/>
                  </a:lnTo>
                  <a:lnTo>
                    <a:pt x="311" y="28"/>
                  </a:lnTo>
                  <a:lnTo>
                    <a:pt x="312" y="27"/>
                  </a:lnTo>
                  <a:lnTo>
                    <a:pt x="313" y="27"/>
                  </a:lnTo>
                  <a:lnTo>
                    <a:pt x="313" y="26"/>
                  </a:lnTo>
                  <a:lnTo>
                    <a:pt x="314" y="25"/>
                  </a:lnTo>
                  <a:lnTo>
                    <a:pt x="315" y="25"/>
                  </a:lnTo>
                  <a:lnTo>
                    <a:pt x="315" y="24"/>
                  </a:lnTo>
                  <a:lnTo>
                    <a:pt x="316" y="22"/>
                  </a:lnTo>
                  <a:lnTo>
                    <a:pt x="317" y="22"/>
                  </a:lnTo>
                  <a:lnTo>
                    <a:pt x="318" y="21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3" y="18"/>
                  </a:lnTo>
                  <a:lnTo>
                    <a:pt x="324" y="17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7" y="15"/>
                  </a:lnTo>
                  <a:lnTo>
                    <a:pt x="328" y="15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3"/>
                  </a:lnTo>
                  <a:lnTo>
                    <a:pt x="331" y="13"/>
                  </a:lnTo>
                  <a:lnTo>
                    <a:pt x="332" y="12"/>
                  </a:lnTo>
                  <a:lnTo>
                    <a:pt x="333" y="12"/>
                  </a:lnTo>
                  <a:lnTo>
                    <a:pt x="334" y="11"/>
                  </a:lnTo>
                  <a:lnTo>
                    <a:pt x="335" y="11"/>
                  </a:lnTo>
                  <a:lnTo>
                    <a:pt x="336" y="10"/>
                  </a:lnTo>
                  <a:lnTo>
                    <a:pt x="337" y="10"/>
                  </a:lnTo>
                  <a:lnTo>
                    <a:pt x="338" y="9"/>
                  </a:lnTo>
                  <a:lnTo>
                    <a:pt x="340" y="9"/>
                  </a:lnTo>
                  <a:lnTo>
                    <a:pt x="341" y="8"/>
                  </a:lnTo>
                  <a:lnTo>
                    <a:pt x="342" y="8"/>
                  </a:lnTo>
                  <a:lnTo>
                    <a:pt x="343" y="8"/>
                  </a:lnTo>
                  <a:lnTo>
                    <a:pt x="344" y="7"/>
                  </a:lnTo>
                  <a:lnTo>
                    <a:pt x="345" y="7"/>
                  </a:lnTo>
                  <a:lnTo>
                    <a:pt x="346" y="5"/>
                  </a:lnTo>
                  <a:lnTo>
                    <a:pt x="347" y="5"/>
                  </a:lnTo>
                  <a:lnTo>
                    <a:pt x="348" y="5"/>
                  </a:lnTo>
                  <a:lnTo>
                    <a:pt x="349" y="4"/>
                  </a:lnTo>
                  <a:lnTo>
                    <a:pt x="350" y="4"/>
                  </a:lnTo>
                  <a:lnTo>
                    <a:pt x="351" y="4"/>
                  </a:lnTo>
                  <a:lnTo>
                    <a:pt x="352" y="3"/>
                  </a:lnTo>
                  <a:lnTo>
                    <a:pt x="353" y="3"/>
                  </a:lnTo>
                  <a:lnTo>
                    <a:pt x="356" y="3"/>
                  </a:lnTo>
                  <a:lnTo>
                    <a:pt x="357" y="2"/>
                  </a:lnTo>
                  <a:lnTo>
                    <a:pt x="358" y="2"/>
                  </a:lnTo>
                  <a:lnTo>
                    <a:pt x="359" y="2"/>
                  </a:lnTo>
                  <a:lnTo>
                    <a:pt x="360" y="2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6" y="1"/>
                  </a:lnTo>
                  <a:lnTo>
                    <a:pt x="368" y="1"/>
                  </a:lnTo>
                  <a:lnTo>
                    <a:pt x="369" y="1"/>
                  </a:lnTo>
                  <a:lnTo>
                    <a:pt x="370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7" y="0"/>
                  </a:lnTo>
                  <a:lnTo>
                    <a:pt x="378" y="1"/>
                  </a:lnTo>
                  <a:lnTo>
                    <a:pt x="380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5" y="1"/>
                  </a:lnTo>
                  <a:lnTo>
                    <a:pt x="387" y="2"/>
                  </a:lnTo>
                  <a:lnTo>
                    <a:pt x="389" y="2"/>
                  </a:lnTo>
                  <a:lnTo>
                    <a:pt x="391" y="2"/>
                  </a:lnTo>
                  <a:lnTo>
                    <a:pt x="393" y="3"/>
                  </a:lnTo>
                  <a:lnTo>
                    <a:pt x="395" y="3"/>
                  </a:lnTo>
                  <a:lnTo>
                    <a:pt x="397" y="4"/>
                  </a:lnTo>
                  <a:lnTo>
                    <a:pt x="399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4" y="8"/>
                  </a:lnTo>
                  <a:lnTo>
                    <a:pt x="406" y="8"/>
                  </a:lnTo>
                  <a:lnTo>
                    <a:pt x="407" y="8"/>
                  </a:lnTo>
                  <a:lnTo>
                    <a:pt x="407" y="9"/>
                  </a:lnTo>
                  <a:lnTo>
                    <a:pt x="408" y="9"/>
                  </a:lnTo>
                  <a:lnTo>
                    <a:pt x="409" y="9"/>
                  </a:lnTo>
                  <a:lnTo>
                    <a:pt x="410" y="10"/>
                  </a:lnTo>
                  <a:lnTo>
                    <a:pt x="411" y="10"/>
                  </a:lnTo>
                  <a:lnTo>
                    <a:pt x="412" y="11"/>
                  </a:lnTo>
                  <a:lnTo>
                    <a:pt x="413" y="11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6" y="13"/>
                  </a:lnTo>
                  <a:lnTo>
                    <a:pt x="417" y="13"/>
                  </a:lnTo>
                  <a:lnTo>
                    <a:pt x="418" y="14"/>
                  </a:lnTo>
                  <a:lnTo>
                    <a:pt x="419" y="15"/>
                  </a:lnTo>
                  <a:lnTo>
                    <a:pt x="420" y="15"/>
                  </a:lnTo>
                  <a:lnTo>
                    <a:pt x="422" y="16"/>
                  </a:lnTo>
                  <a:lnTo>
                    <a:pt x="423" y="16"/>
                  </a:lnTo>
                  <a:lnTo>
                    <a:pt x="424" y="17"/>
                  </a:lnTo>
                  <a:lnTo>
                    <a:pt x="425" y="18"/>
                  </a:lnTo>
                  <a:lnTo>
                    <a:pt x="426" y="19"/>
                  </a:lnTo>
                  <a:lnTo>
                    <a:pt x="427" y="20"/>
                  </a:lnTo>
                  <a:lnTo>
                    <a:pt x="429" y="21"/>
                  </a:lnTo>
                  <a:lnTo>
                    <a:pt x="430" y="22"/>
                  </a:lnTo>
                  <a:lnTo>
                    <a:pt x="431" y="24"/>
                  </a:lnTo>
                  <a:lnTo>
                    <a:pt x="434" y="26"/>
                  </a:lnTo>
                  <a:lnTo>
                    <a:pt x="437" y="29"/>
                  </a:lnTo>
                  <a:lnTo>
                    <a:pt x="437" y="30"/>
                  </a:lnTo>
                  <a:lnTo>
                    <a:pt x="439" y="31"/>
                  </a:lnTo>
                  <a:lnTo>
                    <a:pt x="440" y="32"/>
                  </a:lnTo>
                  <a:lnTo>
                    <a:pt x="441" y="34"/>
                  </a:lnTo>
                  <a:lnTo>
                    <a:pt x="442" y="35"/>
                  </a:lnTo>
                  <a:lnTo>
                    <a:pt x="443" y="36"/>
                  </a:lnTo>
                  <a:lnTo>
                    <a:pt x="443" y="37"/>
                  </a:lnTo>
                  <a:lnTo>
                    <a:pt x="443" y="38"/>
                  </a:lnTo>
                  <a:lnTo>
                    <a:pt x="444" y="38"/>
                  </a:lnTo>
                  <a:lnTo>
                    <a:pt x="444" y="40"/>
                  </a:lnTo>
                  <a:lnTo>
                    <a:pt x="444" y="41"/>
                  </a:lnTo>
                  <a:lnTo>
                    <a:pt x="445" y="41"/>
                  </a:lnTo>
                  <a:lnTo>
                    <a:pt x="445" y="42"/>
                  </a:lnTo>
                  <a:lnTo>
                    <a:pt x="445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5"/>
                  </a:lnTo>
                  <a:lnTo>
                    <a:pt x="446" y="46"/>
                  </a:lnTo>
                  <a:lnTo>
                    <a:pt x="447" y="46"/>
                  </a:lnTo>
                  <a:lnTo>
                    <a:pt x="447" y="47"/>
                  </a:lnTo>
                  <a:lnTo>
                    <a:pt x="447" y="48"/>
                  </a:lnTo>
                  <a:lnTo>
                    <a:pt x="447" y="49"/>
                  </a:lnTo>
                  <a:lnTo>
                    <a:pt x="447" y="50"/>
                  </a:lnTo>
                  <a:lnTo>
                    <a:pt x="448" y="50"/>
                  </a:lnTo>
                  <a:lnTo>
                    <a:pt x="449" y="50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2" y="50"/>
                  </a:lnTo>
                  <a:lnTo>
                    <a:pt x="453" y="50"/>
                  </a:lnTo>
                  <a:lnTo>
                    <a:pt x="455" y="50"/>
                  </a:lnTo>
                  <a:lnTo>
                    <a:pt x="456" y="50"/>
                  </a:lnTo>
                  <a:lnTo>
                    <a:pt x="457" y="50"/>
                  </a:lnTo>
                  <a:lnTo>
                    <a:pt x="458" y="50"/>
                  </a:lnTo>
                  <a:lnTo>
                    <a:pt x="459" y="50"/>
                  </a:lnTo>
                  <a:lnTo>
                    <a:pt x="460" y="50"/>
                  </a:lnTo>
                  <a:lnTo>
                    <a:pt x="461" y="50"/>
                  </a:lnTo>
                  <a:lnTo>
                    <a:pt x="462" y="50"/>
                  </a:lnTo>
                  <a:lnTo>
                    <a:pt x="463" y="50"/>
                  </a:lnTo>
                  <a:lnTo>
                    <a:pt x="464" y="50"/>
                  </a:lnTo>
                  <a:lnTo>
                    <a:pt x="465" y="50"/>
                  </a:lnTo>
                  <a:lnTo>
                    <a:pt x="466" y="50"/>
                  </a:lnTo>
                  <a:lnTo>
                    <a:pt x="467" y="50"/>
                  </a:lnTo>
                  <a:lnTo>
                    <a:pt x="468" y="50"/>
                  </a:lnTo>
                  <a:lnTo>
                    <a:pt x="469" y="50"/>
                  </a:lnTo>
                  <a:lnTo>
                    <a:pt x="470" y="50"/>
                  </a:lnTo>
                  <a:lnTo>
                    <a:pt x="472" y="50"/>
                  </a:lnTo>
                  <a:lnTo>
                    <a:pt x="473" y="50"/>
                  </a:lnTo>
                  <a:lnTo>
                    <a:pt x="474" y="50"/>
                  </a:lnTo>
                  <a:lnTo>
                    <a:pt x="475" y="50"/>
                  </a:lnTo>
                  <a:lnTo>
                    <a:pt x="476" y="50"/>
                  </a:lnTo>
                  <a:lnTo>
                    <a:pt x="477" y="50"/>
                  </a:lnTo>
                  <a:lnTo>
                    <a:pt x="478" y="50"/>
                  </a:lnTo>
                  <a:lnTo>
                    <a:pt x="479" y="50"/>
                  </a:lnTo>
                  <a:lnTo>
                    <a:pt x="480" y="50"/>
                  </a:lnTo>
                  <a:lnTo>
                    <a:pt x="481" y="50"/>
                  </a:lnTo>
                  <a:lnTo>
                    <a:pt x="482" y="50"/>
                  </a:lnTo>
                  <a:lnTo>
                    <a:pt x="483" y="50"/>
                  </a:lnTo>
                  <a:lnTo>
                    <a:pt x="484" y="50"/>
                  </a:lnTo>
                  <a:lnTo>
                    <a:pt x="485" y="50"/>
                  </a:lnTo>
                  <a:lnTo>
                    <a:pt x="486" y="50"/>
                  </a:lnTo>
                  <a:lnTo>
                    <a:pt x="488" y="50"/>
                  </a:lnTo>
                  <a:lnTo>
                    <a:pt x="489" y="50"/>
                  </a:lnTo>
                  <a:lnTo>
                    <a:pt x="490" y="50"/>
                  </a:lnTo>
                  <a:lnTo>
                    <a:pt x="491" y="50"/>
                  </a:lnTo>
                  <a:lnTo>
                    <a:pt x="492" y="50"/>
                  </a:lnTo>
                  <a:lnTo>
                    <a:pt x="493" y="50"/>
                  </a:lnTo>
                  <a:lnTo>
                    <a:pt x="494" y="50"/>
                  </a:lnTo>
                  <a:lnTo>
                    <a:pt x="495" y="50"/>
                  </a:lnTo>
                  <a:lnTo>
                    <a:pt x="496" y="50"/>
                  </a:lnTo>
                  <a:lnTo>
                    <a:pt x="497" y="50"/>
                  </a:lnTo>
                  <a:lnTo>
                    <a:pt x="498" y="50"/>
                  </a:lnTo>
                  <a:lnTo>
                    <a:pt x="499" y="50"/>
                  </a:lnTo>
                  <a:lnTo>
                    <a:pt x="500" y="50"/>
                  </a:lnTo>
                  <a:lnTo>
                    <a:pt x="501" y="50"/>
                  </a:lnTo>
                  <a:lnTo>
                    <a:pt x="502" y="50"/>
                  </a:lnTo>
                  <a:lnTo>
                    <a:pt x="503" y="50"/>
                  </a:lnTo>
                  <a:lnTo>
                    <a:pt x="505" y="50"/>
                  </a:lnTo>
                  <a:lnTo>
                    <a:pt x="506" y="50"/>
                  </a:lnTo>
                  <a:lnTo>
                    <a:pt x="507" y="50"/>
                  </a:lnTo>
                  <a:lnTo>
                    <a:pt x="508" y="50"/>
                  </a:lnTo>
                  <a:lnTo>
                    <a:pt x="509" y="50"/>
                  </a:lnTo>
                  <a:lnTo>
                    <a:pt x="510" y="50"/>
                  </a:lnTo>
                  <a:lnTo>
                    <a:pt x="511" y="50"/>
                  </a:lnTo>
                  <a:lnTo>
                    <a:pt x="512" y="50"/>
                  </a:lnTo>
                  <a:lnTo>
                    <a:pt x="513" y="50"/>
                  </a:lnTo>
                  <a:lnTo>
                    <a:pt x="514" y="50"/>
                  </a:lnTo>
                  <a:lnTo>
                    <a:pt x="515" y="50"/>
                  </a:lnTo>
                  <a:lnTo>
                    <a:pt x="516" y="50"/>
                  </a:lnTo>
                  <a:lnTo>
                    <a:pt x="517" y="50"/>
                  </a:lnTo>
                  <a:lnTo>
                    <a:pt x="518" y="50"/>
                  </a:lnTo>
                  <a:lnTo>
                    <a:pt x="519" y="50"/>
                  </a:lnTo>
                  <a:lnTo>
                    <a:pt x="521" y="50"/>
                  </a:lnTo>
                  <a:lnTo>
                    <a:pt x="522" y="50"/>
                  </a:lnTo>
                  <a:lnTo>
                    <a:pt x="523" y="50"/>
                  </a:lnTo>
                  <a:lnTo>
                    <a:pt x="523" y="51"/>
                  </a:lnTo>
                  <a:lnTo>
                    <a:pt x="524" y="51"/>
                  </a:lnTo>
                  <a:lnTo>
                    <a:pt x="525" y="51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8" y="51"/>
                  </a:lnTo>
                  <a:lnTo>
                    <a:pt x="528" y="52"/>
                  </a:lnTo>
                  <a:lnTo>
                    <a:pt x="529" y="52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2" y="53"/>
                  </a:lnTo>
                  <a:lnTo>
                    <a:pt x="533" y="53"/>
                  </a:lnTo>
                  <a:lnTo>
                    <a:pt x="534" y="54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6" y="55"/>
                  </a:lnTo>
                  <a:lnTo>
                    <a:pt x="538" y="55"/>
                  </a:lnTo>
                  <a:lnTo>
                    <a:pt x="539" y="57"/>
                  </a:lnTo>
                  <a:lnTo>
                    <a:pt x="540" y="57"/>
                  </a:lnTo>
                  <a:lnTo>
                    <a:pt x="541" y="58"/>
                  </a:lnTo>
                  <a:lnTo>
                    <a:pt x="542" y="59"/>
                  </a:lnTo>
                  <a:lnTo>
                    <a:pt x="543" y="60"/>
                  </a:lnTo>
                  <a:close/>
                  <a:moveTo>
                    <a:pt x="397" y="41"/>
                  </a:moveTo>
                  <a:lnTo>
                    <a:pt x="394" y="36"/>
                  </a:lnTo>
                  <a:lnTo>
                    <a:pt x="391" y="33"/>
                  </a:lnTo>
                  <a:lnTo>
                    <a:pt x="389" y="32"/>
                  </a:lnTo>
                  <a:lnTo>
                    <a:pt x="386" y="31"/>
                  </a:lnTo>
                  <a:lnTo>
                    <a:pt x="385" y="31"/>
                  </a:lnTo>
                  <a:lnTo>
                    <a:pt x="383" y="30"/>
                  </a:lnTo>
                  <a:lnTo>
                    <a:pt x="382" y="30"/>
                  </a:lnTo>
                  <a:lnTo>
                    <a:pt x="381" y="29"/>
                  </a:lnTo>
                  <a:lnTo>
                    <a:pt x="380" y="29"/>
                  </a:lnTo>
                  <a:lnTo>
                    <a:pt x="379" y="29"/>
                  </a:lnTo>
                  <a:lnTo>
                    <a:pt x="378" y="29"/>
                  </a:lnTo>
                  <a:lnTo>
                    <a:pt x="377" y="28"/>
                  </a:lnTo>
                  <a:lnTo>
                    <a:pt x="376" y="28"/>
                  </a:lnTo>
                  <a:lnTo>
                    <a:pt x="375" y="28"/>
                  </a:lnTo>
                  <a:lnTo>
                    <a:pt x="374" y="28"/>
                  </a:lnTo>
                  <a:lnTo>
                    <a:pt x="373" y="28"/>
                  </a:lnTo>
                  <a:lnTo>
                    <a:pt x="370" y="28"/>
                  </a:lnTo>
                  <a:lnTo>
                    <a:pt x="369" y="28"/>
                  </a:lnTo>
                  <a:lnTo>
                    <a:pt x="368" y="28"/>
                  </a:lnTo>
                  <a:lnTo>
                    <a:pt x="367" y="29"/>
                  </a:lnTo>
                  <a:lnTo>
                    <a:pt x="366" y="29"/>
                  </a:lnTo>
                  <a:lnTo>
                    <a:pt x="364" y="29"/>
                  </a:lnTo>
                  <a:lnTo>
                    <a:pt x="363" y="29"/>
                  </a:lnTo>
                  <a:lnTo>
                    <a:pt x="362" y="30"/>
                  </a:lnTo>
                  <a:lnTo>
                    <a:pt x="361" y="30"/>
                  </a:lnTo>
                  <a:lnTo>
                    <a:pt x="360" y="31"/>
                  </a:lnTo>
                  <a:lnTo>
                    <a:pt x="359" y="31"/>
                  </a:lnTo>
                  <a:lnTo>
                    <a:pt x="358" y="31"/>
                  </a:lnTo>
                  <a:lnTo>
                    <a:pt x="357" y="32"/>
                  </a:lnTo>
                  <a:lnTo>
                    <a:pt x="356" y="33"/>
                  </a:lnTo>
                  <a:lnTo>
                    <a:pt x="354" y="34"/>
                  </a:lnTo>
                  <a:lnTo>
                    <a:pt x="353" y="34"/>
                  </a:lnTo>
                  <a:lnTo>
                    <a:pt x="352" y="35"/>
                  </a:lnTo>
                  <a:lnTo>
                    <a:pt x="352" y="36"/>
                  </a:lnTo>
                  <a:lnTo>
                    <a:pt x="351" y="36"/>
                  </a:lnTo>
                  <a:lnTo>
                    <a:pt x="350" y="37"/>
                  </a:lnTo>
                  <a:lnTo>
                    <a:pt x="349" y="38"/>
                  </a:lnTo>
                  <a:lnTo>
                    <a:pt x="348" y="40"/>
                  </a:lnTo>
                  <a:lnTo>
                    <a:pt x="348" y="41"/>
                  </a:lnTo>
                  <a:lnTo>
                    <a:pt x="347" y="42"/>
                  </a:lnTo>
                  <a:lnTo>
                    <a:pt x="346" y="43"/>
                  </a:lnTo>
                  <a:lnTo>
                    <a:pt x="346" y="44"/>
                  </a:lnTo>
                  <a:lnTo>
                    <a:pt x="345" y="45"/>
                  </a:lnTo>
                  <a:lnTo>
                    <a:pt x="345" y="46"/>
                  </a:lnTo>
                  <a:lnTo>
                    <a:pt x="345" y="47"/>
                  </a:lnTo>
                  <a:lnTo>
                    <a:pt x="344" y="48"/>
                  </a:lnTo>
                  <a:lnTo>
                    <a:pt x="344" y="49"/>
                  </a:lnTo>
                  <a:lnTo>
                    <a:pt x="343" y="50"/>
                  </a:lnTo>
                  <a:lnTo>
                    <a:pt x="343" y="51"/>
                  </a:lnTo>
                  <a:lnTo>
                    <a:pt x="343" y="52"/>
                  </a:lnTo>
                  <a:lnTo>
                    <a:pt x="343" y="53"/>
                  </a:lnTo>
                  <a:lnTo>
                    <a:pt x="343" y="54"/>
                  </a:lnTo>
                  <a:lnTo>
                    <a:pt x="342" y="57"/>
                  </a:lnTo>
                  <a:lnTo>
                    <a:pt x="342" y="58"/>
                  </a:lnTo>
                  <a:lnTo>
                    <a:pt x="342" y="59"/>
                  </a:lnTo>
                  <a:lnTo>
                    <a:pt x="342" y="61"/>
                  </a:lnTo>
                  <a:lnTo>
                    <a:pt x="343" y="62"/>
                  </a:lnTo>
                  <a:lnTo>
                    <a:pt x="343" y="63"/>
                  </a:lnTo>
                  <a:lnTo>
                    <a:pt x="343" y="64"/>
                  </a:lnTo>
                  <a:lnTo>
                    <a:pt x="343" y="65"/>
                  </a:lnTo>
                  <a:lnTo>
                    <a:pt x="343" y="66"/>
                  </a:lnTo>
                  <a:lnTo>
                    <a:pt x="344" y="67"/>
                  </a:lnTo>
                  <a:lnTo>
                    <a:pt x="344" y="68"/>
                  </a:lnTo>
                  <a:lnTo>
                    <a:pt x="345" y="69"/>
                  </a:lnTo>
                  <a:lnTo>
                    <a:pt x="345" y="71"/>
                  </a:lnTo>
                  <a:lnTo>
                    <a:pt x="346" y="73"/>
                  </a:lnTo>
                  <a:lnTo>
                    <a:pt x="347" y="75"/>
                  </a:lnTo>
                  <a:lnTo>
                    <a:pt x="351" y="80"/>
                  </a:lnTo>
                  <a:lnTo>
                    <a:pt x="356" y="83"/>
                  </a:lnTo>
                  <a:lnTo>
                    <a:pt x="358" y="84"/>
                  </a:lnTo>
                  <a:lnTo>
                    <a:pt x="360" y="85"/>
                  </a:lnTo>
                  <a:lnTo>
                    <a:pt x="361" y="86"/>
                  </a:lnTo>
                  <a:lnTo>
                    <a:pt x="362" y="86"/>
                  </a:lnTo>
                  <a:lnTo>
                    <a:pt x="363" y="86"/>
                  </a:lnTo>
                  <a:lnTo>
                    <a:pt x="364" y="87"/>
                  </a:lnTo>
                  <a:lnTo>
                    <a:pt x="365" y="87"/>
                  </a:lnTo>
                  <a:lnTo>
                    <a:pt x="366" y="87"/>
                  </a:lnTo>
                  <a:lnTo>
                    <a:pt x="367" y="87"/>
                  </a:lnTo>
                  <a:lnTo>
                    <a:pt x="368" y="88"/>
                  </a:lnTo>
                  <a:lnTo>
                    <a:pt x="369" y="88"/>
                  </a:lnTo>
                  <a:lnTo>
                    <a:pt x="371" y="88"/>
                  </a:lnTo>
                  <a:lnTo>
                    <a:pt x="373" y="88"/>
                  </a:lnTo>
                  <a:lnTo>
                    <a:pt x="375" y="88"/>
                  </a:lnTo>
                  <a:lnTo>
                    <a:pt x="376" y="88"/>
                  </a:lnTo>
                  <a:lnTo>
                    <a:pt x="377" y="88"/>
                  </a:lnTo>
                  <a:lnTo>
                    <a:pt x="378" y="87"/>
                  </a:lnTo>
                  <a:lnTo>
                    <a:pt x="380" y="87"/>
                  </a:lnTo>
                  <a:lnTo>
                    <a:pt x="381" y="87"/>
                  </a:lnTo>
                  <a:lnTo>
                    <a:pt x="382" y="86"/>
                  </a:lnTo>
                  <a:lnTo>
                    <a:pt x="383" y="86"/>
                  </a:lnTo>
                  <a:lnTo>
                    <a:pt x="384" y="86"/>
                  </a:lnTo>
                  <a:lnTo>
                    <a:pt x="385" y="85"/>
                  </a:lnTo>
                  <a:lnTo>
                    <a:pt x="386" y="85"/>
                  </a:lnTo>
                  <a:lnTo>
                    <a:pt x="387" y="84"/>
                  </a:lnTo>
                  <a:lnTo>
                    <a:pt x="389" y="84"/>
                  </a:lnTo>
                  <a:lnTo>
                    <a:pt x="389" y="83"/>
                  </a:lnTo>
                  <a:lnTo>
                    <a:pt x="390" y="83"/>
                  </a:lnTo>
                  <a:lnTo>
                    <a:pt x="391" y="82"/>
                  </a:lnTo>
                  <a:lnTo>
                    <a:pt x="392" y="81"/>
                  </a:lnTo>
                  <a:lnTo>
                    <a:pt x="393" y="81"/>
                  </a:lnTo>
                  <a:lnTo>
                    <a:pt x="393" y="80"/>
                  </a:lnTo>
                  <a:lnTo>
                    <a:pt x="394" y="79"/>
                  </a:lnTo>
                  <a:lnTo>
                    <a:pt x="395" y="79"/>
                  </a:lnTo>
                  <a:lnTo>
                    <a:pt x="395" y="78"/>
                  </a:lnTo>
                  <a:lnTo>
                    <a:pt x="396" y="77"/>
                  </a:lnTo>
                  <a:lnTo>
                    <a:pt x="397" y="76"/>
                  </a:lnTo>
                  <a:lnTo>
                    <a:pt x="398" y="75"/>
                  </a:lnTo>
                  <a:lnTo>
                    <a:pt x="398" y="74"/>
                  </a:lnTo>
                  <a:lnTo>
                    <a:pt x="399" y="73"/>
                  </a:lnTo>
                  <a:lnTo>
                    <a:pt x="399" y="71"/>
                  </a:lnTo>
                  <a:lnTo>
                    <a:pt x="400" y="70"/>
                  </a:lnTo>
                  <a:lnTo>
                    <a:pt x="400" y="69"/>
                  </a:lnTo>
                  <a:lnTo>
                    <a:pt x="401" y="68"/>
                  </a:lnTo>
                  <a:lnTo>
                    <a:pt x="401" y="67"/>
                  </a:lnTo>
                  <a:lnTo>
                    <a:pt x="401" y="66"/>
                  </a:lnTo>
                  <a:lnTo>
                    <a:pt x="402" y="65"/>
                  </a:lnTo>
                  <a:lnTo>
                    <a:pt x="402" y="64"/>
                  </a:lnTo>
                  <a:lnTo>
                    <a:pt x="402" y="62"/>
                  </a:lnTo>
                  <a:lnTo>
                    <a:pt x="402" y="61"/>
                  </a:lnTo>
                  <a:lnTo>
                    <a:pt x="402" y="60"/>
                  </a:lnTo>
                  <a:lnTo>
                    <a:pt x="402" y="59"/>
                  </a:lnTo>
                  <a:lnTo>
                    <a:pt x="402" y="58"/>
                  </a:lnTo>
                  <a:lnTo>
                    <a:pt x="402" y="57"/>
                  </a:lnTo>
                  <a:lnTo>
                    <a:pt x="402" y="55"/>
                  </a:lnTo>
                  <a:lnTo>
                    <a:pt x="402" y="54"/>
                  </a:lnTo>
                  <a:lnTo>
                    <a:pt x="402" y="53"/>
                  </a:lnTo>
                  <a:lnTo>
                    <a:pt x="402" y="52"/>
                  </a:lnTo>
                  <a:lnTo>
                    <a:pt x="402" y="51"/>
                  </a:lnTo>
                  <a:lnTo>
                    <a:pt x="401" y="50"/>
                  </a:lnTo>
                  <a:lnTo>
                    <a:pt x="401" y="49"/>
                  </a:lnTo>
                  <a:lnTo>
                    <a:pt x="401" y="48"/>
                  </a:lnTo>
                  <a:lnTo>
                    <a:pt x="400" y="47"/>
                  </a:lnTo>
                  <a:lnTo>
                    <a:pt x="400" y="46"/>
                  </a:lnTo>
                  <a:lnTo>
                    <a:pt x="399" y="45"/>
                  </a:lnTo>
                  <a:lnTo>
                    <a:pt x="398" y="43"/>
                  </a:lnTo>
                  <a:lnTo>
                    <a:pt x="397" y="41"/>
                  </a:lnTo>
                  <a:close/>
                  <a:moveTo>
                    <a:pt x="635" y="348"/>
                  </a:moveTo>
                  <a:lnTo>
                    <a:pt x="136" y="348"/>
                  </a:lnTo>
                  <a:lnTo>
                    <a:pt x="136" y="301"/>
                  </a:lnTo>
                  <a:lnTo>
                    <a:pt x="635" y="301"/>
                  </a:lnTo>
                  <a:lnTo>
                    <a:pt x="635" y="348"/>
                  </a:lnTo>
                  <a:close/>
                  <a:moveTo>
                    <a:pt x="635" y="461"/>
                  </a:moveTo>
                  <a:lnTo>
                    <a:pt x="136" y="461"/>
                  </a:lnTo>
                  <a:lnTo>
                    <a:pt x="136" y="415"/>
                  </a:lnTo>
                  <a:lnTo>
                    <a:pt x="635" y="415"/>
                  </a:lnTo>
                  <a:lnTo>
                    <a:pt x="635" y="461"/>
                  </a:lnTo>
                  <a:close/>
                  <a:moveTo>
                    <a:pt x="635" y="575"/>
                  </a:moveTo>
                  <a:lnTo>
                    <a:pt x="136" y="575"/>
                  </a:lnTo>
                  <a:lnTo>
                    <a:pt x="136" y="529"/>
                  </a:lnTo>
                  <a:lnTo>
                    <a:pt x="635" y="529"/>
                  </a:lnTo>
                  <a:lnTo>
                    <a:pt x="635" y="575"/>
                  </a:lnTo>
                  <a:close/>
                  <a:moveTo>
                    <a:pt x="226" y="708"/>
                  </a:moveTo>
                  <a:lnTo>
                    <a:pt x="221" y="705"/>
                  </a:lnTo>
                  <a:lnTo>
                    <a:pt x="215" y="703"/>
                  </a:lnTo>
                  <a:lnTo>
                    <a:pt x="212" y="702"/>
                  </a:lnTo>
                  <a:lnTo>
                    <a:pt x="209" y="701"/>
                  </a:lnTo>
                  <a:lnTo>
                    <a:pt x="205" y="700"/>
                  </a:lnTo>
                  <a:lnTo>
                    <a:pt x="202" y="700"/>
                  </a:lnTo>
                  <a:lnTo>
                    <a:pt x="200" y="700"/>
                  </a:lnTo>
                  <a:lnTo>
                    <a:pt x="197" y="700"/>
                  </a:lnTo>
                  <a:lnTo>
                    <a:pt x="193" y="700"/>
                  </a:lnTo>
                  <a:lnTo>
                    <a:pt x="187" y="700"/>
                  </a:lnTo>
                  <a:lnTo>
                    <a:pt x="182" y="700"/>
                  </a:lnTo>
                  <a:lnTo>
                    <a:pt x="178" y="700"/>
                  </a:lnTo>
                  <a:lnTo>
                    <a:pt x="172" y="700"/>
                  </a:lnTo>
                  <a:lnTo>
                    <a:pt x="168" y="700"/>
                  </a:lnTo>
                  <a:lnTo>
                    <a:pt x="167" y="700"/>
                  </a:lnTo>
                  <a:lnTo>
                    <a:pt x="165" y="700"/>
                  </a:lnTo>
                  <a:lnTo>
                    <a:pt x="163" y="700"/>
                  </a:lnTo>
                  <a:lnTo>
                    <a:pt x="160" y="700"/>
                  </a:lnTo>
                  <a:lnTo>
                    <a:pt x="158" y="700"/>
                  </a:lnTo>
                  <a:lnTo>
                    <a:pt x="155" y="700"/>
                  </a:lnTo>
                  <a:lnTo>
                    <a:pt x="152" y="700"/>
                  </a:lnTo>
                  <a:lnTo>
                    <a:pt x="149" y="700"/>
                  </a:lnTo>
                  <a:lnTo>
                    <a:pt x="147" y="699"/>
                  </a:lnTo>
                  <a:lnTo>
                    <a:pt x="144" y="699"/>
                  </a:lnTo>
                  <a:lnTo>
                    <a:pt x="140" y="697"/>
                  </a:lnTo>
                  <a:lnTo>
                    <a:pt x="137" y="697"/>
                  </a:lnTo>
                  <a:lnTo>
                    <a:pt x="134" y="696"/>
                  </a:lnTo>
                  <a:lnTo>
                    <a:pt x="131" y="695"/>
                  </a:lnTo>
                  <a:lnTo>
                    <a:pt x="128" y="694"/>
                  </a:lnTo>
                  <a:lnTo>
                    <a:pt x="123" y="693"/>
                  </a:lnTo>
                  <a:lnTo>
                    <a:pt x="120" y="692"/>
                  </a:lnTo>
                  <a:lnTo>
                    <a:pt x="115" y="690"/>
                  </a:lnTo>
                  <a:lnTo>
                    <a:pt x="111" y="688"/>
                  </a:lnTo>
                  <a:lnTo>
                    <a:pt x="105" y="685"/>
                  </a:lnTo>
                  <a:lnTo>
                    <a:pt x="100" y="683"/>
                  </a:lnTo>
                  <a:lnTo>
                    <a:pt x="93" y="677"/>
                  </a:lnTo>
                  <a:lnTo>
                    <a:pt x="86" y="673"/>
                  </a:lnTo>
                  <a:lnTo>
                    <a:pt x="83" y="671"/>
                  </a:lnTo>
                  <a:lnTo>
                    <a:pt x="81" y="671"/>
                  </a:lnTo>
                  <a:lnTo>
                    <a:pt x="80" y="671"/>
                  </a:lnTo>
                  <a:lnTo>
                    <a:pt x="80" y="672"/>
                  </a:lnTo>
                  <a:lnTo>
                    <a:pt x="82" y="676"/>
                  </a:lnTo>
                  <a:lnTo>
                    <a:pt x="87" y="684"/>
                  </a:lnTo>
                  <a:lnTo>
                    <a:pt x="94" y="693"/>
                  </a:lnTo>
                  <a:lnTo>
                    <a:pt x="102" y="704"/>
                  </a:lnTo>
                  <a:lnTo>
                    <a:pt x="114" y="720"/>
                  </a:lnTo>
                  <a:lnTo>
                    <a:pt x="127" y="734"/>
                  </a:lnTo>
                  <a:lnTo>
                    <a:pt x="130" y="737"/>
                  </a:lnTo>
                  <a:lnTo>
                    <a:pt x="176" y="787"/>
                  </a:lnTo>
                  <a:lnTo>
                    <a:pt x="214" y="830"/>
                  </a:lnTo>
                  <a:lnTo>
                    <a:pt x="224" y="839"/>
                  </a:lnTo>
                  <a:lnTo>
                    <a:pt x="236" y="848"/>
                  </a:lnTo>
                  <a:lnTo>
                    <a:pt x="243" y="853"/>
                  </a:lnTo>
                  <a:lnTo>
                    <a:pt x="249" y="857"/>
                  </a:lnTo>
                  <a:lnTo>
                    <a:pt x="255" y="859"/>
                  </a:lnTo>
                  <a:lnTo>
                    <a:pt x="261" y="863"/>
                  </a:lnTo>
                  <a:lnTo>
                    <a:pt x="265" y="865"/>
                  </a:lnTo>
                  <a:lnTo>
                    <a:pt x="269" y="867"/>
                  </a:lnTo>
                  <a:lnTo>
                    <a:pt x="274" y="868"/>
                  </a:lnTo>
                  <a:lnTo>
                    <a:pt x="276" y="868"/>
                  </a:lnTo>
                  <a:lnTo>
                    <a:pt x="278" y="868"/>
                  </a:lnTo>
                  <a:lnTo>
                    <a:pt x="279" y="867"/>
                  </a:lnTo>
                  <a:lnTo>
                    <a:pt x="279" y="866"/>
                  </a:lnTo>
                  <a:lnTo>
                    <a:pt x="275" y="858"/>
                  </a:lnTo>
                  <a:lnTo>
                    <a:pt x="266" y="848"/>
                  </a:lnTo>
                  <a:lnTo>
                    <a:pt x="262" y="842"/>
                  </a:lnTo>
                  <a:lnTo>
                    <a:pt x="258" y="835"/>
                  </a:lnTo>
                  <a:lnTo>
                    <a:pt x="255" y="831"/>
                  </a:lnTo>
                  <a:lnTo>
                    <a:pt x="253" y="825"/>
                  </a:lnTo>
                  <a:lnTo>
                    <a:pt x="251" y="821"/>
                  </a:lnTo>
                  <a:lnTo>
                    <a:pt x="250" y="818"/>
                  </a:lnTo>
                  <a:lnTo>
                    <a:pt x="249" y="815"/>
                  </a:lnTo>
                  <a:lnTo>
                    <a:pt x="249" y="810"/>
                  </a:lnTo>
                  <a:lnTo>
                    <a:pt x="248" y="808"/>
                  </a:lnTo>
                  <a:lnTo>
                    <a:pt x="248" y="805"/>
                  </a:lnTo>
                  <a:lnTo>
                    <a:pt x="247" y="802"/>
                  </a:lnTo>
                  <a:lnTo>
                    <a:pt x="247" y="799"/>
                  </a:lnTo>
                  <a:lnTo>
                    <a:pt x="247" y="797"/>
                  </a:lnTo>
                  <a:lnTo>
                    <a:pt x="247" y="793"/>
                  </a:lnTo>
                  <a:lnTo>
                    <a:pt x="246" y="791"/>
                  </a:lnTo>
                  <a:lnTo>
                    <a:pt x="246" y="789"/>
                  </a:lnTo>
                  <a:lnTo>
                    <a:pt x="246" y="788"/>
                  </a:lnTo>
                  <a:lnTo>
                    <a:pt x="246" y="784"/>
                  </a:lnTo>
                  <a:lnTo>
                    <a:pt x="246" y="778"/>
                  </a:lnTo>
                  <a:lnTo>
                    <a:pt x="246" y="773"/>
                  </a:lnTo>
                  <a:lnTo>
                    <a:pt x="246" y="769"/>
                  </a:lnTo>
                  <a:lnTo>
                    <a:pt x="246" y="764"/>
                  </a:lnTo>
                  <a:lnTo>
                    <a:pt x="246" y="758"/>
                  </a:lnTo>
                  <a:lnTo>
                    <a:pt x="246" y="754"/>
                  </a:lnTo>
                  <a:lnTo>
                    <a:pt x="246" y="749"/>
                  </a:lnTo>
                  <a:lnTo>
                    <a:pt x="246" y="748"/>
                  </a:lnTo>
                  <a:lnTo>
                    <a:pt x="246" y="745"/>
                  </a:lnTo>
                  <a:lnTo>
                    <a:pt x="246" y="743"/>
                  </a:lnTo>
                  <a:lnTo>
                    <a:pt x="246" y="740"/>
                  </a:lnTo>
                  <a:lnTo>
                    <a:pt x="245" y="738"/>
                  </a:lnTo>
                  <a:lnTo>
                    <a:pt x="245" y="734"/>
                  </a:lnTo>
                  <a:lnTo>
                    <a:pt x="243" y="730"/>
                  </a:lnTo>
                  <a:lnTo>
                    <a:pt x="241" y="725"/>
                  </a:lnTo>
                  <a:lnTo>
                    <a:pt x="237" y="720"/>
                  </a:lnTo>
                  <a:lnTo>
                    <a:pt x="232" y="713"/>
                  </a:lnTo>
                  <a:lnTo>
                    <a:pt x="226" y="7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064E7E3-E2A6-4038-B1D3-4A83150E3CBE}"/>
              </a:ext>
            </a:extLst>
          </p:cNvPr>
          <p:cNvCxnSpPr>
            <a:cxnSpLocks/>
          </p:cNvCxnSpPr>
          <p:nvPr/>
        </p:nvCxnSpPr>
        <p:spPr>
          <a:xfrm flipV="1">
            <a:off x="3574755" y="2154604"/>
            <a:ext cx="16306" cy="322227"/>
          </a:xfrm>
          <a:prstGeom prst="line">
            <a:avLst/>
          </a:prstGeom>
          <a:ln>
            <a:solidFill>
              <a:srgbClr val="48369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E29BA94-ABEE-4762-9561-81B4B79FC301}"/>
              </a:ext>
            </a:extLst>
          </p:cNvPr>
          <p:cNvCxnSpPr>
            <a:cxnSpLocks/>
          </p:cNvCxnSpPr>
          <p:nvPr/>
        </p:nvCxnSpPr>
        <p:spPr>
          <a:xfrm flipH="1" flipV="1">
            <a:off x="7996242" y="2123342"/>
            <a:ext cx="32426" cy="166378"/>
          </a:xfrm>
          <a:prstGeom prst="line">
            <a:avLst/>
          </a:prstGeom>
          <a:ln>
            <a:solidFill>
              <a:srgbClr val="48369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D50DC43-967F-44A1-8E60-7FB301FAD34A}"/>
              </a:ext>
            </a:extLst>
          </p:cNvPr>
          <p:cNvCxnSpPr>
            <a:cxnSpLocks/>
          </p:cNvCxnSpPr>
          <p:nvPr/>
        </p:nvCxnSpPr>
        <p:spPr>
          <a:xfrm flipV="1">
            <a:off x="1244561" y="2109704"/>
            <a:ext cx="16306" cy="322227"/>
          </a:xfrm>
          <a:prstGeom prst="line">
            <a:avLst/>
          </a:prstGeom>
          <a:ln>
            <a:solidFill>
              <a:srgbClr val="48369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584CC75-F977-4455-B493-AE56D3C2726C}"/>
              </a:ext>
            </a:extLst>
          </p:cNvPr>
          <p:cNvCxnSpPr>
            <a:cxnSpLocks/>
          </p:cNvCxnSpPr>
          <p:nvPr/>
        </p:nvCxnSpPr>
        <p:spPr>
          <a:xfrm flipV="1">
            <a:off x="5715180" y="2147330"/>
            <a:ext cx="16306" cy="322227"/>
          </a:xfrm>
          <a:prstGeom prst="line">
            <a:avLst/>
          </a:prstGeom>
          <a:ln>
            <a:solidFill>
              <a:srgbClr val="48369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9CC9526-6A1D-47E4-AB65-DF4187F93377}"/>
              </a:ext>
            </a:extLst>
          </p:cNvPr>
          <p:cNvCxnSpPr>
            <a:cxnSpLocks/>
          </p:cNvCxnSpPr>
          <p:nvPr/>
        </p:nvCxnSpPr>
        <p:spPr>
          <a:xfrm flipV="1">
            <a:off x="10555726" y="2065000"/>
            <a:ext cx="2239" cy="284750"/>
          </a:xfrm>
          <a:prstGeom prst="line">
            <a:avLst/>
          </a:prstGeom>
          <a:ln>
            <a:solidFill>
              <a:srgbClr val="483698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2">
            <a:extLst>
              <a:ext uri="{FF2B5EF4-FFF2-40B4-BE49-F238E27FC236}">
                <a16:creationId xmlns:a16="http://schemas.microsoft.com/office/drawing/2014/main" id="{B9C76BA3-6C07-419D-8A82-11D54A3C6C94}"/>
              </a:ext>
            </a:extLst>
          </p:cNvPr>
          <p:cNvSpPr txBox="1">
            <a:spLocks/>
          </p:cNvSpPr>
          <p:nvPr/>
        </p:nvSpPr>
        <p:spPr>
          <a:xfrm>
            <a:off x="500291" y="3250540"/>
            <a:ext cx="10515600" cy="572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GPR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582E20C-BFD0-4DAB-8B5F-C2A59946434F}"/>
              </a:ext>
            </a:extLst>
          </p:cNvPr>
          <p:cNvSpPr/>
          <p:nvPr/>
        </p:nvSpPr>
        <p:spPr>
          <a:xfrm>
            <a:off x="684839" y="4019581"/>
            <a:ext cx="10668566" cy="358443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DA42CED-9A7E-44E9-85AB-B21F5CB14CCA}"/>
              </a:ext>
            </a:extLst>
          </p:cNvPr>
          <p:cNvSpPr/>
          <p:nvPr/>
        </p:nvSpPr>
        <p:spPr>
          <a:xfrm>
            <a:off x="2857229" y="3652021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3A218B2-68A6-4D29-AA75-EF1770144FC9}"/>
              </a:ext>
            </a:extLst>
          </p:cNvPr>
          <p:cNvSpPr/>
          <p:nvPr/>
        </p:nvSpPr>
        <p:spPr>
          <a:xfrm>
            <a:off x="4726303" y="3487569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58548B5-C5B1-440F-AB62-8F8BE2ED360F}"/>
              </a:ext>
            </a:extLst>
          </p:cNvPr>
          <p:cNvSpPr/>
          <p:nvPr/>
        </p:nvSpPr>
        <p:spPr>
          <a:xfrm>
            <a:off x="10431133" y="3520701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4FD3668-BF71-41F8-B58E-7B512DC77CAA}"/>
              </a:ext>
            </a:extLst>
          </p:cNvPr>
          <p:cNvSpPr/>
          <p:nvPr/>
        </p:nvSpPr>
        <p:spPr>
          <a:xfrm>
            <a:off x="10507483" y="3610701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86B70606-619A-45AB-B782-90CC5AF77851}"/>
              </a:ext>
            </a:extLst>
          </p:cNvPr>
          <p:cNvSpPr/>
          <p:nvPr/>
        </p:nvSpPr>
        <p:spPr>
          <a:xfrm>
            <a:off x="792123" y="3711480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69D260FF-E2A1-4B8A-967B-22C067F5B838}"/>
              </a:ext>
            </a:extLst>
          </p:cNvPr>
          <p:cNvSpPr/>
          <p:nvPr/>
        </p:nvSpPr>
        <p:spPr>
          <a:xfrm>
            <a:off x="905303" y="3787368"/>
            <a:ext cx="684000" cy="6724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8" name="Freeform 1234">
            <a:extLst>
              <a:ext uri="{FF2B5EF4-FFF2-40B4-BE49-F238E27FC236}">
                <a16:creationId xmlns:a16="http://schemas.microsoft.com/office/drawing/2014/main" id="{9B12CBA0-4142-42D7-9651-CD1BFD18AA9B}"/>
              </a:ext>
            </a:extLst>
          </p:cNvPr>
          <p:cNvSpPr>
            <a:spLocks noEditPoints="1"/>
          </p:cNvSpPr>
          <p:nvPr/>
        </p:nvSpPr>
        <p:spPr bwMode="auto">
          <a:xfrm>
            <a:off x="993059" y="3902207"/>
            <a:ext cx="475817" cy="475817"/>
          </a:xfrm>
          <a:custGeom>
            <a:avLst/>
            <a:gdLst>
              <a:gd name="T0" fmla="*/ 1032 w 1211"/>
              <a:gd name="T1" fmla="*/ 476 h 1212"/>
              <a:gd name="T2" fmla="*/ 1007 w 1211"/>
              <a:gd name="T3" fmla="*/ 414 h 1212"/>
              <a:gd name="T4" fmla="*/ 1076 w 1211"/>
              <a:gd name="T5" fmla="*/ 231 h 1212"/>
              <a:gd name="T6" fmla="*/ 800 w 1211"/>
              <a:gd name="T7" fmla="*/ 200 h 1212"/>
              <a:gd name="T8" fmla="*/ 742 w 1211"/>
              <a:gd name="T9" fmla="*/ 176 h 1212"/>
              <a:gd name="T10" fmla="*/ 532 w 1211"/>
              <a:gd name="T11" fmla="*/ 0 h 1212"/>
              <a:gd name="T12" fmla="*/ 440 w 1211"/>
              <a:gd name="T13" fmla="*/ 179 h 1212"/>
              <a:gd name="T14" fmla="*/ 378 w 1211"/>
              <a:gd name="T15" fmla="*/ 207 h 1212"/>
              <a:gd name="T16" fmla="*/ 207 w 1211"/>
              <a:gd name="T17" fmla="*/ 371 h 1212"/>
              <a:gd name="T18" fmla="*/ 177 w 1211"/>
              <a:gd name="T19" fmla="*/ 432 h 1212"/>
              <a:gd name="T20" fmla="*/ 155 w 1211"/>
              <a:gd name="T21" fmla="*/ 498 h 1212"/>
              <a:gd name="T22" fmla="*/ 159 w 1211"/>
              <a:gd name="T23" fmla="*/ 730 h 1212"/>
              <a:gd name="T24" fmla="*/ 182 w 1211"/>
              <a:gd name="T25" fmla="*/ 794 h 1212"/>
              <a:gd name="T26" fmla="*/ 110 w 1211"/>
              <a:gd name="T27" fmla="*/ 980 h 1212"/>
              <a:gd name="T28" fmla="*/ 391 w 1211"/>
              <a:gd name="T29" fmla="*/ 1012 h 1212"/>
              <a:gd name="T30" fmla="*/ 458 w 1211"/>
              <a:gd name="T31" fmla="*/ 1039 h 1212"/>
              <a:gd name="T32" fmla="*/ 670 w 1211"/>
              <a:gd name="T33" fmla="*/ 1212 h 1212"/>
              <a:gd name="T34" fmla="*/ 759 w 1211"/>
              <a:gd name="T35" fmla="*/ 1031 h 1212"/>
              <a:gd name="T36" fmla="*/ 818 w 1211"/>
              <a:gd name="T37" fmla="*/ 1003 h 1212"/>
              <a:gd name="T38" fmla="*/ 987 w 1211"/>
              <a:gd name="T39" fmla="*/ 839 h 1212"/>
              <a:gd name="T40" fmla="*/ 1016 w 1211"/>
              <a:gd name="T41" fmla="*/ 780 h 1212"/>
              <a:gd name="T42" fmla="*/ 1038 w 1211"/>
              <a:gd name="T43" fmla="*/ 717 h 1212"/>
              <a:gd name="T44" fmla="*/ 571 w 1211"/>
              <a:gd name="T45" fmla="*/ 910 h 1212"/>
              <a:gd name="T46" fmla="*/ 513 w 1211"/>
              <a:gd name="T47" fmla="*/ 899 h 1212"/>
              <a:gd name="T48" fmla="*/ 459 w 1211"/>
              <a:gd name="T49" fmla="*/ 876 h 1212"/>
              <a:gd name="T50" fmla="*/ 411 w 1211"/>
              <a:gd name="T51" fmla="*/ 843 h 1212"/>
              <a:gd name="T52" fmla="*/ 371 w 1211"/>
              <a:gd name="T53" fmla="*/ 803 h 1212"/>
              <a:gd name="T54" fmla="*/ 339 w 1211"/>
              <a:gd name="T55" fmla="*/ 755 h 1212"/>
              <a:gd name="T56" fmla="*/ 316 w 1211"/>
              <a:gd name="T57" fmla="*/ 702 h 1212"/>
              <a:gd name="T58" fmla="*/ 304 w 1211"/>
              <a:gd name="T59" fmla="*/ 643 h 1212"/>
              <a:gd name="T60" fmla="*/ 304 w 1211"/>
              <a:gd name="T61" fmla="*/ 582 h 1212"/>
              <a:gd name="T62" fmla="*/ 316 w 1211"/>
              <a:gd name="T63" fmla="*/ 523 h 1212"/>
              <a:gd name="T64" fmla="*/ 339 w 1211"/>
              <a:gd name="T65" fmla="*/ 470 h 1212"/>
              <a:gd name="T66" fmla="*/ 371 w 1211"/>
              <a:gd name="T67" fmla="*/ 421 h 1212"/>
              <a:gd name="T68" fmla="*/ 411 w 1211"/>
              <a:gd name="T69" fmla="*/ 381 h 1212"/>
              <a:gd name="T70" fmla="*/ 459 w 1211"/>
              <a:gd name="T71" fmla="*/ 349 h 1212"/>
              <a:gd name="T72" fmla="*/ 513 w 1211"/>
              <a:gd name="T73" fmla="*/ 326 h 1212"/>
              <a:gd name="T74" fmla="*/ 571 w 1211"/>
              <a:gd name="T75" fmla="*/ 314 h 1212"/>
              <a:gd name="T76" fmla="*/ 633 w 1211"/>
              <a:gd name="T77" fmla="*/ 314 h 1212"/>
              <a:gd name="T78" fmla="*/ 691 w 1211"/>
              <a:gd name="T79" fmla="*/ 326 h 1212"/>
              <a:gd name="T80" fmla="*/ 745 w 1211"/>
              <a:gd name="T81" fmla="*/ 349 h 1212"/>
              <a:gd name="T82" fmla="*/ 794 w 1211"/>
              <a:gd name="T83" fmla="*/ 381 h 1212"/>
              <a:gd name="T84" fmla="*/ 833 w 1211"/>
              <a:gd name="T85" fmla="*/ 421 h 1212"/>
              <a:gd name="T86" fmla="*/ 866 w 1211"/>
              <a:gd name="T87" fmla="*/ 470 h 1212"/>
              <a:gd name="T88" fmla="*/ 889 w 1211"/>
              <a:gd name="T89" fmla="*/ 523 h 1212"/>
              <a:gd name="T90" fmla="*/ 900 w 1211"/>
              <a:gd name="T91" fmla="*/ 582 h 1212"/>
              <a:gd name="T92" fmla="*/ 900 w 1211"/>
              <a:gd name="T93" fmla="*/ 643 h 1212"/>
              <a:gd name="T94" fmla="*/ 889 w 1211"/>
              <a:gd name="T95" fmla="*/ 702 h 1212"/>
              <a:gd name="T96" fmla="*/ 866 w 1211"/>
              <a:gd name="T97" fmla="*/ 755 h 1212"/>
              <a:gd name="T98" fmla="*/ 833 w 1211"/>
              <a:gd name="T99" fmla="*/ 803 h 1212"/>
              <a:gd name="T100" fmla="*/ 794 w 1211"/>
              <a:gd name="T101" fmla="*/ 843 h 1212"/>
              <a:gd name="T102" fmla="*/ 745 w 1211"/>
              <a:gd name="T103" fmla="*/ 876 h 1212"/>
              <a:gd name="T104" fmla="*/ 691 w 1211"/>
              <a:gd name="T105" fmla="*/ 899 h 1212"/>
              <a:gd name="T106" fmla="*/ 633 w 1211"/>
              <a:gd name="T107" fmla="*/ 91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1" h="1212">
                <a:moveTo>
                  <a:pt x="1211" y="683"/>
                </a:moveTo>
                <a:lnTo>
                  <a:pt x="1211" y="536"/>
                </a:lnTo>
                <a:lnTo>
                  <a:pt x="1036" y="492"/>
                </a:lnTo>
                <a:lnTo>
                  <a:pt x="1032" y="476"/>
                </a:lnTo>
                <a:lnTo>
                  <a:pt x="1027" y="460"/>
                </a:lnTo>
                <a:lnTo>
                  <a:pt x="1021" y="444"/>
                </a:lnTo>
                <a:lnTo>
                  <a:pt x="1015" y="429"/>
                </a:lnTo>
                <a:lnTo>
                  <a:pt x="1007" y="414"/>
                </a:lnTo>
                <a:lnTo>
                  <a:pt x="1000" y="398"/>
                </a:lnTo>
                <a:lnTo>
                  <a:pt x="992" y="383"/>
                </a:lnTo>
                <a:lnTo>
                  <a:pt x="984" y="369"/>
                </a:lnTo>
                <a:lnTo>
                  <a:pt x="1076" y="231"/>
                </a:lnTo>
                <a:lnTo>
                  <a:pt x="973" y="127"/>
                </a:lnTo>
                <a:lnTo>
                  <a:pt x="828" y="215"/>
                </a:lnTo>
                <a:lnTo>
                  <a:pt x="814" y="207"/>
                </a:lnTo>
                <a:lnTo>
                  <a:pt x="800" y="200"/>
                </a:lnTo>
                <a:lnTo>
                  <a:pt x="786" y="193"/>
                </a:lnTo>
                <a:lnTo>
                  <a:pt x="772" y="187"/>
                </a:lnTo>
                <a:lnTo>
                  <a:pt x="757" y="181"/>
                </a:lnTo>
                <a:lnTo>
                  <a:pt x="742" y="176"/>
                </a:lnTo>
                <a:lnTo>
                  <a:pt x="727" y="171"/>
                </a:lnTo>
                <a:lnTo>
                  <a:pt x="711" y="166"/>
                </a:lnTo>
                <a:lnTo>
                  <a:pt x="678" y="0"/>
                </a:lnTo>
                <a:lnTo>
                  <a:pt x="532" y="0"/>
                </a:lnTo>
                <a:lnTo>
                  <a:pt x="491" y="164"/>
                </a:lnTo>
                <a:lnTo>
                  <a:pt x="474" y="168"/>
                </a:lnTo>
                <a:lnTo>
                  <a:pt x="458" y="174"/>
                </a:lnTo>
                <a:lnTo>
                  <a:pt x="440" y="179"/>
                </a:lnTo>
                <a:lnTo>
                  <a:pt x="424" y="186"/>
                </a:lnTo>
                <a:lnTo>
                  <a:pt x="409" y="192"/>
                </a:lnTo>
                <a:lnTo>
                  <a:pt x="393" y="200"/>
                </a:lnTo>
                <a:lnTo>
                  <a:pt x="378" y="207"/>
                </a:lnTo>
                <a:lnTo>
                  <a:pt x="364" y="216"/>
                </a:lnTo>
                <a:lnTo>
                  <a:pt x="223" y="122"/>
                </a:lnTo>
                <a:lnTo>
                  <a:pt x="120" y="226"/>
                </a:lnTo>
                <a:lnTo>
                  <a:pt x="207" y="371"/>
                </a:lnTo>
                <a:lnTo>
                  <a:pt x="199" y="386"/>
                </a:lnTo>
                <a:lnTo>
                  <a:pt x="191" y="401"/>
                </a:lnTo>
                <a:lnTo>
                  <a:pt x="183" y="417"/>
                </a:lnTo>
                <a:lnTo>
                  <a:pt x="177" y="432"/>
                </a:lnTo>
                <a:lnTo>
                  <a:pt x="170" y="448"/>
                </a:lnTo>
                <a:lnTo>
                  <a:pt x="165" y="464"/>
                </a:lnTo>
                <a:lnTo>
                  <a:pt x="160" y="481"/>
                </a:lnTo>
                <a:lnTo>
                  <a:pt x="155" y="498"/>
                </a:lnTo>
                <a:lnTo>
                  <a:pt x="0" y="528"/>
                </a:lnTo>
                <a:lnTo>
                  <a:pt x="0" y="675"/>
                </a:lnTo>
                <a:lnTo>
                  <a:pt x="154" y="714"/>
                </a:lnTo>
                <a:lnTo>
                  <a:pt x="159" y="730"/>
                </a:lnTo>
                <a:lnTo>
                  <a:pt x="164" y="746"/>
                </a:lnTo>
                <a:lnTo>
                  <a:pt x="169" y="762"/>
                </a:lnTo>
                <a:lnTo>
                  <a:pt x="176" y="778"/>
                </a:lnTo>
                <a:lnTo>
                  <a:pt x="182" y="794"/>
                </a:lnTo>
                <a:lnTo>
                  <a:pt x="190" y="809"/>
                </a:lnTo>
                <a:lnTo>
                  <a:pt x="197" y="824"/>
                </a:lnTo>
                <a:lnTo>
                  <a:pt x="205" y="838"/>
                </a:lnTo>
                <a:lnTo>
                  <a:pt x="110" y="980"/>
                </a:lnTo>
                <a:lnTo>
                  <a:pt x="214" y="1083"/>
                </a:lnTo>
                <a:lnTo>
                  <a:pt x="361" y="995"/>
                </a:lnTo>
                <a:lnTo>
                  <a:pt x="376" y="1003"/>
                </a:lnTo>
                <a:lnTo>
                  <a:pt x="391" y="1012"/>
                </a:lnTo>
                <a:lnTo>
                  <a:pt x="407" y="1019"/>
                </a:lnTo>
                <a:lnTo>
                  <a:pt x="423" y="1027"/>
                </a:lnTo>
                <a:lnTo>
                  <a:pt x="440" y="1034"/>
                </a:lnTo>
                <a:lnTo>
                  <a:pt x="458" y="1039"/>
                </a:lnTo>
                <a:lnTo>
                  <a:pt x="475" y="1044"/>
                </a:lnTo>
                <a:lnTo>
                  <a:pt x="492" y="1049"/>
                </a:lnTo>
                <a:lnTo>
                  <a:pt x="525" y="1212"/>
                </a:lnTo>
                <a:lnTo>
                  <a:pt x="670" y="1212"/>
                </a:lnTo>
                <a:lnTo>
                  <a:pt x="711" y="1046"/>
                </a:lnTo>
                <a:lnTo>
                  <a:pt x="728" y="1041"/>
                </a:lnTo>
                <a:lnTo>
                  <a:pt x="744" y="1037"/>
                </a:lnTo>
                <a:lnTo>
                  <a:pt x="759" y="1031"/>
                </a:lnTo>
                <a:lnTo>
                  <a:pt x="774" y="1025"/>
                </a:lnTo>
                <a:lnTo>
                  <a:pt x="789" y="1018"/>
                </a:lnTo>
                <a:lnTo>
                  <a:pt x="803" y="1011"/>
                </a:lnTo>
                <a:lnTo>
                  <a:pt x="818" y="1003"/>
                </a:lnTo>
                <a:lnTo>
                  <a:pt x="832" y="995"/>
                </a:lnTo>
                <a:lnTo>
                  <a:pt x="971" y="1089"/>
                </a:lnTo>
                <a:lnTo>
                  <a:pt x="1074" y="985"/>
                </a:lnTo>
                <a:lnTo>
                  <a:pt x="987" y="839"/>
                </a:lnTo>
                <a:lnTo>
                  <a:pt x="995" y="825"/>
                </a:lnTo>
                <a:lnTo>
                  <a:pt x="1003" y="810"/>
                </a:lnTo>
                <a:lnTo>
                  <a:pt x="1009" y="795"/>
                </a:lnTo>
                <a:lnTo>
                  <a:pt x="1016" y="780"/>
                </a:lnTo>
                <a:lnTo>
                  <a:pt x="1022" y="765"/>
                </a:lnTo>
                <a:lnTo>
                  <a:pt x="1028" y="748"/>
                </a:lnTo>
                <a:lnTo>
                  <a:pt x="1033" y="733"/>
                </a:lnTo>
                <a:lnTo>
                  <a:pt x="1038" y="717"/>
                </a:lnTo>
                <a:lnTo>
                  <a:pt x="1211" y="683"/>
                </a:lnTo>
                <a:close/>
                <a:moveTo>
                  <a:pt x="602" y="913"/>
                </a:moveTo>
                <a:lnTo>
                  <a:pt x="587" y="913"/>
                </a:lnTo>
                <a:lnTo>
                  <a:pt x="571" y="910"/>
                </a:lnTo>
                <a:lnTo>
                  <a:pt x="557" y="909"/>
                </a:lnTo>
                <a:lnTo>
                  <a:pt x="542" y="906"/>
                </a:lnTo>
                <a:lnTo>
                  <a:pt x="527" y="903"/>
                </a:lnTo>
                <a:lnTo>
                  <a:pt x="513" y="899"/>
                </a:lnTo>
                <a:lnTo>
                  <a:pt x="499" y="894"/>
                </a:lnTo>
                <a:lnTo>
                  <a:pt x="486" y="889"/>
                </a:lnTo>
                <a:lnTo>
                  <a:pt x="472" y="882"/>
                </a:lnTo>
                <a:lnTo>
                  <a:pt x="459" y="876"/>
                </a:lnTo>
                <a:lnTo>
                  <a:pt x="447" y="869"/>
                </a:lnTo>
                <a:lnTo>
                  <a:pt x="435" y="861"/>
                </a:lnTo>
                <a:lnTo>
                  <a:pt x="423" y="853"/>
                </a:lnTo>
                <a:lnTo>
                  <a:pt x="411" y="843"/>
                </a:lnTo>
                <a:lnTo>
                  <a:pt x="400" y="835"/>
                </a:lnTo>
                <a:lnTo>
                  <a:pt x="390" y="824"/>
                </a:lnTo>
                <a:lnTo>
                  <a:pt x="380" y="814"/>
                </a:lnTo>
                <a:lnTo>
                  <a:pt x="371" y="803"/>
                </a:lnTo>
                <a:lnTo>
                  <a:pt x="362" y="792"/>
                </a:lnTo>
                <a:lnTo>
                  <a:pt x="354" y="780"/>
                </a:lnTo>
                <a:lnTo>
                  <a:pt x="345" y="768"/>
                </a:lnTo>
                <a:lnTo>
                  <a:pt x="339" y="755"/>
                </a:lnTo>
                <a:lnTo>
                  <a:pt x="331" y="742"/>
                </a:lnTo>
                <a:lnTo>
                  <a:pt x="326" y="729"/>
                </a:lnTo>
                <a:lnTo>
                  <a:pt x="321" y="716"/>
                </a:lnTo>
                <a:lnTo>
                  <a:pt x="316" y="702"/>
                </a:lnTo>
                <a:lnTo>
                  <a:pt x="312" y="687"/>
                </a:lnTo>
                <a:lnTo>
                  <a:pt x="309" y="673"/>
                </a:lnTo>
                <a:lnTo>
                  <a:pt x="305" y="658"/>
                </a:lnTo>
                <a:lnTo>
                  <a:pt x="304" y="643"/>
                </a:lnTo>
                <a:lnTo>
                  <a:pt x="302" y="627"/>
                </a:lnTo>
                <a:lnTo>
                  <a:pt x="302" y="612"/>
                </a:lnTo>
                <a:lnTo>
                  <a:pt x="302" y="597"/>
                </a:lnTo>
                <a:lnTo>
                  <a:pt x="304" y="582"/>
                </a:lnTo>
                <a:lnTo>
                  <a:pt x="305" y="567"/>
                </a:lnTo>
                <a:lnTo>
                  <a:pt x="309" y="552"/>
                </a:lnTo>
                <a:lnTo>
                  <a:pt x="312" y="538"/>
                </a:lnTo>
                <a:lnTo>
                  <a:pt x="316" y="523"/>
                </a:lnTo>
                <a:lnTo>
                  <a:pt x="321" y="510"/>
                </a:lnTo>
                <a:lnTo>
                  <a:pt x="326" y="496"/>
                </a:lnTo>
                <a:lnTo>
                  <a:pt x="331" y="483"/>
                </a:lnTo>
                <a:lnTo>
                  <a:pt x="339" y="470"/>
                </a:lnTo>
                <a:lnTo>
                  <a:pt x="345" y="457"/>
                </a:lnTo>
                <a:lnTo>
                  <a:pt x="354" y="445"/>
                </a:lnTo>
                <a:lnTo>
                  <a:pt x="362" y="433"/>
                </a:lnTo>
                <a:lnTo>
                  <a:pt x="371" y="421"/>
                </a:lnTo>
                <a:lnTo>
                  <a:pt x="380" y="410"/>
                </a:lnTo>
                <a:lnTo>
                  <a:pt x="390" y="401"/>
                </a:lnTo>
                <a:lnTo>
                  <a:pt x="400" y="390"/>
                </a:lnTo>
                <a:lnTo>
                  <a:pt x="411" y="381"/>
                </a:lnTo>
                <a:lnTo>
                  <a:pt x="423" y="371"/>
                </a:lnTo>
                <a:lnTo>
                  <a:pt x="435" y="364"/>
                </a:lnTo>
                <a:lnTo>
                  <a:pt x="447" y="355"/>
                </a:lnTo>
                <a:lnTo>
                  <a:pt x="459" y="349"/>
                </a:lnTo>
                <a:lnTo>
                  <a:pt x="472" y="342"/>
                </a:lnTo>
                <a:lnTo>
                  <a:pt x="486" y="336"/>
                </a:lnTo>
                <a:lnTo>
                  <a:pt x="499" y="330"/>
                </a:lnTo>
                <a:lnTo>
                  <a:pt x="513" y="326"/>
                </a:lnTo>
                <a:lnTo>
                  <a:pt x="527" y="322"/>
                </a:lnTo>
                <a:lnTo>
                  <a:pt x="542" y="319"/>
                </a:lnTo>
                <a:lnTo>
                  <a:pt x="557" y="315"/>
                </a:lnTo>
                <a:lnTo>
                  <a:pt x="571" y="314"/>
                </a:lnTo>
                <a:lnTo>
                  <a:pt x="587" y="313"/>
                </a:lnTo>
                <a:lnTo>
                  <a:pt x="602" y="312"/>
                </a:lnTo>
                <a:lnTo>
                  <a:pt x="618" y="313"/>
                </a:lnTo>
                <a:lnTo>
                  <a:pt x="633" y="314"/>
                </a:lnTo>
                <a:lnTo>
                  <a:pt x="648" y="315"/>
                </a:lnTo>
                <a:lnTo>
                  <a:pt x="663" y="319"/>
                </a:lnTo>
                <a:lnTo>
                  <a:pt x="677" y="322"/>
                </a:lnTo>
                <a:lnTo>
                  <a:pt x="691" y="326"/>
                </a:lnTo>
                <a:lnTo>
                  <a:pt x="705" y="330"/>
                </a:lnTo>
                <a:lnTo>
                  <a:pt x="719" y="336"/>
                </a:lnTo>
                <a:lnTo>
                  <a:pt x="732" y="342"/>
                </a:lnTo>
                <a:lnTo>
                  <a:pt x="745" y="349"/>
                </a:lnTo>
                <a:lnTo>
                  <a:pt x="758" y="355"/>
                </a:lnTo>
                <a:lnTo>
                  <a:pt x="770" y="364"/>
                </a:lnTo>
                <a:lnTo>
                  <a:pt x="782" y="371"/>
                </a:lnTo>
                <a:lnTo>
                  <a:pt x="794" y="381"/>
                </a:lnTo>
                <a:lnTo>
                  <a:pt x="804" y="390"/>
                </a:lnTo>
                <a:lnTo>
                  <a:pt x="814" y="401"/>
                </a:lnTo>
                <a:lnTo>
                  <a:pt x="825" y="410"/>
                </a:lnTo>
                <a:lnTo>
                  <a:pt x="833" y="421"/>
                </a:lnTo>
                <a:lnTo>
                  <a:pt x="842" y="433"/>
                </a:lnTo>
                <a:lnTo>
                  <a:pt x="851" y="445"/>
                </a:lnTo>
                <a:lnTo>
                  <a:pt x="858" y="457"/>
                </a:lnTo>
                <a:lnTo>
                  <a:pt x="866" y="470"/>
                </a:lnTo>
                <a:lnTo>
                  <a:pt x="872" y="483"/>
                </a:lnTo>
                <a:lnTo>
                  <a:pt x="879" y="496"/>
                </a:lnTo>
                <a:lnTo>
                  <a:pt x="884" y="510"/>
                </a:lnTo>
                <a:lnTo>
                  <a:pt x="889" y="523"/>
                </a:lnTo>
                <a:lnTo>
                  <a:pt x="893" y="538"/>
                </a:lnTo>
                <a:lnTo>
                  <a:pt x="896" y="552"/>
                </a:lnTo>
                <a:lnTo>
                  <a:pt x="898" y="567"/>
                </a:lnTo>
                <a:lnTo>
                  <a:pt x="900" y="582"/>
                </a:lnTo>
                <a:lnTo>
                  <a:pt x="901" y="597"/>
                </a:lnTo>
                <a:lnTo>
                  <a:pt x="903" y="612"/>
                </a:lnTo>
                <a:lnTo>
                  <a:pt x="901" y="627"/>
                </a:lnTo>
                <a:lnTo>
                  <a:pt x="900" y="643"/>
                </a:lnTo>
                <a:lnTo>
                  <a:pt x="898" y="658"/>
                </a:lnTo>
                <a:lnTo>
                  <a:pt x="896" y="673"/>
                </a:lnTo>
                <a:lnTo>
                  <a:pt x="893" y="687"/>
                </a:lnTo>
                <a:lnTo>
                  <a:pt x="889" y="702"/>
                </a:lnTo>
                <a:lnTo>
                  <a:pt x="884" y="716"/>
                </a:lnTo>
                <a:lnTo>
                  <a:pt x="879" y="729"/>
                </a:lnTo>
                <a:lnTo>
                  <a:pt x="872" y="742"/>
                </a:lnTo>
                <a:lnTo>
                  <a:pt x="866" y="755"/>
                </a:lnTo>
                <a:lnTo>
                  <a:pt x="858" y="768"/>
                </a:lnTo>
                <a:lnTo>
                  <a:pt x="851" y="780"/>
                </a:lnTo>
                <a:lnTo>
                  <a:pt x="842" y="792"/>
                </a:lnTo>
                <a:lnTo>
                  <a:pt x="833" y="803"/>
                </a:lnTo>
                <a:lnTo>
                  <a:pt x="825" y="814"/>
                </a:lnTo>
                <a:lnTo>
                  <a:pt x="814" y="824"/>
                </a:lnTo>
                <a:lnTo>
                  <a:pt x="804" y="835"/>
                </a:lnTo>
                <a:lnTo>
                  <a:pt x="794" y="843"/>
                </a:lnTo>
                <a:lnTo>
                  <a:pt x="782" y="853"/>
                </a:lnTo>
                <a:lnTo>
                  <a:pt x="770" y="861"/>
                </a:lnTo>
                <a:lnTo>
                  <a:pt x="758" y="869"/>
                </a:lnTo>
                <a:lnTo>
                  <a:pt x="745" y="876"/>
                </a:lnTo>
                <a:lnTo>
                  <a:pt x="732" y="882"/>
                </a:lnTo>
                <a:lnTo>
                  <a:pt x="719" y="889"/>
                </a:lnTo>
                <a:lnTo>
                  <a:pt x="705" y="894"/>
                </a:lnTo>
                <a:lnTo>
                  <a:pt x="691" y="899"/>
                </a:lnTo>
                <a:lnTo>
                  <a:pt x="677" y="903"/>
                </a:lnTo>
                <a:lnTo>
                  <a:pt x="663" y="906"/>
                </a:lnTo>
                <a:lnTo>
                  <a:pt x="648" y="909"/>
                </a:lnTo>
                <a:lnTo>
                  <a:pt x="633" y="910"/>
                </a:lnTo>
                <a:lnTo>
                  <a:pt x="618" y="913"/>
                </a:lnTo>
                <a:lnTo>
                  <a:pt x="602" y="9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E39F1CC-4886-43CA-A9D9-CAFE4FB1960B}"/>
              </a:ext>
            </a:extLst>
          </p:cNvPr>
          <p:cNvSpPr/>
          <p:nvPr/>
        </p:nvSpPr>
        <p:spPr>
          <a:xfrm>
            <a:off x="2931457" y="3694024"/>
            <a:ext cx="684000" cy="684000"/>
          </a:xfrm>
          <a:prstGeom prst="ellipse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02" name="Group 207">
            <a:extLst>
              <a:ext uri="{FF2B5EF4-FFF2-40B4-BE49-F238E27FC236}">
                <a16:creationId xmlns:a16="http://schemas.microsoft.com/office/drawing/2014/main" id="{A26C496D-5B50-4A15-9754-6A9868930696}"/>
              </a:ext>
            </a:extLst>
          </p:cNvPr>
          <p:cNvGrpSpPr/>
          <p:nvPr/>
        </p:nvGrpSpPr>
        <p:grpSpPr>
          <a:xfrm>
            <a:off x="3095382" y="3745375"/>
            <a:ext cx="391794" cy="435139"/>
            <a:chOff x="7683500" y="3608388"/>
            <a:chExt cx="501650" cy="539750"/>
          </a:xfrm>
        </p:grpSpPr>
        <p:sp>
          <p:nvSpPr>
            <p:cNvPr id="203" name="Freeform 74">
              <a:extLst>
                <a:ext uri="{FF2B5EF4-FFF2-40B4-BE49-F238E27FC236}">
                  <a16:creationId xmlns:a16="http://schemas.microsoft.com/office/drawing/2014/main" id="{86C8E366-D296-468B-BABC-B7518E88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0" y="4011613"/>
              <a:ext cx="165100" cy="120650"/>
            </a:xfrm>
            <a:custGeom>
              <a:avLst/>
              <a:gdLst>
                <a:gd name="T0" fmla="*/ 51 w 104"/>
                <a:gd name="T1" fmla="*/ 45 h 76"/>
                <a:gd name="T2" fmla="*/ 42 w 104"/>
                <a:gd name="T3" fmla="*/ 48 h 76"/>
                <a:gd name="T4" fmla="*/ 33 w 104"/>
                <a:gd name="T5" fmla="*/ 50 h 76"/>
                <a:gd name="T6" fmla="*/ 24 w 104"/>
                <a:gd name="T7" fmla="*/ 52 h 76"/>
                <a:gd name="T8" fmla="*/ 16 w 104"/>
                <a:gd name="T9" fmla="*/ 53 h 76"/>
                <a:gd name="T10" fmla="*/ 10 w 104"/>
                <a:gd name="T11" fmla="*/ 54 h 76"/>
                <a:gd name="T12" fmla="*/ 5 w 104"/>
                <a:gd name="T13" fmla="*/ 55 h 76"/>
                <a:gd name="T14" fmla="*/ 1 w 104"/>
                <a:gd name="T15" fmla="*/ 55 h 76"/>
                <a:gd name="T16" fmla="*/ 0 w 104"/>
                <a:gd name="T17" fmla="*/ 55 h 76"/>
                <a:gd name="T18" fmla="*/ 3 w 104"/>
                <a:gd name="T19" fmla="*/ 76 h 76"/>
                <a:gd name="T20" fmla="*/ 4 w 104"/>
                <a:gd name="T21" fmla="*/ 75 h 76"/>
                <a:gd name="T22" fmla="*/ 8 w 104"/>
                <a:gd name="T23" fmla="*/ 75 h 76"/>
                <a:gd name="T24" fmla="*/ 13 w 104"/>
                <a:gd name="T25" fmla="*/ 74 h 76"/>
                <a:gd name="T26" fmla="*/ 20 w 104"/>
                <a:gd name="T27" fmla="*/ 72 h 76"/>
                <a:gd name="T28" fmla="*/ 28 w 104"/>
                <a:gd name="T29" fmla="*/ 70 h 76"/>
                <a:gd name="T30" fmla="*/ 37 w 104"/>
                <a:gd name="T31" fmla="*/ 68 h 76"/>
                <a:gd name="T32" fmla="*/ 47 w 104"/>
                <a:gd name="T33" fmla="*/ 65 h 76"/>
                <a:gd name="T34" fmla="*/ 57 w 104"/>
                <a:gd name="T35" fmla="*/ 61 h 76"/>
                <a:gd name="T36" fmla="*/ 62 w 104"/>
                <a:gd name="T37" fmla="*/ 59 h 76"/>
                <a:gd name="T38" fmla="*/ 67 w 104"/>
                <a:gd name="T39" fmla="*/ 57 h 76"/>
                <a:gd name="T40" fmla="*/ 71 w 104"/>
                <a:gd name="T41" fmla="*/ 54 h 76"/>
                <a:gd name="T42" fmla="*/ 76 w 104"/>
                <a:gd name="T43" fmla="*/ 52 h 76"/>
                <a:gd name="T44" fmla="*/ 80 w 104"/>
                <a:gd name="T45" fmla="*/ 49 h 76"/>
                <a:gd name="T46" fmla="*/ 84 w 104"/>
                <a:gd name="T47" fmla="*/ 46 h 76"/>
                <a:gd name="T48" fmla="*/ 88 w 104"/>
                <a:gd name="T49" fmla="*/ 42 h 76"/>
                <a:gd name="T50" fmla="*/ 91 w 104"/>
                <a:gd name="T51" fmla="*/ 39 h 76"/>
                <a:gd name="T52" fmla="*/ 94 w 104"/>
                <a:gd name="T53" fmla="*/ 36 h 76"/>
                <a:gd name="T54" fmla="*/ 96 w 104"/>
                <a:gd name="T55" fmla="*/ 32 h 76"/>
                <a:gd name="T56" fmla="*/ 97 w 104"/>
                <a:gd name="T57" fmla="*/ 28 h 76"/>
                <a:gd name="T58" fmla="*/ 98 w 104"/>
                <a:gd name="T59" fmla="*/ 25 h 76"/>
                <a:gd name="T60" fmla="*/ 99 w 104"/>
                <a:gd name="T61" fmla="*/ 23 h 76"/>
                <a:gd name="T62" fmla="*/ 99 w 104"/>
                <a:gd name="T63" fmla="*/ 22 h 76"/>
                <a:gd name="T64" fmla="*/ 99 w 104"/>
                <a:gd name="T65" fmla="*/ 22 h 76"/>
                <a:gd name="T66" fmla="*/ 99 w 104"/>
                <a:gd name="T67" fmla="*/ 22 h 76"/>
                <a:gd name="T68" fmla="*/ 104 w 104"/>
                <a:gd name="T69" fmla="*/ 22 h 76"/>
                <a:gd name="T70" fmla="*/ 101 w 104"/>
                <a:gd name="T71" fmla="*/ 20 h 76"/>
                <a:gd name="T72" fmla="*/ 96 w 104"/>
                <a:gd name="T73" fmla="*/ 15 h 76"/>
                <a:gd name="T74" fmla="*/ 88 w 104"/>
                <a:gd name="T75" fmla="*/ 8 h 76"/>
                <a:gd name="T76" fmla="*/ 77 w 104"/>
                <a:gd name="T77" fmla="*/ 0 h 76"/>
                <a:gd name="T78" fmla="*/ 80 w 104"/>
                <a:gd name="T79" fmla="*/ 9 h 76"/>
                <a:gd name="T80" fmla="*/ 82 w 104"/>
                <a:gd name="T81" fmla="*/ 21 h 76"/>
                <a:gd name="T82" fmla="*/ 85 w 104"/>
                <a:gd name="T83" fmla="*/ 21 h 76"/>
                <a:gd name="T84" fmla="*/ 85 w 104"/>
                <a:gd name="T85" fmla="*/ 21 h 76"/>
                <a:gd name="T86" fmla="*/ 85 w 104"/>
                <a:gd name="T87" fmla="*/ 21 h 76"/>
                <a:gd name="T88" fmla="*/ 85 w 104"/>
                <a:gd name="T89" fmla="*/ 22 h 76"/>
                <a:gd name="T90" fmla="*/ 84 w 104"/>
                <a:gd name="T91" fmla="*/ 22 h 76"/>
                <a:gd name="T92" fmla="*/ 84 w 104"/>
                <a:gd name="T93" fmla="*/ 23 h 76"/>
                <a:gd name="T94" fmla="*/ 83 w 104"/>
                <a:gd name="T95" fmla="*/ 25 h 76"/>
                <a:gd name="T96" fmla="*/ 82 w 104"/>
                <a:gd name="T97" fmla="*/ 27 h 76"/>
                <a:gd name="T98" fmla="*/ 80 w 104"/>
                <a:gd name="T99" fmla="*/ 29 h 76"/>
                <a:gd name="T100" fmla="*/ 77 w 104"/>
                <a:gd name="T101" fmla="*/ 31 h 76"/>
                <a:gd name="T102" fmla="*/ 75 w 104"/>
                <a:gd name="T103" fmla="*/ 33 h 76"/>
                <a:gd name="T104" fmla="*/ 71 w 104"/>
                <a:gd name="T105" fmla="*/ 36 h 76"/>
                <a:gd name="T106" fmla="*/ 68 w 104"/>
                <a:gd name="T107" fmla="*/ 38 h 76"/>
                <a:gd name="T108" fmla="*/ 64 w 104"/>
                <a:gd name="T109" fmla="*/ 40 h 76"/>
                <a:gd name="T110" fmla="*/ 60 w 104"/>
                <a:gd name="T111" fmla="*/ 42 h 76"/>
                <a:gd name="T112" fmla="*/ 55 w 104"/>
                <a:gd name="T113" fmla="*/ 43 h 76"/>
                <a:gd name="T114" fmla="*/ 51 w 104"/>
                <a:gd name="T115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76">
                  <a:moveTo>
                    <a:pt x="51" y="45"/>
                  </a:moveTo>
                  <a:lnTo>
                    <a:pt x="42" y="48"/>
                  </a:lnTo>
                  <a:lnTo>
                    <a:pt x="33" y="50"/>
                  </a:lnTo>
                  <a:lnTo>
                    <a:pt x="24" y="52"/>
                  </a:lnTo>
                  <a:lnTo>
                    <a:pt x="16" y="53"/>
                  </a:lnTo>
                  <a:lnTo>
                    <a:pt x="10" y="54"/>
                  </a:lnTo>
                  <a:lnTo>
                    <a:pt x="5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3" y="76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3" y="74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8"/>
                  </a:lnTo>
                  <a:lnTo>
                    <a:pt x="47" y="65"/>
                  </a:lnTo>
                  <a:lnTo>
                    <a:pt x="57" y="61"/>
                  </a:lnTo>
                  <a:lnTo>
                    <a:pt x="62" y="59"/>
                  </a:lnTo>
                  <a:lnTo>
                    <a:pt x="67" y="57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80" y="49"/>
                  </a:lnTo>
                  <a:lnTo>
                    <a:pt x="84" y="46"/>
                  </a:lnTo>
                  <a:lnTo>
                    <a:pt x="88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6" y="32"/>
                  </a:lnTo>
                  <a:lnTo>
                    <a:pt x="97" y="28"/>
                  </a:lnTo>
                  <a:lnTo>
                    <a:pt x="98" y="25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4" y="22"/>
                  </a:lnTo>
                  <a:lnTo>
                    <a:pt x="101" y="20"/>
                  </a:lnTo>
                  <a:lnTo>
                    <a:pt x="96" y="15"/>
                  </a:lnTo>
                  <a:lnTo>
                    <a:pt x="88" y="8"/>
                  </a:lnTo>
                  <a:lnTo>
                    <a:pt x="77" y="0"/>
                  </a:lnTo>
                  <a:lnTo>
                    <a:pt x="80" y="9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3" y="25"/>
                  </a:lnTo>
                  <a:lnTo>
                    <a:pt x="82" y="27"/>
                  </a:lnTo>
                  <a:lnTo>
                    <a:pt x="80" y="29"/>
                  </a:lnTo>
                  <a:lnTo>
                    <a:pt x="77" y="31"/>
                  </a:lnTo>
                  <a:lnTo>
                    <a:pt x="75" y="33"/>
                  </a:lnTo>
                  <a:lnTo>
                    <a:pt x="71" y="36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5" y="43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4" name="Freeform 75">
              <a:extLst>
                <a:ext uri="{FF2B5EF4-FFF2-40B4-BE49-F238E27FC236}">
                  <a16:creationId xmlns:a16="http://schemas.microsoft.com/office/drawing/2014/main" id="{8F35F11B-00C9-4B09-AE8E-9F40642E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083050"/>
              <a:ext cx="217488" cy="65088"/>
            </a:xfrm>
            <a:custGeom>
              <a:avLst/>
              <a:gdLst>
                <a:gd name="T0" fmla="*/ 6 w 137"/>
                <a:gd name="T1" fmla="*/ 0 h 41"/>
                <a:gd name="T2" fmla="*/ 0 w 137"/>
                <a:gd name="T3" fmla="*/ 16 h 41"/>
                <a:gd name="T4" fmla="*/ 1 w 137"/>
                <a:gd name="T5" fmla="*/ 16 h 41"/>
                <a:gd name="T6" fmla="*/ 5 w 137"/>
                <a:gd name="T7" fmla="*/ 18 h 41"/>
                <a:gd name="T8" fmla="*/ 10 w 137"/>
                <a:gd name="T9" fmla="*/ 20 h 41"/>
                <a:gd name="T10" fmla="*/ 17 w 137"/>
                <a:gd name="T11" fmla="*/ 22 h 41"/>
                <a:gd name="T12" fmla="*/ 21 w 137"/>
                <a:gd name="T13" fmla="*/ 23 h 41"/>
                <a:gd name="T14" fmla="*/ 25 w 137"/>
                <a:gd name="T15" fmla="*/ 24 h 41"/>
                <a:gd name="T16" fmla="*/ 29 w 137"/>
                <a:gd name="T17" fmla="*/ 25 h 41"/>
                <a:gd name="T18" fmla="*/ 34 w 137"/>
                <a:gd name="T19" fmla="*/ 26 h 41"/>
                <a:gd name="T20" fmla="*/ 39 w 137"/>
                <a:gd name="T21" fmla="*/ 28 h 41"/>
                <a:gd name="T22" fmla="*/ 44 w 137"/>
                <a:gd name="T23" fmla="*/ 28 h 41"/>
                <a:gd name="T24" fmla="*/ 49 w 137"/>
                <a:gd name="T25" fmla="*/ 29 h 41"/>
                <a:gd name="T26" fmla="*/ 54 w 137"/>
                <a:gd name="T27" fmla="*/ 30 h 41"/>
                <a:gd name="T28" fmla="*/ 59 w 137"/>
                <a:gd name="T29" fmla="*/ 31 h 41"/>
                <a:gd name="T30" fmla="*/ 64 w 137"/>
                <a:gd name="T31" fmla="*/ 32 h 41"/>
                <a:gd name="T32" fmla="*/ 69 w 137"/>
                <a:gd name="T33" fmla="*/ 32 h 41"/>
                <a:gd name="T34" fmla="*/ 74 w 137"/>
                <a:gd name="T35" fmla="*/ 33 h 41"/>
                <a:gd name="T36" fmla="*/ 84 w 137"/>
                <a:gd name="T37" fmla="*/ 34 h 41"/>
                <a:gd name="T38" fmla="*/ 92 w 137"/>
                <a:gd name="T39" fmla="*/ 34 h 41"/>
                <a:gd name="T40" fmla="*/ 96 w 137"/>
                <a:gd name="T41" fmla="*/ 34 h 41"/>
                <a:gd name="T42" fmla="*/ 99 w 137"/>
                <a:gd name="T43" fmla="*/ 34 h 41"/>
                <a:gd name="T44" fmla="*/ 100 w 137"/>
                <a:gd name="T45" fmla="*/ 34 h 41"/>
                <a:gd name="T46" fmla="*/ 101 w 137"/>
                <a:gd name="T47" fmla="*/ 35 h 41"/>
                <a:gd name="T48" fmla="*/ 101 w 137"/>
                <a:gd name="T49" fmla="*/ 41 h 41"/>
                <a:gd name="T50" fmla="*/ 137 w 137"/>
                <a:gd name="T51" fmla="*/ 19 h 41"/>
                <a:gd name="T52" fmla="*/ 105 w 137"/>
                <a:gd name="T53" fmla="*/ 10 h 41"/>
                <a:gd name="T54" fmla="*/ 104 w 137"/>
                <a:gd name="T55" fmla="*/ 13 h 41"/>
                <a:gd name="T56" fmla="*/ 102 w 137"/>
                <a:gd name="T57" fmla="*/ 13 h 41"/>
                <a:gd name="T58" fmla="*/ 99 w 137"/>
                <a:gd name="T59" fmla="*/ 13 h 41"/>
                <a:gd name="T60" fmla="*/ 96 w 137"/>
                <a:gd name="T61" fmla="*/ 13 h 41"/>
                <a:gd name="T62" fmla="*/ 93 w 137"/>
                <a:gd name="T63" fmla="*/ 13 h 41"/>
                <a:gd name="T64" fmla="*/ 85 w 137"/>
                <a:gd name="T65" fmla="*/ 13 h 41"/>
                <a:gd name="T66" fmla="*/ 76 w 137"/>
                <a:gd name="T67" fmla="*/ 13 h 41"/>
                <a:gd name="T68" fmla="*/ 67 w 137"/>
                <a:gd name="T69" fmla="*/ 12 h 41"/>
                <a:gd name="T70" fmla="*/ 57 w 137"/>
                <a:gd name="T71" fmla="*/ 11 h 41"/>
                <a:gd name="T72" fmla="*/ 52 w 137"/>
                <a:gd name="T73" fmla="*/ 10 h 41"/>
                <a:gd name="T74" fmla="*/ 47 w 137"/>
                <a:gd name="T75" fmla="*/ 9 h 41"/>
                <a:gd name="T76" fmla="*/ 42 w 137"/>
                <a:gd name="T77" fmla="*/ 9 h 41"/>
                <a:gd name="T78" fmla="*/ 38 w 137"/>
                <a:gd name="T79" fmla="*/ 8 h 41"/>
                <a:gd name="T80" fmla="*/ 34 w 137"/>
                <a:gd name="T81" fmla="*/ 7 h 41"/>
                <a:gd name="T82" fmla="*/ 29 w 137"/>
                <a:gd name="T83" fmla="*/ 6 h 41"/>
                <a:gd name="T84" fmla="*/ 25 w 137"/>
                <a:gd name="T85" fmla="*/ 5 h 41"/>
                <a:gd name="T86" fmla="*/ 22 w 137"/>
                <a:gd name="T87" fmla="*/ 4 h 41"/>
                <a:gd name="T88" fmla="*/ 15 w 137"/>
                <a:gd name="T89" fmla="*/ 3 h 41"/>
                <a:gd name="T90" fmla="*/ 10 w 137"/>
                <a:gd name="T91" fmla="*/ 1 h 41"/>
                <a:gd name="T92" fmla="*/ 7 w 137"/>
                <a:gd name="T93" fmla="*/ 0 h 41"/>
                <a:gd name="T94" fmla="*/ 6 w 137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41">
                  <a:moveTo>
                    <a:pt x="6" y="0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5" y="24"/>
                  </a:lnTo>
                  <a:lnTo>
                    <a:pt x="29" y="25"/>
                  </a:lnTo>
                  <a:lnTo>
                    <a:pt x="34" y="26"/>
                  </a:lnTo>
                  <a:lnTo>
                    <a:pt x="39" y="28"/>
                  </a:lnTo>
                  <a:lnTo>
                    <a:pt x="44" y="28"/>
                  </a:lnTo>
                  <a:lnTo>
                    <a:pt x="49" y="29"/>
                  </a:lnTo>
                  <a:lnTo>
                    <a:pt x="54" y="30"/>
                  </a:lnTo>
                  <a:lnTo>
                    <a:pt x="59" y="31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1" y="41"/>
                  </a:lnTo>
                  <a:lnTo>
                    <a:pt x="137" y="19"/>
                  </a:lnTo>
                  <a:lnTo>
                    <a:pt x="105" y="10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99" y="13"/>
                  </a:lnTo>
                  <a:lnTo>
                    <a:pt x="96" y="13"/>
                  </a:lnTo>
                  <a:lnTo>
                    <a:pt x="93" y="13"/>
                  </a:lnTo>
                  <a:lnTo>
                    <a:pt x="85" y="13"/>
                  </a:lnTo>
                  <a:lnTo>
                    <a:pt x="76" y="13"/>
                  </a:lnTo>
                  <a:lnTo>
                    <a:pt x="67" y="12"/>
                  </a:lnTo>
                  <a:lnTo>
                    <a:pt x="57" y="11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29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15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5" name="Freeform 76">
              <a:extLst>
                <a:ext uri="{FF2B5EF4-FFF2-40B4-BE49-F238E27FC236}">
                  <a16:creationId xmlns:a16="http://schemas.microsoft.com/office/drawing/2014/main" id="{9515741D-2B47-4CC3-B5CE-F2C6BE58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3960813"/>
              <a:ext cx="12700" cy="14288"/>
            </a:xfrm>
            <a:custGeom>
              <a:avLst/>
              <a:gdLst>
                <a:gd name="T0" fmla="*/ 1 w 8"/>
                <a:gd name="T1" fmla="*/ 0 h 9"/>
                <a:gd name="T2" fmla="*/ 0 w 8"/>
                <a:gd name="T3" fmla="*/ 9 h 9"/>
                <a:gd name="T4" fmla="*/ 2 w 8"/>
                <a:gd name="T5" fmla="*/ 9 h 9"/>
                <a:gd name="T6" fmla="*/ 4 w 8"/>
                <a:gd name="T7" fmla="*/ 8 h 9"/>
                <a:gd name="T8" fmla="*/ 7 w 8"/>
                <a:gd name="T9" fmla="*/ 8 h 9"/>
                <a:gd name="T10" fmla="*/ 8 w 8"/>
                <a:gd name="T11" fmla="*/ 8 h 9"/>
                <a:gd name="T12" fmla="*/ 7 w 8"/>
                <a:gd name="T13" fmla="*/ 0 h 9"/>
                <a:gd name="T14" fmla="*/ 6 w 8"/>
                <a:gd name="T15" fmla="*/ 0 h 9"/>
                <a:gd name="T16" fmla="*/ 2 w 8"/>
                <a:gd name="T17" fmla="*/ 0 h 9"/>
                <a:gd name="T18" fmla="*/ 2 w 8"/>
                <a:gd name="T19" fmla="*/ 0 h 9"/>
                <a:gd name="T20" fmla="*/ 1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6" name="Freeform 77">
              <a:extLst>
                <a:ext uri="{FF2B5EF4-FFF2-40B4-BE49-F238E27FC236}">
                  <a16:creationId xmlns:a16="http://schemas.microsoft.com/office/drawing/2014/main" id="{248D2372-0722-42EF-AFB5-C93BC7182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725" y="3971925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 h 14"/>
                <a:gd name="T4" fmla="*/ 0 w 14"/>
                <a:gd name="T5" fmla="*/ 1 h 14"/>
                <a:gd name="T6" fmla="*/ 0 w 14"/>
                <a:gd name="T7" fmla="*/ 2 h 14"/>
                <a:gd name="T8" fmla="*/ 1 w 14"/>
                <a:gd name="T9" fmla="*/ 4 h 14"/>
                <a:gd name="T10" fmla="*/ 3 w 14"/>
                <a:gd name="T11" fmla="*/ 9 h 14"/>
                <a:gd name="T12" fmla="*/ 3 w 14"/>
                <a:gd name="T13" fmla="*/ 10 h 14"/>
                <a:gd name="T14" fmla="*/ 3 w 14"/>
                <a:gd name="T15" fmla="*/ 12 h 14"/>
                <a:gd name="T16" fmla="*/ 5 w 14"/>
                <a:gd name="T17" fmla="*/ 12 h 14"/>
                <a:gd name="T18" fmla="*/ 6 w 14"/>
                <a:gd name="T19" fmla="*/ 13 h 14"/>
                <a:gd name="T20" fmla="*/ 9 w 14"/>
                <a:gd name="T21" fmla="*/ 14 h 14"/>
                <a:gd name="T22" fmla="*/ 10 w 14"/>
                <a:gd name="T23" fmla="*/ 14 h 14"/>
                <a:gd name="T24" fmla="*/ 14 w 14"/>
                <a:gd name="T25" fmla="*/ 4 h 14"/>
                <a:gd name="T26" fmla="*/ 13 w 14"/>
                <a:gd name="T27" fmla="*/ 4 h 14"/>
                <a:gd name="T28" fmla="*/ 9 w 14"/>
                <a:gd name="T29" fmla="*/ 3 h 14"/>
                <a:gd name="T30" fmla="*/ 5 w 14"/>
                <a:gd name="T31" fmla="*/ 1 h 14"/>
                <a:gd name="T32" fmla="*/ 0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9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7" name="Freeform 78">
              <a:extLst>
                <a:ext uri="{FF2B5EF4-FFF2-40B4-BE49-F238E27FC236}">
                  <a16:creationId xmlns:a16="http://schemas.microsoft.com/office/drawing/2014/main" id="{135FA90E-81D5-4098-B3EB-026E086F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3708400"/>
              <a:ext cx="36513" cy="36513"/>
            </a:xfrm>
            <a:custGeom>
              <a:avLst/>
              <a:gdLst>
                <a:gd name="T0" fmla="*/ 23 w 23"/>
                <a:gd name="T1" fmla="*/ 7 h 23"/>
                <a:gd name="T2" fmla="*/ 19 w 23"/>
                <a:gd name="T3" fmla="*/ 4 h 23"/>
                <a:gd name="T4" fmla="*/ 15 w 23"/>
                <a:gd name="T5" fmla="*/ 2 h 23"/>
                <a:gd name="T6" fmla="*/ 10 w 23"/>
                <a:gd name="T7" fmla="*/ 0 h 23"/>
                <a:gd name="T8" fmla="*/ 5 w 23"/>
                <a:gd name="T9" fmla="*/ 0 h 23"/>
                <a:gd name="T10" fmla="*/ 5 w 23"/>
                <a:gd name="T11" fmla="*/ 0 h 23"/>
                <a:gd name="T12" fmla="*/ 4 w 23"/>
                <a:gd name="T13" fmla="*/ 1 h 23"/>
                <a:gd name="T14" fmla="*/ 3 w 23"/>
                <a:gd name="T15" fmla="*/ 3 h 23"/>
                <a:gd name="T16" fmla="*/ 0 w 23"/>
                <a:gd name="T17" fmla="*/ 23 h 23"/>
                <a:gd name="T18" fmla="*/ 4 w 23"/>
                <a:gd name="T19" fmla="*/ 18 h 23"/>
                <a:gd name="T20" fmla="*/ 9 w 23"/>
                <a:gd name="T21" fmla="*/ 14 h 23"/>
                <a:gd name="T22" fmla="*/ 16 w 23"/>
                <a:gd name="T23" fmla="*/ 11 h 23"/>
                <a:gd name="T24" fmla="*/ 23 w 23"/>
                <a:gd name="T25" fmla="*/ 8 h 23"/>
                <a:gd name="T26" fmla="*/ 23 w 23"/>
                <a:gd name="T27" fmla="*/ 7 h 23"/>
                <a:gd name="T28" fmla="*/ 23 w 23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3" y="7"/>
                  </a:moveTo>
                  <a:lnTo>
                    <a:pt x="19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8" name="Freeform 79">
              <a:extLst>
                <a:ext uri="{FF2B5EF4-FFF2-40B4-BE49-F238E27FC236}">
                  <a16:creationId xmlns:a16="http://schemas.microsoft.com/office/drawing/2014/main" id="{09F2E757-671A-4E18-B046-1BCF4237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3708400"/>
              <a:ext cx="84138" cy="274638"/>
            </a:xfrm>
            <a:custGeom>
              <a:avLst/>
              <a:gdLst>
                <a:gd name="T0" fmla="*/ 8 w 53"/>
                <a:gd name="T1" fmla="*/ 92 h 173"/>
                <a:gd name="T2" fmla="*/ 12 w 53"/>
                <a:gd name="T3" fmla="*/ 90 h 173"/>
                <a:gd name="T4" fmla="*/ 11 w 53"/>
                <a:gd name="T5" fmla="*/ 73 h 173"/>
                <a:gd name="T6" fmla="*/ 10 w 53"/>
                <a:gd name="T7" fmla="*/ 37 h 173"/>
                <a:gd name="T8" fmla="*/ 11 w 53"/>
                <a:gd name="T9" fmla="*/ 32 h 173"/>
                <a:gd name="T10" fmla="*/ 11 w 53"/>
                <a:gd name="T11" fmla="*/ 33 h 173"/>
                <a:gd name="T12" fmla="*/ 14 w 53"/>
                <a:gd name="T13" fmla="*/ 78 h 173"/>
                <a:gd name="T14" fmla="*/ 15 w 53"/>
                <a:gd name="T15" fmla="*/ 95 h 173"/>
                <a:gd name="T16" fmla="*/ 15 w 53"/>
                <a:gd name="T17" fmla="*/ 98 h 173"/>
                <a:gd name="T18" fmla="*/ 18 w 53"/>
                <a:gd name="T19" fmla="*/ 104 h 173"/>
                <a:gd name="T20" fmla="*/ 20 w 53"/>
                <a:gd name="T21" fmla="*/ 117 h 173"/>
                <a:gd name="T22" fmla="*/ 25 w 53"/>
                <a:gd name="T23" fmla="*/ 126 h 173"/>
                <a:gd name="T24" fmla="*/ 32 w 53"/>
                <a:gd name="T25" fmla="*/ 173 h 173"/>
                <a:gd name="T26" fmla="*/ 35 w 53"/>
                <a:gd name="T27" fmla="*/ 171 h 173"/>
                <a:gd name="T28" fmla="*/ 37 w 53"/>
                <a:gd name="T29" fmla="*/ 166 h 173"/>
                <a:gd name="T30" fmla="*/ 39 w 53"/>
                <a:gd name="T31" fmla="*/ 144 h 173"/>
                <a:gd name="T32" fmla="*/ 41 w 53"/>
                <a:gd name="T33" fmla="*/ 166 h 173"/>
                <a:gd name="T34" fmla="*/ 43 w 53"/>
                <a:gd name="T35" fmla="*/ 171 h 173"/>
                <a:gd name="T36" fmla="*/ 45 w 53"/>
                <a:gd name="T37" fmla="*/ 172 h 173"/>
                <a:gd name="T38" fmla="*/ 47 w 53"/>
                <a:gd name="T39" fmla="*/ 173 h 173"/>
                <a:gd name="T40" fmla="*/ 53 w 53"/>
                <a:gd name="T41" fmla="*/ 131 h 173"/>
                <a:gd name="T42" fmla="*/ 47 w 53"/>
                <a:gd name="T43" fmla="*/ 123 h 173"/>
                <a:gd name="T44" fmla="*/ 47 w 53"/>
                <a:gd name="T45" fmla="*/ 123 h 173"/>
                <a:gd name="T46" fmla="*/ 43 w 53"/>
                <a:gd name="T47" fmla="*/ 81 h 173"/>
                <a:gd name="T48" fmla="*/ 41 w 53"/>
                <a:gd name="T49" fmla="*/ 38 h 173"/>
                <a:gd name="T50" fmla="*/ 44 w 53"/>
                <a:gd name="T51" fmla="*/ 28 h 173"/>
                <a:gd name="T52" fmla="*/ 43 w 53"/>
                <a:gd name="T53" fmla="*/ 8 h 173"/>
                <a:gd name="T54" fmla="*/ 42 w 53"/>
                <a:gd name="T55" fmla="*/ 4 h 173"/>
                <a:gd name="T56" fmla="*/ 38 w 53"/>
                <a:gd name="T57" fmla="*/ 6 h 173"/>
                <a:gd name="T58" fmla="*/ 38 w 53"/>
                <a:gd name="T59" fmla="*/ 10 h 173"/>
                <a:gd name="T60" fmla="*/ 35 w 53"/>
                <a:gd name="T61" fmla="*/ 39 h 173"/>
                <a:gd name="T62" fmla="*/ 27 w 53"/>
                <a:gd name="T63" fmla="*/ 0 h 173"/>
                <a:gd name="T64" fmla="*/ 26 w 53"/>
                <a:gd name="T65" fmla="*/ 0 h 173"/>
                <a:gd name="T66" fmla="*/ 10 w 53"/>
                <a:gd name="T67" fmla="*/ 7 h 173"/>
                <a:gd name="T68" fmla="*/ 3 w 53"/>
                <a:gd name="T69" fmla="*/ 14 h 173"/>
                <a:gd name="T70" fmla="*/ 0 w 53"/>
                <a:gd name="T71" fmla="*/ 26 h 173"/>
                <a:gd name="T72" fmla="*/ 0 w 53"/>
                <a:gd name="T73" fmla="*/ 52 h 173"/>
                <a:gd name="T74" fmla="*/ 1 w 53"/>
                <a:gd name="T75" fmla="*/ 86 h 173"/>
                <a:gd name="T76" fmla="*/ 2 w 53"/>
                <a:gd name="T7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73">
                  <a:moveTo>
                    <a:pt x="2" y="89"/>
                  </a:moveTo>
                  <a:lnTo>
                    <a:pt x="8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1" y="73"/>
                  </a:lnTo>
                  <a:lnTo>
                    <a:pt x="10" y="53"/>
                  </a:lnTo>
                  <a:lnTo>
                    <a:pt x="10" y="37"/>
                  </a:lnTo>
                  <a:lnTo>
                    <a:pt x="10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64"/>
                  </a:lnTo>
                  <a:lnTo>
                    <a:pt x="14" y="78"/>
                  </a:lnTo>
                  <a:lnTo>
                    <a:pt x="15" y="89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4"/>
                  </a:lnTo>
                  <a:lnTo>
                    <a:pt x="19" y="109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5" y="126"/>
                  </a:lnTo>
                  <a:lnTo>
                    <a:pt x="30" y="164"/>
                  </a:lnTo>
                  <a:lnTo>
                    <a:pt x="32" y="173"/>
                  </a:lnTo>
                  <a:lnTo>
                    <a:pt x="33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7" y="166"/>
                  </a:lnTo>
                  <a:lnTo>
                    <a:pt x="38" y="159"/>
                  </a:lnTo>
                  <a:lnTo>
                    <a:pt x="39" y="144"/>
                  </a:lnTo>
                  <a:lnTo>
                    <a:pt x="41" y="160"/>
                  </a:lnTo>
                  <a:lnTo>
                    <a:pt x="41" y="166"/>
                  </a:lnTo>
                  <a:lnTo>
                    <a:pt x="42" y="168"/>
                  </a:lnTo>
                  <a:lnTo>
                    <a:pt x="43" y="171"/>
                  </a:lnTo>
                  <a:lnTo>
                    <a:pt x="44" y="172"/>
                  </a:lnTo>
                  <a:lnTo>
                    <a:pt x="45" y="172"/>
                  </a:lnTo>
                  <a:lnTo>
                    <a:pt x="46" y="173"/>
                  </a:lnTo>
                  <a:lnTo>
                    <a:pt x="47" y="173"/>
                  </a:lnTo>
                  <a:lnTo>
                    <a:pt x="48" y="164"/>
                  </a:lnTo>
                  <a:lnTo>
                    <a:pt x="53" y="131"/>
                  </a:lnTo>
                  <a:lnTo>
                    <a:pt x="49" y="128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5" y="106"/>
                  </a:lnTo>
                  <a:lnTo>
                    <a:pt x="43" y="81"/>
                  </a:lnTo>
                  <a:lnTo>
                    <a:pt x="41" y="55"/>
                  </a:lnTo>
                  <a:lnTo>
                    <a:pt x="41" y="38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28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8" y="3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0" y="71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9" name="Freeform 80">
              <a:extLst>
                <a:ext uri="{FF2B5EF4-FFF2-40B4-BE49-F238E27FC236}">
                  <a16:creationId xmlns:a16="http://schemas.microsoft.com/office/drawing/2014/main" id="{24491398-36B9-4A92-A694-5461325DE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3857625"/>
              <a:ext cx="14288" cy="17463"/>
            </a:xfrm>
            <a:custGeom>
              <a:avLst/>
              <a:gdLst>
                <a:gd name="T0" fmla="*/ 7 w 9"/>
                <a:gd name="T1" fmla="*/ 2 h 11"/>
                <a:gd name="T2" fmla="*/ 0 w 9"/>
                <a:gd name="T3" fmla="*/ 0 h 11"/>
                <a:gd name="T4" fmla="*/ 0 w 9"/>
                <a:gd name="T5" fmla="*/ 1 h 11"/>
                <a:gd name="T6" fmla="*/ 0 w 9"/>
                <a:gd name="T7" fmla="*/ 5 h 11"/>
                <a:gd name="T8" fmla="*/ 2 w 9"/>
                <a:gd name="T9" fmla="*/ 9 h 11"/>
                <a:gd name="T10" fmla="*/ 4 w 9"/>
                <a:gd name="T11" fmla="*/ 11 h 11"/>
                <a:gd name="T12" fmla="*/ 5 w 9"/>
                <a:gd name="T13" fmla="*/ 11 h 11"/>
                <a:gd name="T14" fmla="*/ 6 w 9"/>
                <a:gd name="T15" fmla="*/ 10 h 11"/>
                <a:gd name="T16" fmla="*/ 6 w 9"/>
                <a:gd name="T17" fmla="*/ 9 h 11"/>
                <a:gd name="T18" fmla="*/ 6 w 9"/>
                <a:gd name="T19" fmla="*/ 8 h 11"/>
                <a:gd name="T20" fmla="*/ 7 w 9"/>
                <a:gd name="T21" fmla="*/ 6 h 11"/>
                <a:gd name="T22" fmla="*/ 7 w 9"/>
                <a:gd name="T23" fmla="*/ 6 h 11"/>
                <a:gd name="T24" fmla="*/ 7 w 9"/>
                <a:gd name="T25" fmla="*/ 6 h 11"/>
                <a:gd name="T26" fmla="*/ 7 w 9"/>
                <a:gd name="T27" fmla="*/ 7 h 11"/>
                <a:gd name="T28" fmla="*/ 8 w 9"/>
                <a:gd name="T29" fmla="*/ 9 h 11"/>
                <a:gd name="T30" fmla="*/ 8 w 9"/>
                <a:gd name="T31" fmla="*/ 10 h 11"/>
                <a:gd name="T32" fmla="*/ 9 w 9"/>
                <a:gd name="T33" fmla="*/ 11 h 11"/>
                <a:gd name="T34" fmla="*/ 9 w 9"/>
                <a:gd name="T35" fmla="*/ 10 h 11"/>
                <a:gd name="T36" fmla="*/ 9 w 9"/>
                <a:gd name="T37" fmla="*/ 4 h 11"/>
                <a:gd name="T38" fmla="*/ 7 w 9"/>
                <a:gd name="T3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0" name="Freeform 81">
              <a:extLst>
                <a:ext uri="{FF2B5EF4-FFF2-40B4-BE49-F238E27FC236}">
                  <a16:creationId xmlns:a16="http://schemas.microsoft.com/office/drawing/2014/main" id="{E5EFE797-1C0B-4391-8582-3D9AB9D2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3616325"/>
              <a:ext cx="101600" cy="92075"/>
            </a:xfrm>
            <a:custGeom>
              <a:avLst/>
              <a:gdLst>
                <a:gd name="T0" fmla="*/ 18 w 64"/>
                <a:gd name="T1" fmla="*/ 55 h 58"/>
                <a:gd name="T2" fmla="*/ 18 w 64"/>
                <a:gd name="T3" fmla="*/ 50 h 58"/>
                <a:gd name="T4" fmla="*/ 18 w 64"/>
                <a:gd name="T5" fmla="*/ 43 h 58"/>
                <a:gd name="T6" fmla="*/ 23 w 64"/>
                <a:gd name="T7" fmla="*/ 52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9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8 h 58"/>
                <a:gd name="T24" fmla="*/ 64 w 64"/>
                <a:gd name="T25" fmla="*/ 54 h 58"/>
                <a:gd name="T26" fmla="*/ 62 w 64"/>
                <a:gd name="T27" fmla="*/ 53 h 58"/>
                <a:gd name="T28" fmla="*/ 58 w 64"/>
                <a:gd name="T29" fmla="*/ 51 h 58"/>
                <a:gd name="T30" fmla="*/ 56 w 64"/>
                <a:gd name="T31" fmla="*/ 45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10 h 58"/>
                <a:gd name="T38" fmla="*/ 46 w 64"/>
                <a:gd name="T39" fmla="*/ 5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1 h 58"/>
                <a:gd name="T46" fmla="*/ 34 w 64"/>
                <a:gd name="T47" fmla="*/ 0 h 58"/>
                <a:gd name="T48" fmla="*/ 25 w 64"/>
                <a:gd name="T49" fmla="*/ 2 h 58"/>
                <a:gd name="T50" fmla="*/ 17 w 64"/>
                <a:gd name="T51" fmla="*/ 6 h 58"/>
                <a:gd name="T52" fmla="*/ 14 w 64"/>
                <a:gd name="T53" fmla="*/ 9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9 w 64"/>
                <a:gd name="T63" fmla="*/ 45 h 58"/>
                <a:gd name="T64" fmla="*/ 7 w 64"/>
                <a:gd name="T65" fmla="*/ 51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8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8" y="55"/>
                  </a:lnTo>
                  <a:lnTo>
                    <a:pt x="19" y="54"/>
                  </a:lnTo>
                  <a:lnTo>
                    <a:pt x="18" y="50"/>
                  </a:lnTo>
                  <a:lnTo>
                    <a:pt x="17" y="38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56"/>
                  </a:lnTo>
                  <a:lnTo>
                    <a:pt x="31" y="57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7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9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1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7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1" name="Freeform 82">
              <a:extLst>
                <a:ext uri="{FF2B5EF4-FFF2-40B4-BE49-F238E27FC236}">
                  <a16:creationId xmlns:a16="http://schemas.microsoft.com/office/drawing/2014/main" id="{7DAFC561-FAAF-4DB1-93AB-72B2BD7F6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0" y="3973513"/>
              <a:ext cx="14288" cy="26988"/>
            </a:xfrm>
            <a:custGeom>
              <a:avLst/>
              <a:gdLst>
                <a:gd name="T0" fmla="*/ 3 w 9"/>
                <a:gd name="T1" fmla="*/ 12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6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9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5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1 h 17"/>
                <a:gd name="T38" fmla="*/ 3 w 9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2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2" name="Freeform 83">
              <a:extLst>
                <a:ext uri="{FF2B5EF4-FFF2-40B4-BE49-F238E27FC236}">
                  <a16:creationId xmlns:a16="http://schemas.microsoft.com/office/drawing/2014/main" id="{06C4507A-06F8-4918-9BDC-AAE764B2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3973513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5 h 17"/>
                <a:gd name="T8" fmla="*/ 5 w 9"/>
                <a:gd name="T9" fmla="*/ 7 h 17"/>
                <a:gd name="T10" fmla="*/ 3 w 9"/>
                <a:gd name="T11" fmla="*/ 9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6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5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5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3" name="Freeform 84">
              <a:extLst>
                <a:ext uri="{FF2B5EF4-FFF2-40B4-BE49-F238E27FC236}">
                  <a16:creationId xmlns:a16="http://schemas.microsoft.com/office/drawing/2014/main" id="{BD7A292A-84BF-4B64-9ABB-1A0EB8B55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3700463"/>
              <a:ext cx="41275" cy="42863"/>
            </a:xfrm>
            <a:custGeom>
              <a:avLst/>
              <a:gdLst>
                <a:gd name="T0" fmla="*/ 22 w 26"/>
                <a:gd name="T1" fmla="*/ 4 h 27"/>
                <a:gd name="T2" fmla="*/ 21 w 26"/>
                <a:gd name="T3" fmla="*/ 0 h 27"/>
                <a:gd name="T4" fmla="*/ 21 w 26"/>
                <a:gd name="T5" fmla="*/ 0 h 27"/>
                <a:gd name="T6" fmla="*/ 20 w 26"/>
                <a:gd name="T7" fmla="*/ 0 h 27"/>
                <a:gd name="T8" fmla="*/ 12 w 26"/>
                <a:gd name="T9" fmla="*/ 2 h 27"/>
                <a:gd name="T10" fmla="*/ 4 w 26"/>
                <a:gd name="T11" fmla="*/ 6 h 27"/>
                <a:gd name="T12" fmla="*/ 2 w 26"/>
                <a:gd name="T13" fmla="*/ 8 h 27"/>
                <a:gd name="T14" fmla="*/ 0 w 26"/>
                <a:gd name="T15" fmla="*/ 10 h 27"/>
                <a:gd name="T16" fmla="*/ 7 w 26"/>
                <a:gd name="T17" fmla="*/ 13 h 27"/>
                <a:gd name="T18" fmla="*/ 15 w 26"/>
                <a:gd name="T19" fmla="*/ 17 h 27"/>
                <a:gd name="T20" fmla="*/ 21 w 26"/>
                <a:gd name="T21" fmla="*/ 21 h 27"/>
                <a:gd name="T22" fmla="*/ 26 w 26"/>
                <a:gd name="T23" fmla="*/ 27 h 27"/>
                <a:gd name="T24" fmla="*/ 22 w 26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7">
                  <a:moveTo>
                    <a:pt x="22" y="4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5" y="17"/>
                  </a:lnTo>
                  <a:lnTo>
                    <a:pt x="21" y="21"/>
                  </a:lnTo>
                  <a:lnTo>
                    <a:pt x="26" y="27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4" name="Freeform 85">
              <a:extLst>
                <a:ext uri="{FF2B5EF4-FFF2-40B4-BE49-F238E27FC236}">
                  <a16:creationId xmlns:a16="http://schemas.microsoft.com/office/drawing/2014/main" id="{2CFBBE36-7763-4FD6-8883-97133D9C5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3700463"/>
              <a:ext cx="82550" cy="274638"/>
            </a:xfrm>
            <a:custGeom>
              <a:avLst/>
              <a:gdLst>
                <a:gd name="T0" fmla="*/ 26 w 52"/>
                <a:gd name="T1" fmla="*/ 0 h 173"/>
                <a:gd name="T2" fmla="*/ 24 w 52"/>
                <a:gd name="T3" fmla="*/ 3 h 173"/>
                <a:gd name="T4" fmla="*/ 16 w 52"/>
                <a:gd name="T5" fmla="*/ 10 h 173"/>
                <a:gd name="T6" fmla="*/ 16 w 52"/>
                <a:gd name="T7" fmla="*/ 6 h 173"/>
                <a:gd name="T8" fmla="*/ 12 w 52"/>
                <a:gd name="T9" fmla="*/ 4 h 173"/>
                <a:gd name="T10" fmla="*/ 11 w 52"/>
                <a:gd name="T11" fmla="*/ 7 h 173"/>
                <a:gd name="T12" fmla="*/ 10 w 52"/>
                <a:gd name="T13" fmla="*/ 30 h 173"/>
                <a:gd name="T14" fmla="*/ 12 w 52"/>
                <a:gd name="T15" fmla="*/ 36 h 173"/>
                <a:gd name="T16" fmla="*/ 13 w 52"/>
                <a:gd name="T17" fmla="*/ 37 h 173"/>
                <a:gd name="T18" fmla="*/ 11 w 52"/>
                <a:gd name="T19" fmla="*/ 76 h 173"/>
                <a:gd name="T20" fmla="*/ 6 w 52"/>
                <a:gd name="T21" fmla="*/ 123 h 173"/>
                <a:gd name="T22" fmla="*/ 5 w 52"/>
                <a:gd name="T23" fmla="*/ 128 h 173"/>
                <a:gd name="T24" fmla="*/ 0 w 52"/>
                <a:gd name="T25" fmla="*/ 136 h 173"/>
                <a:gd name="T26" fmla="*/ 5 w 52"/>
                <a:gd name="T27" fmla="*/ 173 h 173"/>
                <a:gd name="T28" fmla="*/ 9 w 52"/>
                <a:gd name="T29" fmla="*/ 171 h 173"/>
                <a:gd name="T30" fmla="*/ 11 w 52"/>
                <a:gd name="T31" fmla="*/ 166 h 173"/>
                <a:gd name="T32" fmla="*/ 13 w 52"/>
                <a:gd name="T33" fmla="*/ 143 h 173"/>
                <a:gd name="T34" fmla="*/ 15 w 52"/>
                <a:gd name="T35" fmla="*/ 166 h 173"/>
                <a:gd name="T36" fmla="*/ 17 w 52"/>
                <a:gd name="T37" fmla="*/ 171 h 173"/>
                <a:gd name="T38" fmla="*/ 19 w 52"/>
                <a:gd name="T39" fmla="*/ 172 h 173"/>
                <a:gd name="T40" fmla="*/ 21 w 52"/>
                <a:gd name="T41" fmla="*/ 173 h 173"/>
                <a:gd name="T42" fmla="*/ 27 w 52"/>
                <a:gd name="T43" fmla="*/ 126 h 173"/>
                <a:gd name="T44" fmla="*/ 31 w 52"/>
                <a:gd name="T45" fmla="*/ 116 h 173"/>
                <a:gd name="T46" fmla="*/ 33 w 52"/>
                <a:gd name="T47" fmla="*/ 103 h 173"/>
                <a:gd name="T48" fmla="*/ 36 w 52"/>
                <a:gd name="T49" fmla="*/ 97 h 173"/>
                <a:gd name="T50" fmla="*/ 36 w 52"/>
                <a:gd name="T51" fmla="*/ 93 h 173"/>
                <a:gd name="T52" fmla="*/ 37 w 52"/>
                <a:gd name="T53" fmla="*/ 80 h 173"/>
                <a:gd name="T54" fmla="*/ 40 w 52"/>
                <a:gd name="T55" fmla="*/ 33 h 173"/>
                <a:gd name="T56" fmla="*/ 40 w 52"/>
                <a:gd name="T57" fmla="*/ 33 h 173"/>
                <a:gd name="T58" fmla="*/ 41 w 52"/>
                <a:gd name="T59" fmla="*/ 31 h 173"/>
                <a:gd name="T60" fmla="*/ 42 w 52"/>
                <a:gd name="T61" fmla="*/ 51 h 173"/>
                <a:gd name="T62" fmla="*/ 41 w 52"/>
                <a:gd name="T63" fmla="*/ 83 h 173"/>
                <a:gd name="T64" fmla="*/ 41 w 52"/>
                <a:gd name="T65" fmla="*/ 87 h 173"/>
                <a:gd name="T66" fmla="*/ 49 w 52"/>
                <a:gd name="T67" fmla="*/ 85 h 173"/>
                <a:gd name="T68" fmla="*/ 50 w 52"/>
                <a:gd name="T69" fmla="*/ 82 h 173"/>
                <a:gd name="T70" fmla="*/ 52 w 52"/>
                <a:gd name="T71" fmla="*/ 46 h 173"/>
                <a:gd name="T72" fmla="*/ 51 w 52"/>
                <a:gd name="T73" fmla="*/ 16 h 173"/>
                <a:gd name="T74" fmla="*/ 44 w 52"/>
                <a:gd name="T75" fmla="*/ 7 h 173"/>
                <a:gd name="T76" fmla="*/ 36 w 52"/>
                <a:gd name="T77" fmla="*/ 1 h 173"/>
                <a:gd name="T78" fmla="*/ 26 w 52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3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19" y="3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51"/>
                  </a:lnTo>
                  <a:lnTo>
                    <a:pt x="11" y="76"/>
                  </a:lnTo>
                  <a:lnTo>
                    <a:pt x="9" y="102"/>
                  </a:lnTo>
                  <a:lnTo>
                    <a:pt x="6" y="123"/>
                  </a:lnTo>
                  <a:lnTo>
                    <a:pt x="6" y="126"/>
                  </a:lnTo>
                  <a:lnTo>
                    <a:pt x="5" y="128"/>
                  </a:lnTo>
                  <a:lnTo>
                    <a:pt x="4" y="132"/>
                  </a:lnTo>
                  <a:lnTo>
                    <a:pt x="0" y="136"/>
                  </a:lnTo>
                  <a:lnTo>
                    <a:pt x="4" y="163"/>
                  </a:lnTo>
                  <a:lnTo>
                    <a:pt x="5" y="173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10" y="168"/>
                  </a:lnTo>
                  <a:lnTo>
                    <a:pt x="11" y="166"/>
                  </a:lnTo>
                  <a:lnTo>
                    <a:pt x="12" y="159"/>
                  </a:lnTo>
                  <a:lnTo>
                    <a:pt x="13" y="143"/>
                  </a:lnTo>
                  <a:lnTo>
                    <a:pt x="15" y="160"/>
                  </a:lnTo>
                  <a:lnTo>
                    <a:pt x="15" y="166"/>
                  </a:lnTo>
                  <a:lnTo>
                    <a:pt x="16" y="168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2" y="163"/>
                  </a:lnTo>
                  <a:lnTo>
                    <a:pt x="27" y="126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5" y="100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7" y="85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6"/>
                  </a:lnTo>
                  <a:lnTo>
                    <a:pt x="42" y="51"/>
                  </a:lnTo>
                  <a:lnTo>
                    <a:pt x="41" y="69"/>
                  </a:lnTo>
                  <a:lnTo>
                    <a:pt x="41" y="83"/>
                  </a:lnTo>
                  <a:lnTo>
                    <a:pt x="41" y="86"/>
                  </a:lnTo>
                  <a:lnTo>
                    <a:pt x="41" y="87"/>
                  </a:lnTo>
                  <a:lnTo>
                    <a:pt x="44" y="87"/>
                  </a:lnTo>
                  <a:lnTo>
                    <a:pt x="49" y="85"/>
                  </a:lnTo>
                  <a:lnTo>
                    <a:pt x="49" y="84"/>
                  </a:lnTo>
                  <a:lnTo>
                    <a:pt x="50" y="82"/>
                  </a:lnTo>
                  <a:lnTo>
                    <a:pt x="51" y="66"/>
                  </a:lnTo>
                  <a:lnTo>
                    <a:pt x="52" y="46"/>
                  </a:lnTo>
                  <a:lnTo>
                    <a:pt x="52" y="28"/>
                  </a:lnTo>
                  <a:lnTo>
                    <a:pt x="51" y="16"/>
                  </a:lnTo>
                  <a:lnTo>
                    <a:pt x="49" y="12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5" name="Freeform 86">
              <a:extLst>
                <a:ext uri="{FF2B5EF4-FFF2-40B4-BE49-F238E27FC236}">
                  <a16:creationId xmlns:a16="http://schemas.microsoft.com/office/drawing/2014/main" id="{DFEEAFE7-F640-46F9-BFE8-616EB4FA6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0" y="3841750"/>
              <a:ext cx="15875" cy="19050"/>
            </a:xfrm>
            <a:custGeom>
              <a:avLst/>
              <a:gdLst>
                <a:gd name="T0" fmla="*/ 2 w 10"/>
                <a:gd name="T1" fmla="*/ 8 h 12"/>
                <a:gd name="T2" fmla="*/ 2 w 10"/>
                <a:gd name="T3" fmla="*/ 7 h 12"/>
                <a:gd name="T4" fmla="*/ 3 w 10"/>
                <a:gd name="T5" fmla="*/ 6 h 12"/>
                <a:gd name="T6" fmla="*/ 3 w 10"/>
                <a:gd name="T7" fmla="*/ 7 h 12"/>
                <a:gd name="T8" fmla="*/ 3 w 10"/>
                <a:gd name="T9" fmla="*/ 8 h 12"/>
                <a:gd name="T10" fmla="*/ 3 w 10"/>
                <a:gd name="T11" fmla="*/ 10 h 12"/>
                <a:gd name="T12" fmla="*/ 4 w 10"/>
                <a:gd name="T13" fmla="*/ 11 h 12"/>
                <a:gd name="T14" fmla="*/ 5 w 10"/>
                <a:gd name="T15" fmla="*/ 11 h 12"/>
                <a:gd name="T16" fmla="*/ 6 w 10"/>
                <a:gd name="T17" fmla="*/ 12 h 12"/>
                <a:gd name="T18" fmla="*/ 8 w 10"/>
                <a:gd name="T19" fmla="*/ 10 h 12"/>
                <a:gd name="T20" fmla="*/ 9 w 10"/>
                <a:gd name="T21" fmla="*/ 6 h 12"/>
                <a:gd name="T22" fmla="*/ 10 w 10"/>
                <a:gd name="T23" fmla="*/ 2 h 12"/>
                <a:gd name="T24" fmla="*/ 10 w 10"/>
                <a:gd name="T25" fmla="*/ 0 h 12"/>
                <a:gd name="T26" fmla="*/ 2 w 10"/>
                <a:gd name="T27" fmla="*/ 2 h 12"/>
                <a:gd name="T28" fmla="*/ 1 w 10"/>
                <a:gd name="T29" fmla="*/ 5 h 12"/>
                <a:gd name="T30" fmla="*/ 0 w 10"/>
                <a:gd name="T31" fmla="*/ 10 h 12"/>
                <a:gd name="T32" fmla="*/ 1 w 10"/>
                <a:gd name="T33" fmla="*/ 11 h 12"/>
                <a:gd name="T34" fmla="*/ 1 w 10"/>
                <a:gd name="T35" fmla="*/ 11 h 12"/>
                <a:gd name="T36" fmla="*/ 2 w 10"/>
                <a:gd name="T37" fmla="*/ 9 h 12"/>
                <a:gd name="T38" fmla="*/ 2 w 10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2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6" name="Freeform 87">
              <a:extLst>
                <a:ext uri="{FF2B5EF4-FFF2-40B4-BE49-F238E27FC236}">
                  <a16:creationId xmlns:a16="http://schemas.microsoft.com/office/drawing/2014/main" id="{B2803867-8EF7-4ADF-B802-4413EEDF2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3608388"/>
              <a:ext cx="101600" cy="92075"/>
            </a:xfrm>
            <a:custGeom>
              <a:avLst/>
              <a:gdLst>
                <a:gd name="T0" fmla="*/ 17 w 64"/>
                <a:gd name="T1" fmla="*/ 55 h 58"/>
                <a:gd name="T2" fmla="*/ 18 w 64"/>
                <a:gd name="T3" fmla="*/ 49 h 58"/>
                <a:gd name="T4" fmla="*/ 18 w 64"/>
                <a:gd name="T5" fmla="*/ 43 h 58"/>
                <a:gd name="T6" fmla="*/ 23 w 64"/>
                <a:gd name="T7" fmla="*/ 51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8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7 h 58"/>
                <a:gd name="T24" fmla="*/ 63 w 64"/>
                <a:gd name="T25" fmla="*/ 54 h 58"/>
                <a:gd name="T26" fmla="*/ 62 w 64"/>
                <a:gd name="T27" fmla="*/ 53 h 58"/>
                <a:gd name="T28" fmla="*/ 58 w 64"/>
                <a:gd name="T29" fmla="*/ 50 h 58"/>
                <a:gd name="T30" fmla="*/ 56 w 64"/>
                <a:gd name="T31" fmla="*/ 44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9 h 58"/>
                <a:gd name="T38" fmla="*/ 46 w 64"/>
                <a:gd name="T39" fmla="*/ 4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0 h 58"/>
                <a:gd name="T46" fmla="*/ 34 w 64"/>
                <a:gd name="T47" fmla="*/ 0 h 58"/>
                <a:gd name="T48" fmla="*/ 25 w 64"/>
                <a:gd name="T49" fmla="*/ 1 h 58"/>
                <a:gd name="T50" fmla="*/ 17 w 64"/>
                <a:gd name="T51" fmla="*/ 6 h 58"/>
                <a:gd name="T52" fmla="*/ 14 w 64"/>
                <a:gd name="T53" fmla="*/ 8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8 w 64"/>
                <a:gd name="T63" fmla="*/ 44 h 58"/>
                <a:gd name="T64" fmla="*/ 7 w 64"/>
                <a:gd name="T65" fmla="*/ 50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7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7" y="55"/>
                  </a:lnTo>
                  <a:lnTo>
                    <a:pt x="19" y="54"/>
                  </a:lnTo>
                  <a:lnTo>
                    <a:pt x="18" y="49"/>
                  </a:lnTo>
                  <a:lnTo>
                    <a:pt x="16" y="37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6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8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4" y="52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7" name="Freeform 88">
              <a:extLst>
                <a:ext uri="{FF2B5EF4-FFF2-40B4-BE49-F238E27FC236}">
                  <a16:creationId xmlns:a16="http://schemas.microsoft.com/office/drawing/2014/main" id="{591C84A5-2219-411D-B835-6E3261D24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0" y="3965575"/>
              <a:ext cx="14288" cy="26988"/>
            </a:xfrm>
            <a:custGeom>
              <a:avLst/>
              <a:gdLst>
                <a:gd name="T0" fmla="*/ 3 w 9"/>
                <a:gd name="T1" fmla="*/ 11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5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8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4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0 h 17"/>
                <a:gd name="T38" fmla="*/ 3 w 9"/>
                <a:gd name="T3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1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8" name="Freeform 89">
              <a:extLst>
                <a:ext uri="{FF2B5EF4-FFF2-40B4-BE49-F238E27FC236}">
                  <a16:creationId xmlns:a16="http://schemas.microsoft.com/office/drawing/2014/main" id="{08BF0EC8-8276-482D-A165-815DD0B1F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3965575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4 h 17"/>
                <a:gd name="T8" fmla="*/ 5 w 9"/>
                <a:gd name="T9" fmla="*/ 7 h 17"/>
                <a:gd name="T10" fmla="*/ 3 w 9"/>
                <a:gd name="T11" fmla="*/ 8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5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4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4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4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9" name="Freeform 90">
              <a:extLst>
                <a:ext uri="{FF2B5EF4-FFF2-40B4-BE49-F238E27FC236}">
                  <a16:creationId xmlns:a16="http://schemas.microsoft.com/office/drawing/2014/main" id="{852B87B9-56CC-40FF-928C-E3FEB79D3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3911600"/>
              <a:ext cx="25400" cy="20638"/>
            </a:xfrm>
            <a:custGeom>
              <a:avLst/>
              <a:gdLst>
                <a:gd name="T0" fmla="*/ 2 w 16"/>
                <a:gd name="T1" fmla="*/ 12 h 13"/>
                <a:gd name="T2" fmla="*/ 3 w 16"/>
                <a:gd name="T3" fmla="*/ 10 h 13"/>
                <a:gd name="T4" fmla="*/ 3 w 16"/>
                <a:gd name="T5" fmla="*/ 9 h 13"/>
                <a:gd name="T6" fmla="*/ 3 w 16"/>
                <a:gd name="T7" fmla="*/ 9 h 13"/>
                <a:gd name="T8" fmla="*/ 3 w 16"/>
                <a:gd name="T9" fmla="*/ 9 h 13"/>
                <a:gd name="T10" fmla="*/ 3 w 16"/>
                <a:gd name="T11" fmla="*/ 8 h 13"/>
                <a:gd name="T12" fmla="*/ 4 w 16"/>
                <a:gd name="T13" fmla="*/ 7 h 13"/>
                <a:gd name="T14" fmla="*/ 5 w 16"/>
                <a:gd name="T15" fmla="*/ 8 h 13"/>
                <a:gd name="T16" fmla="*/ 5 w 16"/>
                <a:gd name="T17" fmla="*/ 9 h 13"/>
                <a:gd name="T18" fmla="*/ 5 w 16"/>
                <a:gd name="T19" fmla="*/ 9 h 13"/>
                <a:gd name="T20" fmla="*/ 5 w 16"/>
                <a:gd name="T21" fmla="*/ 9 h 13"/>
                <a:gd name="T22" fmla="*/ 5 w 16"/>
                <a:gd name="T23" fmla="*/ 11 h 13"/>
                <a:gd name="T24" fmla="*/ 6 w 16"/>
                <a:gd name="T25" fmla="*/ 12 h 13"/>
                <a:gd name="T26" fmla="*/ 7 w 16"/>
                <a:gd name="T27" fmla="*/ 13 h 13"/>
                <a:gd name="T28" fmla="*/ 9 w 16"/>
                <a:gd name="T29" fmla="*/ 13 h 13"/>
                <a:gd name="T30" fmla="*/ 11 w 16"/>
                <a:gd name="T31" fmla="*/ 13 h 13"/>
                <a:gd name="T32" fmla="*/ 12 w 16"/>
                <a:gd name="T33" fmla="*/ 12 h 13"/>
                <a:gd name="T34" fmla="*/ 13 w 16"/>
                <a:gd name="T35" fmla="*/ 10 h 13"/>
                <a:gd name="T36" fmla="*/ 14 w 16"/>
                <a:gd name="T37" fmla="*/ 8 h 13"/>
                <a:gd name="T38" fmla="*/ 14 w 16"/>
                <a:gd name="T39" fmla="*/ 7 h 13"/>
                <a:gd name="T40" fmla="*/ 15 w 16"/>
                <a:gd name="T41" fmla="*/ 6 h 13"/>
                <a:gd name="T42" fmla="*/ 16 w 16"/>
                <a:gd name="T43" fmla="*/ 2 h 13"/>
                <a:gd name="T44" fmla="*/ 16 w 16"/>
                <a:gd name="T45" fmla="*/ 0 h 13"/>
                <a:gd name="T46" fmla="*/ 3 w 16"/>
                <a:gd name="T47" fmla="*/ 2 h 13"/>
                <a:gd name="T48" fmla="*/ 2 w 16"/>
                <a:gd name="T49" fmla="*/ 3 h 13"/>
                <a:gd name="T50" fmla="*/ 1 w 16"/>
                <a:gd name="T51" fmla="*/ 5 h 13"/>
                <a:gd name="T52" fmla="*/ 1 w 16"/>
                <a:gd name="T53" fmla="*/ 8 h 13"/>
                <a:gd name="T54" fmla="*/ 0 w 16"/>
                <a:gd name="T55" fmla="*/ 12 h 13"/>
                <a:gd name="T56" fmla="*/ 0 w 16"/>
                <a:gd name="T57" fmla="*/ 13 h 13"/>
                <a:gd name="T58" fmla="*/ 0 w 16"/>
                <a:gd name="T59" fmla="*/ 13 h 13"/>
                <a:gd name="T60" fmla="*/ 1 w 16"/>
                <a:gd name="T61" fmla="*/ 13 h 13"/>
                <a:gd name="T62" fmla="*/ 2 w 16"/>
                <a:gd name="T6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3">
                  <a:moveTo>
                    <a:pt x="2" y="12"/>
                  </a:move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0" name="Freeform 91">
              <a:extLst>
                <a:ext uri="{FF2B5EF4-FFF2-40B4-BE49-F238E27FC236}">
                  <a16:creationId xmlns:a16="http://schemas.microsoft.com/office/drawing/2014/main" id="{6BAC0F4A-BB83-4868-AED8-04F27757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911600"/>
              <a:ext cx="25400" cy="22225"/>
            </a:xfrm>
            <a:custGeom>
              <a:avLst/>
              <a:gdLst>
                <a:gd name="T0" fmla="*/ 11 w 16"/>
                <a:gd name="T1" fmla="*/ 10 h 14"/>
                <a:gd name="T2" fmla="*/ 11 w 16"/>
                <a:gd name="T3" fmla="*/ 9 h 14"/>
                <a:gd name="T4" fmla="*/ 11 w 16"/>
                <a:gd name="T5" fmla="*/ 9 h 14"/>
                <a:gd name="T6" fmla="*/ 12 w 16"/>
                <a:gd name="T7" fmla="*/ 8 h 14"/>
                <a:gd name="T8" fmla="*/ 12 w 16"/>
                <a:gd name="T9" fmla="*/ 8 h 14"/>
                <a:gd name="T10" fmla="*/ 13 w 16"/>
                <a:gd name="T11" fmla="*/ 8 h 14"/>
                <a:gd name="T12" fmla="*/ 13 w 16"/>
                <a:gd name="T13" fmla="*/ 9 h 14"/>
                <a:gd name="T14" fmla="*/ 13 w 16"/>
                <a:gd name="T15" fmla="*/ 9 h 14"/>
                <a:gd name="T16" fmla="*/ 13 w 16"/>
                <a:gd name="T17" fmla="*/ 9 h 14"/>
                <a:gd name="T18" fmla="*/ 13 w 16"/>
                <a:gd name="T19" fmla="*/ 10 h 14"/>
                <a:gd name="T20" fmla="*/ 13 w 16"/>
                <a:gd name="T21" fmla="*/ 10 h 14"/>
                <a:gd name="T22" fmla="*/ 14 w 16"/>
                <a:gd name="T23" fmla="*/ 12 h 14"/>
                <a:gd name="T24" fmla="*/ 15 w 16"/>
                <a:gd name="T25" fmla="*/ 13 h 14"/>
                <a:gd name="T26" fmla="*/ 16 w 16"/>
                <a:gd name="T27" fmla="*/ 13 h 14"/>
                <a:gd name="T28" fmla="*/ 16 w 16"/>
                <a:gd name="T29" fmla="*/ 12 h 14"/>
                <a:gd name="T30" fmla="*/ 16 w 16"/>
                <a:gd name="T31" fmla="*/ 9 h 14"/>
                <a:gd name="T32" fmla="*/ 15 w 16"/>
                <a:gd name="T33" fmla="*/ 6 h 14"/>
                <a:gd name="T34" fmla="*/ 14 w 16"/>
                <a:gd name="T35" fmla="*/ 3 h 14"/>
                <a:gd name="T36" fmla="*/ 13 w 16"/>
                <a:gd name="T37" fmla="*/ 2 h 14"/>
                <a:gd name="T38" fmla="*/ 0 w 16"/>
                <a:gd name="T39" fmla="*/ 0 h 14"/>
                <a:gd name="T40" fmla="*/ 0 w 16"/>
                <a:gd name="T41" fmla="*/ 2 h 14"/>
                <a:gd name="T42" fmla="*/ 1 w 16"/>
                <a:gd name="T43" fmla="*/ 7 h 14"/>
                <a:gd name="T44" fmla="*/ 2 w 16"/>
                <a:gd name="T45" fmla="*/ 7 h 14"/>
                <a:gd name="T46" fmla="*/ 2 w 16"/>
                <a:gd name="T47" fmla="*/ 8 h 14"/>
                <a:gd name="T48" fmla="*/ 3 w 16"/>
                <a:gd name="T49" fmla="*/ 10 h 14"/>
                <a:gd name="T50" fmla="*/ 4 w 16"/>
                <a:gd name="T51" fmla="*/ 12 h 14"/>
                <a:gd name="T52" fmla="*/ 5 w 16"/>
                <a:gd name="T53" fmla="*/ 13 h 14"/>
                <a:gd name="T54" fmla="*/ 7 w 16"/>
                <a:gd name="T55" fmla="*/ 14 h 14"/>
                <a:gd name="T56" fmla="*/ 9 w 16"/>
                <a:gd name="T57" fmla="*/ 14 h 14"/>
                <a:gd name="T58" fmla="*/ 10 w 16"/>
                <a:gd name="T59" fmla="*/ 13 h 14"/>
                <a:gd name="T60" fmla="*/ 11 w 16"/>
                <a:gd name="T61" fmla="*/ 11 h 14"/>
                <a:gd name="T62" fmla="*/ 11 w 16"/>
                <a:gd name="T6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4">
                  <a:moveTo>
                    <a:pt x="11" y="10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1" name="Freeform 92">
              <a:extLst>
                <a:ext uri="{FF2B5EF4-FFF2-40B4-BE49-F238E27FC236}">
                  <a16:creationId xmlns:a16="http://schemas.microsoft.com/office/drawing/2014/main" id="{C68471BB-1DEA-48D4-A0C5-D9BD311FA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645" y="3726266"/>
              <a:ext cx="212724" cy="336549"/>
            </a:xfrm>
            <a:custGeom>
              <a:avLst/>
              <a:gdLst>
                <a:gd name="T0" fmla="*/ 21 w 134"/>
                <a:gd name="T1" fmla="*/ 98 h 212"/>
                <a:gd name="T2" fmla="*/ 19 w 134"/>
                <a:gd name="T3" fmla="*/ 47 h 212"/>
                <a:gd name="T4" fmla="*/ 20 w 134"/>
                <a:gd name="T5" fmla="*/ 39 h 212"/>
                <a:gd name="T6" fmla="*/ 21 w 134"/>
                <a:gd name="T7" fmla="*/ 39 h 212"/>
                <a:gd name="T8" fmla="*/ 25 w 134"/>
                <a:gd name="T9" fmla="*/ 93 h 212"/>
                <a:gd name="T10" fmla="*/ 27 w 134"/>
                <a:gd name="T11" fmla="*/ 114 h 212"/>
                <a:gd name="T12" fmla="*/ 28 w 134"/>
                <a:gd name="T13" fmla="*/ 118 h 212"/>
                <a:gd name="T14" fmla="*/ 32 w 134"/>
                <a:gd name="T15" fmla="*/ 126 h 212"/>
                <a:gd name="T16" fmla="*/ 56 w 134"/>
                <a:gd name="T17" fmla="*/ 212 h 212"/>
                <a:gd name="T18" fmla="*/ 65 w 134"/>
                <a:gd name="T19" fmla="*/ 144 h 212"/>
                <a:gd name="T20" fmla="*/ 67 w 134"/>
                <a:gd name="T21" fmla="*/ 144 h 212"/>
                <a:gd name="T22" fmla="*/ 77 w 134"/>
                <a:gd name="T23" fmla="*/ 212 h 212"/>
                <a:gd name="T24" fmla="*/ 100 w 134"/>
                <a:gd name="T25" fmla="*/ 127 h 212"/>
                <a:gd name="T26" fmla="*/ 104 w 134"/>
                <a:gd name="T27" fmla="*/ 118 h 212"/>
                <a:gd name="T28" fmla="*/ 105 w 134"/>
                <a:gd name="T29" fmla="*/ 110 h 212"/>
                <a:gd name="T30" fmla="*/ 110 w 134"/>
                <a:gd name="T31" fmla="*/ 41 h 212"/>
                <a:gd name="T32" fmla="*/ 111 w 134"/>
                <a:gd name="T33" fmla="*/ 40 h 212"/>
                <a:gd name="T34" fmla="*/ 113 w 134"/>
                <a:gd name="T35" fmla="*/ 37 h 212"/>
                <a:gd name="T36" fmla="*/ 114 w 134"/>
                <a:gd name="T37" fmla="*/ 71 h 212"/>
                <a:gd name="T38" fmla="*/ 112 w 134"/>
                <a:gd name="T39" fmla="*/ 114 h 212"/>
                <a:gd name="T40" fmla="*/ 118 w 134"/>
                <a:gd name="T41" fmla="*/ 114 h 212"/>
                <a:gd name="T42" fmla="*/ 126 w 134"/>
                <a:gd name="T43" fmla="*/ 112 h 212"/>
                <a:gd name="T44" fmla="*/ 132 w 134"/>
                <a:gd name="T45" fmla="*/ 63 h 212"/>
                <a:gd name="T46" fmla="*/ 134 w 134"/>
                <a:gd name="T47" fmla="*/ 20 h 212"/>
                <a:gd name="T48" fmla="*/ 129 w 134"/>
                <a:gd name="T49" fmla="*/ 15 h 212"/>
                <a:gd name="T50" fmla="*/ 119 w 134"/>
                <a:gd name="T51" fmla="*/ 7 h 212"/>
                <a:gd name="T52" fmla="*/ 104 w 134"/>
                <a:gd name="T53" fmla="*/ 2 h 212"/>
                <a:gd name="T54" fmla="*/ 89 w 134"/>
                <a:gd name="T55" fmla="*/ 0 h 212"/>
                <a:gd name="T56" fmla="*/ 86 w 134"/>
                <a:gd name="T57" fmla="*/ 2 h 212"/>
                <a:gd name="T58" fmla="*/ 73 w 134"/>
                <a:gd name="T59" fmla="*/ 14 h 212"/>
                <a:gd name="T60" fmla="*/ 71 w 134"/>
                <a:gd name="T61" fmla="*/ 6 h 212"/>
                <a:gd name="T62" fmla="*/ 63 w 134"/>
                <a:gd name="T63" fmla="*/ 11 h 212"/>
                <a:gd name="T64" fmla="*/ 60 w 134"/>
                <a:gd name="T65" fmla="*/ 45 h 212"/>
                <a:gd name="T66" fmla="*/ 47 w 134"/>
                <a:gd name="T67" fmla="*/ 0 h 212"/>
                <a:gd name="T68" fmla="*/ 45 w 134"/>
                <a:gd name="T69" fmla="*/ 0 h 212"/>
                <a:gd name="T70" fmla="*/ 15 w 134"/>
                <a:gd name="T71" fmla="*/ 9 h 212"/>
                <a:gd name="T72" fmla="*/ 5 w 134"/>
                <a:gd name="T73" fmla="*/ 16 h 212"/>
                <a:gd name="T74" fmla="*/ 0 w 134"/>
                <a:gd name="T75" fmla="*/ 25 h 212"/>
                <a:gd name="T76" fmla="*/ 1 w 134"/>
                <a:gd name="T77" fmla="*/ 65 h 212"/>
                <a:gd name="T78" fmla="*/ 6 w 134"/>
                <a:gd name="T79" fmla="*/ 112 h 212"/>
                <a:gd name="T80" fmla="*/ 15 w 134"/>
                <a:gd name="T81" fmla="*/ 115 h 212"/>
                <a:gd name="T82" fmla="*/ 22 w 134"/>
                <a:gd name="T83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212">
                  <a:moveTo>
                    <a:pt x="22" y="115"/>
                  </a:moveTo>
                  <a:lnTo>
                    <a:pt x="21" y="98"/>
                  </a:lnTo>
                  <a:lnTo>
                    <a:pt x="20" y="72"/>
                  </a:lnTo>
                  <a:lnTo>
                    <a:pt x="19" y="47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78"/>
                  </a:lnTo>
                  <a:lnTo>
                    <a:pt x="25" y="93"/>
                  </a:lnTo>
                  <a:lnTo>
                    <a:pt x="26" y="106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28" y="118"/>
                  </a:lnTo>
                  <a:lnTo>
                    <a:pt x="29" y="122"/>
                  </a:lnTo>
                  <a:lnTo>
                    <a:pt x="32" y="126"/>
                  </a:lnTo>
                  <a:lnTo>
                    <a:pt x="38" y="212"/>
                  </a:lnTo>
                  <a:lnTo>
                    <a:pt x="56" y="212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6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77" y="212"/>
                  </a:lnTo>
                  <a:lnTo>
                    <a:pt x="94" y="212"/>
                  </a:lnTo>
                  <a:lnTo>
                    <a:pt x="100" y="127"/>
                  </a:lnTo>
                  <a:lnTo>
                    <a:pt x="103" y="122"/>
                  </a:lnTo>
                  <a:lnTo>
                    <a:pt x="104" y="118"/>
                  </a:lnTo>
                  <a:lnTo>
                    <a:pt x="105" y="117"/>
                  </a:lnTo>
                  <a:lnTo>
                    <a:pt x="105" y="110"/>
                  </a:lnTo>
                  <a:lnTo>
                    <a:pt x="107" y="91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1" y="40"/>
                  </a:lnTo>
                  <a:lnTo>
                    <a:pt x="112" y="39"/>
                  </a:lnTo>
                  <a:lnTo>
                    <a:pt x="113" y="37"/>
                  </a:lnTo>
                  <a:lnTo>
                    <a:pt x="114" y="47"/>
                  </a:lnTo>
                  <a:lnTo>
                    <a:pt x="114" y="71"/>
                  </a:lnTo>
                  <a:lnTo>
                    <a:pt x="113" y="98"/>
                  </a:lnTo>
                  <a:lnTo>
                    <a:pt x="112" y="114"/>
                  </a:lnTo>
                  <a:lnTo>
                    <a:pt x="115" y="115"/>
                  </a:lnTo>
                  <a:lnTo>
                    <a:pt x="118" y="114"/>
                  </a:lnTo>
                  <a:lnTo>
                    <a:pt x="122" y="113"/>
                  </a:lnTo>
                  <a:lnTo>
                    <a:pt x="126" y="112"/>
                  </a:lnTo>
                  <a:lnTo>
                    <a:pt x="129" y="92"/>
                  </a:lnTo>
                  <a:lnTo>
                    <a:pt x="132" y="63"/>
                  </a:lnTo>
                  <a:lnTo>
                    <a:pt x="134" y="35"/>
                  </a:lnTo>
                  <a:lnTo>
                    <a:pt x="134" y="20"/>
                  </a:lnTo>
                  <a:lnTo>
                    <a:pt x="133" y="18"/>
                  </a:lnTo>
                  <a:lnTo>
                    <a:pt x="129" y="15"/>
                  </a:lnTo>
                  <a:lnTo>
                    <a:pt x="125" y="12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2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76" y="47"/>
                  </a:lnTo>
                  <a:lnTo>
                    <a:pt x="73" y="14"/>
                  </a:lnTo>
                  <a:lnTo>
                    <a:pt x="74" y="11"/>
                  </a:lnTo>
                  <a:lnTo>
                    <a:pt x="71" y="6"/>
                  </a:lnTo>
                  <a:lnTo>
                    <a:pt x="66" y="6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0" y="45"/>
                  </a:lnTo>
                  <a:lnTo>
                    <a:pt x="59" y="47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30" y="3"/>
                  </a:lnTo>
                  <a:lnTo>
                    <a:pt x="15" y="9"/>
                  </a:lnTo>
                  <a:lnTo>
                    <a:pt x="9" y="12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1" y="65"/>
                  </a:lnTo>
                  <a:lnTo>
                    <a:pt x="4" y="93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15" y="115"/>
                  </a:lnTo>
                  <a:lnTo>
                    <a:pt x="19" y="115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2" name="Freeform 93">
              <a:extLst>
                <a:ext uri="{FF2B5EF4-FFF2-40B4-BE49-F238E27FC236}">
                  <a16:creationId xmlns:a16="http://schemas.microsoft.com/office/drawing/2014/main" id="{0BE63A29-D994-4E95-AB4A-94D54F3E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608388"/>
              <a:ext cx="96838" cy="119063"/>
            </a:xfrm>
            <a:custGeom>
              <a:avLst/>
              <a:gdLst>
                <a:gd name="T0" fmla="*/ 1 w 61"/>
                <a:gd name="T1" fmla="*/ 33 h 75"/>
                <a:gd name="T2" fmla="*/ 1 w 61"/>
                <a:gd name="T3" fmla="*/ 46 h 75"/>
                <a:gd name="T4" fmla="*/ 3 w 61"/>
                <a:gd name="T5" fmla="*/ 48 h 75"/>
                <a:gd name="T6" fmla="*/ 6 w 61"/>
                <a:gd name="T7" fmla="*/ 53 h 75"/>
                <a:gd name="T8" fmla="*/ 12 w 61"/>
                <a:gd name="T9" fmla="*/ 63 h 75"/>
                <a:gd name="T10" fmla="*/ 20 w 61"/>
                <a:gd name="T11" fmla="*/ 70 h 75"/>
                <a:gd name="T12" fmla="*/ 28 w 61"/>
                <a:gd name="T13" fmla="*/ 75 h 75"/>
                <a:gd name="T14" fmla="*/ 35 w 61"/>
                <a:gd name="T15" fmla="*/ 75 h 75"/>
                <a:gd name="T16" fmla="*/ 43 w 61"/>
                <a:gd name="T17" fmla="*/ 71 h 75"/>
                <a:gd name="T18" fmla="*/ 50 w 61"/>
                <a:gd name="T19" fmla="*/ 63 h 75"/>
                <a:gd name="T20" fmla="*/ 55 w 61"/>
                <a:gd name="T21" fmla="*/ 52 h 75"/>
                <a:gd name="T22" fmla="*/ 57 w 61"/>
                <a:gd name="T23" fmla="*/ 48 h 75"/>
                <a:gd name="T24" fmla="*/ 60 w 61"/>
                <a:gd name="T25" fmla="*/ 46 h 75"/>
                <a:gd name="T26" fmla="*/ 60 w 61"/>
                <a:gd name="T27" fmla="*/ 32 h 75"/>
                <a:gd name="T28" fmla="*/ 58 w 61"/>
                <a:gd name="T29" fmla="*/ 29 h 75"/>
                <a:gd name="T30" fmla="*/ 58 w 61"/>
                <a:gd name="T31" fmla="*/ 26 h 75"/>
                <a:gd name="T32" fmla="*/ 56 w 61"/>
                <a:gd name="T33" fmla="*/ 23 h 75"/>
                <a:gd name="T34" fmla="*/ 51 w 61"/>
                <a:gd name="T35" fmla="*/ 23 h 75"/>
                <a:gd name="T36" fmla="*/ 42 w 61"/>
                <a:gd name="T37" fmla="*/ 19 h 75"/>
                <a:gd name="T38" fmla="*/ 37 w 61"/>
                <a:gd name="T39" fmla="*/ 17 h 75"/>
                <a:gd name="T40" fmla="*/ 44 w 61"/>
                <a:gd name="T41" fmla="*/ 19 h 75"/>
                <a:gd name="T42" fmla="*/ 52 w 61"/>
                <a:gd name="T43" fmla="*/ 19 h 75"/>
                <a:gd name="T44" fmla="*/ 59 w 61"/>
                <a:gd name="T45" fmla="*/ 12 h 75"/>
                <a:gd name="T46" fmla="*/ 56 w 61"/>
                <a:gd name="T47" fmla="*/ 7 h 75"/>
                <a:gd name="T48" fmla="*/ 40 w 61"/>
                <a:gd name="T49" fmla="*/ 0 h 75"/>
                <a:gd name="T50" fmla="*/ 26 w 61"/>
                <a:gd name="T51" fmla="*/ 0 h 75"/>
                <a:gd name="T52" fmla="*/ 16 w 61"/>
                <a:gd name="T53" fmla="*/ 3 h 75"/>
                <a:gd name="T54" fmla="*/ 6 w 61"/>
                <a:gd name="T55" fmla="*/ 8 h 75"/>
                <a:gd name="T56" fmla="*/ 3 w 61"/>
                <a:gd name="T57" fmla="*/ 12 h 75"/>
                <a:gd name="T58" fmla="*/ 5 w 61"/>
                <a:gd name="T59" fmla="*/ 13 h 75"/>
                <a:gd name="T60" fmla="*/ 3 w 61"/>
                <a:gd name="T61" fmla="*/ 20 h 75"/>
                <a:gd name="T62" fmla="*/ 3 w 61"/>
                <a:gd name="T63" fmla="*/ 27 h 75"/>
                <a:gd name="T64" fmla="*/ 3 w 61"/>
                <a:gd name="T6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75">
                  <a:moveTo>
                    <a:pt x="2" y="30"/>
                  </a:moveTo>
                  <a:lnTo>
                    <a:pt x="1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58"/>
                  </a:lnTo>
                  <a:lnTo>
                    <a:pt x="12" y="63"/>
                  </a:lnTo>
                  <a:lnTo>
                    <a:pt x="16" y="67"/>
                  </a:lnTo>
                  <a:lnTo>
                    <a:pt x="20" y="70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5" y="75"/>
                  </a:lnTo>
                  <a:lnTo>
                    <a:pt x="39" y="73"/>
                  </a:lnTo>
                  <a:lnTo>
                    <a:pt x="43" y="71"/>
                  </a:lnTo>
                  <a:lnTo>
                    <a:pt x="47" y="67"/>
                  </a:lnTo>
                  <a:lnTo>
                    <a:pt x="50" y="63"/>
                  </a:lnTo>
                  <a:lnTo>
                    <a:pt x="53" y="58"/>
                  </a:lnTo>
                  <a:lnTo>
                    <a:pt x="55" y="52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1" y="39"/>
                  </a:lnTo>
                  <a:lnTo>
                    <a:pt x="60" y="3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26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44" y="19"/>
                  </a:lnTo>
                  <a:lnTo>
                    <a:pt x="48" y="20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9" y="12"/>
                  </a:lnTo>
                  <a:lnTo>
                    <a:pt x="60" y="10"/>
                  </a:lnTo>
                  <a:lnTo>
                    <a:pt x="56" y="7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6" y="8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3" name="Freeform 94">
              <a:extLst>
                <a:ext uri="{FF2B5EF4-FFF2-40B4-BE49-F238E27FC236}">
                  <a16:creationId xmlns:a16="http://schemas.microsoft.com/office/drawing/2014/main" id="{D18B18B7-C13B-4D39-9E8D-94C50901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4067175"/>
              <a:ext cx="39688" cy="17463"/>
            </a:xfrm>
            <a:custGeom>
              <a:avLst/>
              <a:gdLst>
                <a:gd name="T0" fmla="*/ 10 w 25"/>
                <a:gd name="T1" fmla="*/ 0 h 11"/>
                <a:gd name="T2" fmla="*/ 9 w 25"/>
                <a:gd name="T3" fmla="*/ 0 h 11"/>
                <a:gd name="T4" fmla="*/ 7 w 25"/>
                <a:gd name="T5" fmla="*/ 1 h 11"/>
                <a:gd name="T6" fmla="*/ 4 w 25"/>
                <a:gd name="T7" fmla="*/ 4 h 11"/>
                <a:gd name="T8" fmla="*/ 1 w 25"/>
                <a:gd name="T9" fmla="*/ 7 h 11"/>
                <a:gd name="T10" fmla="*/ 0 w 25"/>
                <a:gd name="T11" fmla="*/ 8 h 11"/>
                <a:gd name="T12" fmla="*/ 0 w 25"/>
                <a:gd name="T13" fmla="*/ 10 h 11"/>
                <a:gd name="T14" fmla="*/ 2 w 25"/>
                <a:gd name="T15" fmla="*/ 10 h 11"/>
                <a:gd name="T16" fmla="*/ 4 w 25"/>
                <a:gd name="T17" fmla="*/ 11 h 11"/>
                <a:gd name="T18" fmla="*/ 9 w 25"/>
                <a:gd name="T19" fmla="*/ 11 h 11"/>
                <a:gd name="T20" fmla="*/ 13 w 25"/>
                <a:gd name="T21" fmla="*/ 10 h 11"/>
                <a:gd name="T22" fmla="*/ 16 w 25"/>
                <a:gd name="T23" fmla="*/ 8 h 11"/>
                <a:gd name="T24" fmla="*/ 19 w 25"/>
                <a:gd name="T25" fmla="*/ 6 h 11"/>
                <a:gd name="T26" fmla="*/ 20 w 25"/>
                <a:gd name="T27" fmla="*/ 6 h 11"/>
                <a:gd name="T28" fmla="*/ 21 w 25"/>
                <a:gd name="T29" fmla="*/ 6 h 11"/>
                <a:gd name="T30" fmla="*/ 23 w 25"/>
                <a:gd name="T31" fmla="*/ 6 h 11"/>
                <a:gd name="T32" fmla="*/ 24 w 25"/>
                <a:gd name="T33" fmla="*/ 6 h 11"/>
                <a:gd name="T34" fmla="*/ 25 w 25"/>
                <a:gd name="T35" fmla="*/ 3 h 11"/>
                <a:gd name="T36" fmla="*/ 25 w 25"/>
                <a:gd name="T37" fmla="*/ 2 h 11"/>
                <a:gd name="T38" fmla="*/ 25 w 25"/>
                <a:gd name="T39" fmla="*/ 1 h 11"/>
                <a:gd name="T40" fmla="*/ 25 w 25"/>
                <a:gd name="T41" fmla="*/ 0 h 11"/>
                <a:gd name="T42" fmla="*/ 25 w 25"/>
                <a:gd name="T43" fmla="*/ 0 h 11"/>
                <a:gd name="T44" fmla="*/ 10 w 25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0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4" name="Freeform 95">
              <a:extLst>
                <a:ext uri="{FF2B5EF4-FFF2-40B4-BE49-F238E27FC236}">
                  <a16:creationId xmlns:a16="http://schemas.microsoft.com/office/drawing/2014/main" id="{6102F474-9640-4CA1-B03F-583B56B76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4067175"/>
              <a:ext cx="39688" cy="17463"/>
            </a:xfrm>
            <a:custGeom>
              <a:avLst/>
              <a:gdLst>
                <a:gd name="T0" fmla="*/ 1 w 25"/>
                <a:gd name="T1" fmla="*/ 6 h 11"/>
                <a:gd name="T2" fmla="*/ 3 w 25"/>
                <a:gd name="T3" fmla="*/ 6 h 11"/>
                <a:gd name="T4" fmla="*/ 4 w 25"/>
                <a:gd name="T5" fmla="*/ 6 h 11"/>
                <a:gd name="T6" fmla="*/ 5 w 25"/>
                <a:gd name="T7" fmla="*/ 6 h 11"/>
                <a:gd name="T8" fmla="*/ 6 w 25"/>
                <a:gd name="T9" fmla="*/ 6 h 11"/>
                <a:gd name="T10" fmla="*/ 9 w 25"/>
                <a:gd name="T11" fmla="*/ 8 h 11"/>
                <a:gd name="T12" fmla="*/ 13 w 25"/>
                <a:gd name="T13" fmla="*/ 10 h 11"/>
                <a:gd name="T14" fmla="*/ 17 w 25"/>
                <a:gd name="T15" fmla="*/ 11 h 11"/>
                <a:gd name="T16" fmla="*/ 21 w 25"/>
                <a:gd name="T17" fmla="*/ 11 h 11"/>
                <a:gd name="T18" fmla="*/ 24 w 25"/>
                <a:gd name="T19" fmla="*/ 10 h 11"/>
                <a:gd name="T20" fmla="*/ 25 w 25"/>
                <a:gd name="T21" fmla="*/ 10 h 11"/>
                <a:gd name="T22" fmla="*/ 25 w 25"/>
                <a:gd name="T23" fmla="*/ 8 h 11"/>
                <a:gd name="T24" fmla="*/ 24 w 25"/>
                <a:gd name="T25" fmla="*/ 7 h 11"/>
                <a:gd name="T26" fmla="*/ 21 w 25"/>
                <a:gd name="T27" fmla="*/ 4 h 11"/>
                <a:gd name="T28" fmla="*/ 18 w 25"/>
                <a:gd name="T29" fmla="*/ 1 h 11"/>
                <a:gd name="T30" fmla="*/ 16 w 25"/>
                <a:gd name="T31" fmla="*/ 0 h 11"/>
                <a:gd name="T32" fmla="*/ 16 w 25"/>
                <a:gd name="T33" fmla="*/ 0 h 11"/>
                <a:gd name="T34" fmla="*/ 0 w 25"/>
                <a:gd name="T35" fmla="*/ 0 h 11"/>
                <a:gd name="T36" fmla="*/ 1 w 25"/>
                <a:gd name="T37" fmla="*/ 0 h 11"/>
                <a:gd name="T38" fmla="*/ 0 w 25"/>
                <a:gd name="T39" fmla="*/ 1 h 11"/>
                <a:gd name="T40" fmla="*/ 0 w 25"/>
                <a:gd name="T41" fmla="*/ 2 h 11"/>
                <a:gd name="T42" fmla="*/ 1 w 25"/>
                <a:gd name="T43" fmla="*/ 3 h 11"/>
                <a:gd name="T44" fmla="*/ 1 w 25"/>
                <a:gd name="T4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5" name="Freeform 96">
              <a:extLst>
                <a:ext uri="{FF2B5EF4-FFF2-40B4-BE49-F238E27FC236}">
                  <a16:creationId xmlns:a16="http://schemas.microsoft.com/office/drawing/2014/main" id="{7FD5296B-A499-4D46-959E-C607A1E6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3971925"/>
              <a:ext cx="106363" cy="104775"/>
            </a:xfrm>
            <a:custGeom>
              <a:avLst/>
              <a:gdLst>
                <a:gd name="T0" fmla="*/ 34 w 67"/>
                <a:gd name="T1" fmla="*/ 66 h 66"/>
                <a:gd name="T2" fmla="*/ 31 w 67"/>
                <a:gd name="T3" fmla="*/ 61 h 66"/>
                <a:gd name="T4" fmla="*/ 30 w 67"/>
                <a:gd name="T5" fmla="*/ 56 h 66"/>
                <a:gd name="T6" fmla="*/ 28 w 67"/>
                <a:gd name="T7" fmla="*/ 51 h 66"/>
                <a:gd name="T8" fmla="*/ 27 w 67"/>
                <a:gd name="T9" fmla="*/ 43 h 66"/>
                <a:gd name="T10" fmla="*/ 22 w 67"/>
                <a:gd name="T11" fmla="*/ 43 h 66"/>
                <a:gd name="T12" fmla="*/ 22 w 67"/>
                <a:gd name="T13" fmla="*/ 42 h 66"/>
                <a:gd name="T14" fmla="*/ 22 w 67"/>
                <a:gd name="T15" fmla="*/ 42 h 66"/>
                <a:gd name="T16" fmla="*/ 22 w 67"/>
                <a:gd name="T17" fmla="*/ 41 h 66"/>
                <a:gd name="T18" fmla="*/ 23 w 67"/>
                <a:gd name="T19" fmla="*/ 41 h 66"/>
                <a:gd name="T20" fmla="*/ 23 w 67"/>
                <a:gd name="T21" fmla="*/ 40 h 66"/>
                <a:gd name="T22" fmla="*/ 24 w 67"/>
                <a:gd name="T23" fmla="*/ 38 h 66"/>
                <a:gd name="T24" fmla="*/ 25 w 67"/>
                <a:gd name="T25" fmla="*/ 36 h 66"/>
                <a:gd name="T26" fmla="*/ 27 w 67"/>
                <a:gd name="T27" fmla="*/ 33 h 66"/>
                <a:gd name="T28" fmla="*/ 29 w 67"/>
                <a:gd name="T29" fmla="*/ 31 h 66"/>
                <a:gd name="T30" fmla="*/ 32 w 67"/>
                <a:gd name="T31" fmla="*/ 29 h 66"/>
                <a:gd name="T32" fmla="*/ 35 w 67"/>
                <a:gd name="T33" fmla="*/ 25 h 66"/>
                <a:gd name="T34" fmla="*/ 38 w 67"/>
                <a:gd name="T35" fmla="*/ 23 h 66"/>
                <a:gd name="T36" fmla="*/ 42 w 67"/>
                <a:gd name="T37" fmla="*/ 20 h 66"/>
                <a:gd name="T38" fmla="*/ 46 w 67"/>
                <a:gd name="T39" fmla="*/ 18 h 66"/>
                <a:gd name="T40" fmla="*/ 51 w 67"/>
                <a:gd name="T41" fmla="*/ 16 h 66"/>
                <a:gd name="T42" fmla="*/ 55 w 67"/>
                <a:gd name="T43" fmla="*/ 14 h 66"/>
                <a:gd name="T44" fmla="*/ 60 w 67"/>
                <a:gd name="T45" fmla="*/ 12 h 66"/>
                <a:gd name="T46" fmla="*/ 65 w 67"/>
                <a:gd name="T47" fmla="*/ 11 h 66"/>
                <a:gd name="T48" fmla="*/ 66 w 67"/>
                <a:gd name="T49" fmla="*/ 8 h 66"/>
                <a:gd name="T50" fmla="*/ 67 w 67"/>
                <a:gd name="T51" fmla="*/ 7 h 66"/>
                <a:gd name="T52" fmla="*/ 67 w 67"/>
                <a:gd name="T53" fmla="*/ 7 h 66"/>
                <a:gd name="T54" fmla="*/ 67 w 67"/>
                <a:gd name="T55" fmla="*/ 7 h 66"/>
                <a:gd name="T56" fmla="*/ 66 w 67"/>
                <a:gd name="T57" fmla="*/ 0 h 66"/>
                <a:gd name="T58" fmla="*/ 59 w 67"/>
                <a:gd name="T59" fmla="*/ 2 h 66"/>
                <a:gd name="T60" fmla="*/ 51 w 67"/>
                <a:gd name="T61" fmla="*/ 4 h 66"/>
                <a:gd name="T62" fmla="*/ 46 w 67"/>
                <a:gd name="T63" fmla="*/ 6 h 66"/>
                <a:gd name="T64" fmla="*/ 42 w 67"/>
                <a:gd name="T65" fmla="*/ 8 h 66"/>
                <a:gd name="T66" fmla="*/ 37 w 67"/>
                <a:gd name="T67" fmla="*/ 10 h 66"/>
                <a:gd name="T68" fmla="*/ 32 w 67"/>
                <a:gd name="T69" fmla="*/ 12 h 66"/>
                <a:gd name="T70" fmla="*/ 28 w 67"/>
                <a:gd name="T71" fmla="*/ 15 h 66"/>
                <a:gd name="T72" fmla="*/ 24 w 67"/>
                <a:gd name="T73" fmla="*/ 18 h 66"/>
                <a:gd name="T74" fmla="*/ 20 w 67"/>
                <a:gd name="T75" fmla="*/ 21 h 66"/>
                <a:gd name="T76" fmla="*/ 17 w 67"/>
                <a:gd name="T77" fmla="*/ 24 h 66"/>
                <a:gd name="T78" fmla="*/ 14 w 67"/>
                <a:gd name="T79" fmla="*/ 27 h 66"/>
                <a:gd name="T80" fmla="*/ 12 w 67"/>
                <a:gd name="T81" fmla="*/ 31 h 66"/>
                <a:gd name="T82" fmla="*/ 10 w 67"/>
                <a:gd name="T83" fmla="*/ 35 h 66"/>
                <a:gd name="T84" fmla="*/ 9 w 67"/>
                <a:gd name="T85" fmla="*/ 38 h 66"/>
                <a:gd name="T86" fmla="*/ 9 w 67"/>
                <a:gd name="T87" fmla="*/ 40 h 66"/>
                <a:gd name="T88" fmla="*/ 9 w 67"/>
                <a:gd name="T89" fmla="*/ 41 h 66"/>
                <a:gd name="T90" fmla="*/ 8 w 67"/>
                <a:gd name="T91" fmla="*/ 41 h 66"/>
                <a:gd name="T92" fmla="*/ 8 w 67"/>
                <a:gd name="T93" fmla="*/ 42 h 66"/>
                <a:gd name="T94" fmla="*/ 0 w 67"/>
                <a:gd name="T95" fmla="*/ 42 h 66"/>
                <a:gd name="T96" fmla="*/ 3 w 67"/>
                <a:gd name="T97" fmla="*/ 44 h 66"/>
                <a:gd name="T98" fmla="*/ 10 w 67"/>
                <a:gd name="T99" fmla="*/ 50 h 66"/>
                <a:gd name="T100" fmla="*/ 21 w 67"/>
                <a:gd name="T101" fmla="*/ 58 h 66"/>
                <a:gd name="T102" fmla="*/ 34 w 67"/>
                <a:gd name="T10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66">
                  <a:moveTo>
                    <a:pt x="34" y="66"/>
                  </a:moveTo>
                  <a:lnTo>
                    <a:pt x="31" y="61"/>
                  </a:lnTo>
                  <a:lnTo>
                    <a:pt x="30" y="56"/>
                  </a:lnTo>
                  <a:lnTo>
                    <a:pt x="28" y="51"/>
                  </a:lnTo>
                  <a:lnTo>
                    <a:pt x="27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2" y="29"/>
                  </a:lnTo>
                  <a:lnTo>
                    <a:pt x="35" y="25"/>
                  </a:lnTo>
                  <a:lnTo>
                    <a:pt x="38" y="23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51" y="16"/>
                  </a:lnTo>
                  <a:lnTo>
                    <a:pt x="55" y="14"/>
                  </a:lnTo>
                  <a:lnTo>
                    <a:pt x="60" y="12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9" y="2"/>
                  </a:lnTo>
                  <a:lnTo>
                    <a:pt x="51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10" y="50"/>
                  </a:lnTo>
                  <a:lnTo>
                    <a:pt x="21" y="58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6" name="Freeform 97">
              <a:extLst>
                <a:ext uri="{FF2B5EF4-FFF2-40B4-BE49-F238E27FC236}">
                  <a16:creationId xmlns:a16="http://schemas.microsoft.com/office/drawing/2014/main" id="{426D1A7D-FD7A-4E35-B170-C7A44CF4C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3959225"/>
              <a:ext cx="30163" cy="15875"/>
            </a:xfrm>
            <a:custGeom>
              <a:avLst/>
              <a:gdLst>
                <a:gd name="T0" fmla="*/ 18 w 19"/>
                <a:gd name="T1" fmla="*/ 7 h 10"/>
                <a:gd name="T2" fmla="*/ 18 w 19"/>
                <a:gd name="T3" fmla="*/ 2 h 10"/>
                <a:gd name="T4" fmla="*/ 14 w 19"/>
                <a:gd name="T5" fmla="*/ 1 h 10"/>
                <a:gd name="T6" fmla="*/ 10 w 19"/>
                <a:gd name="T7" fmla="*/ 1 h 10"/>
                <a:gd name="T8" fmla="*/ 10 w 19"/>
                <a:gd name="T9" fmla="*/ 1 h 10"/>
                <a:gd name="T10" fmla="*/ 10 w 19"/>
                <a:gd name="T11" fmla="*/ 1 h 10"/>
                <a:gd name="T12" fmla="*/ 9 w 19"/>
                <a:gd name="T13" fmla="*/ 0 h 10"/>
                <a:gd name="T14" fmla="*/ 9 w 19"/>
                <a:gd name="T15" fmla="*/ 1 h 10"/>
                <a:gd name="T16" fmla="*/ 4 w 19"/>
                <a:gd name="T17" fmla="*/ 0 h 10"/>
                <a:gd name="T18" fmla="*/ 0 w 19"/>
                <a:gd name="T19" fmla="*/ 0 h 10"/>
                <a:gd name="T20" fmla="*/ 0 w 19"/>
                <a:gd name="T21" fmla="*/ 7 h 10"/>
                <a:gd name="T22" fmla="*/ 4 w 19"/>
                <a:gd name="T23" fmla="*/ 8 h 10"/>
                <a:gd name="T24" fmla="*/ 8 w 19"/>
                <a:gd name="T25" fmla="*/ 8 h 10"/>
                <a:gd name="T26" fmla="*/ 8 w 19"/>
                <a:gd name="T27" fmla="*/ 10 h 10"/>
                <a:gd name="T28" fmla="*/ 9 w 19"/>
                <a:gd name="T29" fmla="*/ 10 h 10"/>
                <a:gd name="T30" fmla="*/ 12 w 19"/>
                <a:gd name="T31" fmla="*/ 9 h 10"/>
                <a:gd name="T32" fmla="*/ 15 w 19"/>
                <a:gd name="T33" fmla="*/ 9 h 10"/>
                <a:gd name="T34" fmla="*/ 18 w 19"/>
                <a:gd name="T35" fmla="*/ 10 h 10"/>
                <a:gd name="T36" fmla="*/ 18 w 19"/>
                <a:gd name="T37" fmla="*/ 10 h 10"/>
                <a:gd name="T38" fmla="*/ 19 w 19"/>
                <a:gd name="T39" fmla="*/ 10 h 10"/>
                <a:gd name="T40" fmla="*/ 19 w 19"/>
                <a:gd name="T41" fmla="*/ 9 h 10"/>
                <a:gd name="T42" fmla="*/ 19 w 19"/>
                <a:gd name="T43" fmla="*/ 9 h 10"/>
                <a:gd name="T44" fmla="*/ 18 w 19"/>
                <a:gd name="T45" fmla="*/ 7 h 10"/>
                <a:gd name="T46" fmla="*/ 19 w 19"/>
                <a:gd name="T47" fmla="*/ 7 h 10"/>
                <a:gd name="T48" fmla="*/ 19 w 19"/>
                <a:gd name="T49" fmla="*/ 7 h 10"/>
                <a:gd name="T50" fmla="*/ 18 w 19"/>
                <a:gd name="T5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0">
                  <a:moveTo>
                    <a:pt x="18" y="7"/>
                  </a:moveTo>
                  <a:lnTo>
                    <a:pt x="18" y="2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0FBE332-4F00-49F1-BD4A-E99290B1BF0F}"/>
              </a:ext>
            </a:extLst>
          </p:cNvPr>
          <p:cNvGrpSpPr/>
          <p:nvPr/>
        </p:nvGrpSpPr>
        <p:grpSpPr>
          <a:xfrm>
            <a:off x="4775010" y="3537037"/>
            <a:ext cx="767092" cy="796998"/>
            <a:chOff x="4816306" y="3530761"/>
            <a:chExt cx="684000" cy="6840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767388B-3195-4BAD-B0F1-54232B5E3980}"/>
                </a:ext>
              </a:extLst>
            </p:cNvPr>
            <p:cNvSpPr/>
            <p:nvPr/>
          </p:nvSpPr>
          <p:spPr>
            <a:xfrm>
              <a:off x="4816306" y="3530761"/>
              <a:ext cx="684000" cy="684000"/>
            </a:xfrm>
            <a:prstGeom prst="ellipse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7" name="Freeform 92">
              <a:extLst>
                <a:ext uri="{FF2B5EF4-FFF2-40B4-BE49-F238E27FC236}">
                  <a16:creationId xmlns:a16="http://schemas.microsoft.com/office/drawing/2014/main" id="{4FFC753A-A73D-4A7B-8F36-811BFB38E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0023" y="3709287"/>
              <a:ext cx="256562" cy="367612"/>
            </a:xfrm>
            <a:custGeom>
              <a:avLst/>
              <a:gdLst>
                <a:gd name="T0" fmla="*/ 694 w 803"/>
                <a:gd name="T1" fmla="*/ 132 h 1151"/>
                <a:gd name="T2" fmla="*/ 728 w 803"/>
                <a:gd name="T3" fmla="*/ 236 h 1151"/>
                <a:gd name="T4" fmla="*/ 721 w 803"/>
                <a:gd name="T5" fmla="*/ 264 h 1151"/>
                <a:gd name="T6" fmla="*/ 702 w 803"/>
                <a:gd name="T7" fmla="*/ 285 h 1151"/>
                <a:gd name="T8" fmla="*/ 675 w 803"/>
                <a:gd name="T9" fmla="*/ 294 h 1151"/>
                <a:gd name="T10" fmla="*/ 121 w 803"/>
                <a:gd name="T11" fmla="*/ 293 h 1151"/>
                <a:gd name="T12" fmla="*/ 96 w 803"/>
                <a:gd name="T13" fmla="*/ 281 h 1151"/>
                <a:gd name="T14" fmla="*/ 79 w 803"/>
                <a:gd name="T15" fmla="*/ 257 h 1151"/>
                <a:gd name="T16" fmla="*/ 75 w 803"/>
                <a:gd name="T17" fmla="*/ 229 h 1151"/>
                <a:gd name="T18" fmla="*/ 110 w 803"/>
                <a:gd name="T19" fmla="*/ 128 h 1151"/>
                <a:gd name="T20" fmla="*/ 25 w 803"/>
                <a:gd name="T21" fmla="*/ 128 h 1151"/>
                <a:gd name="T22" fmla="*/ 3 w 803"/>
                <a:gd name="T23" fmla="*/ 149 h 1151"/>
                <a:gd name="T24" fmla="*/ 1 w 803"/>
                <a:gd name="T25" fmla="*/ 1120 h 1151"/>
                <a:gd name="T26" fmla="*/ 18 w 803"/>
                <a:gd name="T27" fmla="*/ 1145 h 1151"/>
                <a:gd name="T28" fmla="*/ 763 w 803"/>
                <a:gd name="T29" fmla="*/ 1151 h 1151"/>
                <a:gd name="T30" fmla="*/ 791 w 803"/>
                <a:gd name="T31" fmla="*/ 1140 h 1151"/>
                <a:gd name="T32" fmla="*/ 803 w 803"/>
                <a:gd name="T33" fmla="*/ 1111 h 1151"/>
                <a:gd name="T34" fmla="*/ 796 w 803"/>
                <a:gd name="T35" fmla="*/ 142 h 1151"/>
                <a:gd name="T36" fmla="*/ 770 w 803"/>
                <a:gd name="T37" fmla="*/ 125 h 1151"/>
                <a:gd name="T38" fmla="*/ 564 w 803"/>
                <a:gd name="T39" fmla="*/ 554 h 1151"/>
                <a:gd name="T40" fmla="*/ 564 w 803"/>
                <a:gd name="T41" fmla="*/ 730 h 1151"/>
                <a:gd name="T42" fmla="*/ 564 w 803"/>
                <a:gd name="T43" fmla="*/ 1007 h 1151"/>
                <a:gd name="T44" fmla="*/ 564 w 803"/>
                <a:gd name="T45" fmla="*/ 1007 h 1151"/>
                <a:gd name="T46" fmla="*/ 687 w 803"/>
                <a:gd name="T47" fmla="*/ 843 h 1151"/>
                <a:gd name="T48" fmla="*/ 117 w 803"/>
                <a:gd name="T49" fmla="*/ 615 h 1151"/>
                <a:gd name="T50" fmla="*/ 117 w 803"/>
                <a:gd name="T51" fmla="*/ 441 h 1151"/>
                <a:gd name="T52" fmla="*/ 696 w 803"/>
                <a:gd name="T53" fmla="*/ 224 h 1151"/>
                <a:gd name="T54" fmla="*/ 652 w 803"/>
                <a:gd name="T55" fmla="*/ 121 h 1151"/>
                <a:gd name="T56" fmla="*/ 621 w 803"/>
                <a:gd name="T57" fmla="*/ 104 h 1151"/>
                <a:gd name="T58" fmla="*/ 510 w 803"/>
                <a:gd name="T59" fmla="*/ 102 h 1151"/>
                <a:gd name="T60" fmla="*/ 490 w 803"/>
                <a:gd name="T61" fmla="*/ 90 h 1151"/>
                <a:gd name="T62" fmla="*/ 482 w 803"/>
                <a:gd name="T63" fmla="*/ 66 h 1151"/>
                <a:gd name="T64" fmla="*/ 459 w 803"/>
                <a:gd name="T65" fmla="*/ 24 h 1151"/>
                <a:gd name="T66" fmla="*/ 425 w 803"/>
                <a:gd name="T67" fmla="*/ 3 h 1151"/>
                <a:gd name="T68" fmla="*/ 378 w 803"/>
                <a:gd name="T69" fmla="*/ 3 h 1151"/>
                <a:gd name="T70" fmla="*/ 344 w 803"/>
                <a:gd name="T71" fmla="*/ 24 h 1151"/>
                <a:gd name="T72" fmla="*/ 321 w 803"/>
                <a:gd name="T73" fmla="*/ 66 h 1151"/>
                <a:gd name="T74" fmla="*/ 314 w 803"/>
                <a:gd name="T75" fmla="*/ 90 h 1151"/>
                <a:gd name="T76" fmla="*/ 294 w 803"/>
                <a:gd name="T77" fmla="*/ 102 h 1151"/>
                <a:gd name="T78" fmla="*/ 182 w 803"/>
                <a:gd name="T79" fmla="*/ 104 h 1151"/>
                <a:gd name="T80" fmla="*/ 152 w 803"/>
                <a:gd name="T81" fmla="*/ 121 h 1151"/>
                <a:gd name="T82" fmla="*/ 107 w 803"/>
                <a:gd name="T83" fmla="*/ 224 h 1151"/>
                <a:gd name="T84" fmla="*/ 109 w 803"/>
                <a:gd name="T85" fmla="*/ 253 h 1151"/>
                <a:gd name="T86" fmla="*/ 137 w 803"/>
                <a:gd name="T87" fmla="*/ 266 h 1151"/>
                <a:gd name="T88" fmla="*/ 689 w 803"/>
                <a:gd name="T89" fmla="*/ 258 h 1151"/>
                <a:gd name="T90" fmla="*/ 698 w 803"/>
                <a:gd name="T91" fmla="*/ 232 h 1151"/>
                <a:gd name="T92" fmla="*/ 392 w 803"/>
                <a:gd name="T93" fmla="*/ 82 h 1151"/>
                <a:gd name="T94" fmla="*/ 378 w 803"/>
                <a:gd name="T95" fmla="*/ 69 h 1151"/>
                <a:gd name="T96" fmla="*/ 378 w 803"/>
                <a:gd name="T97" fmla="*/ 50 h 1151"/>
                <a:gd name="T98" fmla="*/ 392 w 803"/>
                <a:gd name="T99" fmla="*/ 36 h 1151"/>
                <a:gd name="T100" fmla="*/ 411 w 803"/>
                <a:gd name="T101" fmla="*/ 36 h 1151"/>
                <a:gd name="T102" fmla="*/ 425 w 803"/>
                <a:gd name="T103" fmla="*/ 50 h 1151"/>
                <a:gd name="T104" fmla="*/ 425 w 803"/>
                <a:gd name="T105" fmla="*/ 69 h 1151"/>
                <a:gd name="T106" fmla="*/ 411 w 803"/>
                <a:gd name="T107" fmla="*/ 82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3" h="1151">
                  <a:moveTo>
                    <a:pt x="763" y="125"/>
                  </a:moveTo>
                  <a:lnTo>
                    <a:pt x="691" y="125"/>
                  </a:lnTo>
                  <a:lnTo>
                    <a:pt x="693" y="128"/>
                  </a:lnTo>
                  <a:lnTo>
                    <a:pt x="694" y="132"/>
                  </a:lnTo>
                  <a:lnTo>
                    <a:pt x="724" y="214"/>
                  </a:lnTo>
                  <a:lnTo>
                    <a:pt x="726" y="221"/>
                  </a:lnTo>
                  <a:lnTo>
                    <a:pt x="728" y="229"/>
                  </a:lnTo>
                  <a:lnTo>
                    <a:pt x="728" y="236"/>
                  </a:lnTo>
                  <a:lnTo>
                    <a:pt x="728" y="243"/>
                  </a:lnTo>
                  <a:lnTo>
                    <a:pt x="727" y="251"/>
                  </a:lnTo>
                  <a:lnTo>
                    <a:pt x="725" y="257"/>
                  </a:lnTo>
                  <a:lnTo>
                    <a:pt x="721" y="264"/>
                  </a:lnTo>
                  <a:lnTo>
                    <a:pt x="717" y="270"/>
                  </a:lnTo>
                  <a:lnTo>
                    <a:pt x="713" y="275"/>
                  </a:lnTo>
                  <a:lnTo>
                    <a:pt x="708" y="281"/>
                  </a:lnTo>
                  <a:lnTo>
                    <a:pt x="702" y="285"/>
                  </a:lnTo>
                  <a:lnTo>
                    <a:pt x="696" y="289"/>
                  </a:lnTo>
                  <a:lnTo>
                    <a:pt x="690" y="291"/>
                  </a:lnTo>
                  <a:lnTo>
                    <a:pt x="682" y="293"/>
                  </a:lnTo>
                  <a:lnTo>
                    <a:pt x="675" y="294"/>
                  </a:lnTo>
                  <a:lnTo>
                    <a:pt x="666" y="295"/>
                  </a:lnTo>
                  <a:lnTo>
                    <a:pt x="137" y="295"/>
                  </a:lnTo>
                  <a:lnTo>
                    <a:pt x="128" y="294"/>
                  </a:lnTo>
                  <a:lnTo>
                    <a:pt x="121" y="293"/>
                  </a:lnTo>
                  <a:lnTo>
                    <a:pt x="114" y="291"/>
                  </a:lnTo>
                  <a:lnTo>
                    <a:pt x="107" y="289"/>
                  </a:lnTo>
                  <a:lnTo>
                    <a:pt x="101" y="285"/>
                  </a:lnTo>
                  <a:lnTo>
                    <a:pt x="96" y="281"/>
                  </a:lnTo>
                  <a:lnTo>
                    <a:pt x="90" y="275"/>
                  </a:lnTo>
                  <a:lnTo>
                    <a:pt x="86" y="270"/>
                  </a:lnTo>
                  <a:lnTo>
                    <a:pt x="82" y="264"/>
                  </a:lnTo>
                  <a:lnTo>
                    <a:pt x="79" y="257"/>
                  </a:lnTo>
                  <a:lnTo>
                    <a:pt x="77" y="251"/>
                  </a:lnTo>
                  <a:lnTo>
                    <a:pt x="75" y="243"/>
                  </a:lnTo>
                  <a:lnTo>
                    <a:pt x="75" y="236"/>
                  </a:lnTo>
                  <a:lnTo>
                    <a:pt x="75" y="229"/>
                  </a:lnTo>
                  <a:lnTo>
                    <a:pt x="78" y="221"/>
                  </a:lnTo>
                  <a:lnTo>
                    <a:pt x="80" y="214"/>
                  </a:lnTo>
                  <a:lnTo>
                    <a:pt x="109" y="132"/>
                  </a:lnTo>
                  <a:lnTo>
                    <a:pt x="110" y="128"/>
                  </a:lnTo>
                  <a:lnTo>
                    <a:pt x="113" y="125"/>
                  </a:lnTo>
                  <a:lnTo>
                    <a:pt x="41" y="125"/>
                  </a:lnTo>
                  <a:lnTo>
                    <a:pt x="33" y="125"/>
                  </a:lnTo>
                  <a:lnTo>
                    <a:pt x="25" y="128"/>
                  </a:lnTo>
                  <a:lnTo>
                    <a:pt x="18" y="131"/>
                  </a:lnTo>
                  <a:lnTo>
                    <a:pt x="12" y="136"/>
                  </a:lnTo>
                  <a:lnTo>
                    <a:pt x="8" y="142"/>
                  </a:lnTo>
                  <a:lnTo>
                    <a:pt x="3" y="149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0" y="1111"/>
                  </a:lnTo>
                  <a:lnTo>
                    <a:pt x="1" y="1120"/>
                  </a:lnTo>
                  <a:lnTo>
                    <a:pt x="3" y="1127"/>
                  </a:lnTo>
                  <a:lnTo>
                    <a:pt x="8" y="1134"/>
                  </a:lnTo>
                  <a:lnTo>
                    <a:pt x="12" y="1140"/>
                  </a:lnTo>
                  <a:lnTo>
                    <a:pt x="18" y="1145"/>
                  </a:lnTo>
                  <a:lnTo>
                    <a:pt x="25" y="1148"/>
                  </a:lnTo>
                  <a:lnTo>
                    <a:pt x="33" y="1151"/>
                  </a:lnTo>
                  <a:lnTo>
                    <a:pt x="41" y="1151"/>
                  </a:lnTo>
                  <a:lnTo>
                    <a:pt x="763" y="1151"/>
                  </a:lnTo>
                  <a:lnTo>
                    <a:pt x="770" y="1151"/>
                  </a:lnTo>
                  <a:lnTo>
                    <a:pt x="779" y="1148"/>
                  </a:lnTo>
                  <a:lnTo>
                    <a:pt x="785" y="1145"/>
                  </a:lnTo>
                  <a:lnTo>
                    <a:pt x="791" y="1140"/>
                  </a:lnTo>
                  <a:lnTo>
                    <a:pt x="796" y="1134"/>
                  </a:lnTo>
                  <a:lnTo>
                    <a:pt x="800" y="1127"/>
                  </a:lnTo>
                  <a:lnTo>
                    <a:pt x="802" y="1120"/>
                  </a:lnTo>
                  <a:lnTo>
                    <a:pt x="803" y="1111"/>
                  </a:lnTo>
                  <a:lnTo>
                    <a:pt x="803" y="165"/>
                  </a:lnTo>
                  <a:lnTo>
                    <a:pt x="802" y="157"/>
                  </a:lnTo>
                  <a:lnTo>
                    <a:pt x="800" y="149"/>
                  </a:lnTo>
                  <a:lnTo>
                    <a:pt x="796" y="142"/>
                  </a:lnTo>
                  <a:lnTo>
                    <a:pt x="791" y="136"/>
                  </a:lnTo>
                  <a:lnTo>
                    <a:pt x="785" y="131"/>
                  </a:lnTo>
                  <a:lnTo>
                    <a:pt x="779" y="128"/>
                  </a:lnTo>
                  <a:lnTo>
                    <a:pt x="770" y="125"/>
                  </a:lnTo>
                  <a:lnTo>
                    <a:pt x="763" y="125"/>
                  </a:lnTo>
                  <a:close/>
                  <a:moveTo>
                    <a:pt x="117" y="502"/>
                  </a:moveTo>
                  <a:lnTo>
                    <a:pt x="564" y="502"/>
                  </a:lnTo>
                  <a:lnTo>
                    <a:pt x="564" y="554"/>
                  </a:lnTo>
                  <a:lnTo>
                    <a:pt x="117" y="554"/>
                  </a:lnTo>
                  <a:lnTo>
                    <a:pt x="117" y="502"/>
                  </a:lnTo>
                  <a:close/>
                  <a:moveTo>
                    <a:pt x="117" y="730"/>
                  </a:moveTo>
                  <a:lnTo>
                    <a:pt x="564" y="730"/>
                  </a:lnTo>
                  <a:lnTo>
                    <a:pt x="564" y="781"/>
                  </a:lnTo>
                  <a:lnTo>
                    <a:pt x="117" y="781"/>
                  </a:lnTo>
                  <a:lnTo>
                    <a:pt x="117" y="730"/>
                  </a:lnTo>
                  <a:close/>
                  <a:moveTo>
                    <a:pt x="564" y="1007"/>
                  </a:moveTo>
                  <a:lnTo>
                    <a:pt x="117" y="1007"/>
                  </a:lnTo>
                  <a:lnTo>
                    <a:pt x="117" y="956"/>
                  </a:lnTo>
                  <a:lnTo>
                    <a:pt x="564" y="956"/>
                  </a:lnTo>
                  <a:lnTo>
                    <a:pt x="564" y="1007"/>
                  </a:lnTo>
                  <a:close/>
                  <a:moveTo>
                    <a:pt x="687" y="894"/>
                  </a:moveTo>
                  <a:lnTo>
                    <a:pt x="117" y="894"/>
                  </a:lnTo>
                  <a:lnTo>
                    <a:pt x="117" y="843"/>
                  </a:lnTo>
                  <a:lnTo>
                    <a:pt x="687" y="843"/>
                  </a:lnTo>
                  <a:lnTo>
                    <a:pt x="687" y="894"/>
                  </a:lnTo>
                  <a:close/>
                  <a:moveTo>
                    <a:pt x="687" y="667"/>
                  </a:moveTo>
                  <a:lnTo>
                    <a:pt x="117" y="667"/>
                  </a:lnTo>
                  <a:lnTo>
                    <a:pt x="117" y="615"/>
                  </a:lnTo>
                  <a:lnTo>
                    <a:pt x="687" y="615"/>
                  </a:lnTo>
                  <a:lnTo>
                    <a:pt x="687" y="667"/>
                  </a:lnTo>
                  <a:close/>
                  <a:moveTo>
                    <a:pt x="687" y="441"/>
                  </a:moveTo>
                  <a:lnTo>
                    <a:pt x="117" y="441"/>
                  </a:lnTo>
                  <a:lnTo>
                    <a:pt x="117" y="389"/>
                  </a:lnTo>
                  <a:lnTo>
                    <a:pt x="687" y="389"/>
                  </a:lnTo>
                  <a:lnTo>
                    <a:pt x="687" y="441"/>
                  </a:lnTo>
                  <a:close/>
                  <a:moveTo>
                    <a:pt x="696" y="224"/>
                  </a:moveTo>
                  <a:lnTo>
                    <a:pt x="666" y="142"/>
                  </a:lnTo>
                  <a:lnTo>
                    <a:pt x="663" y="134"/>
                  </a:lnTo>
                  <a:lnTo>
                    <a:pt x="658" y="127"/>
                  </a:lnTo>
                  <a:lnTo>
                    <a:pt x="652" y="121"/>
                  </a:lnTo>
                  <a:lnTo>
                    <a:pt x="645" y="114"/>
                  </a:lnTo>
                  <a:lnTo>
                    <a:pt x="637" y="110"/>
                  </a:lnTo>
                  <a:lnTo>
                    <a:pt x="629" y="107"/>
                  </a:lnTo>
                  <a:lnTo>
                    <a:pt x="621" y="104"/>
                  </a:lnTo>
                  <a:lnTo>
                    <a:pt x="612" y="104"/>
                  </a:lnTo>
                  <a:lnTo>
                    <a:pt x="522" y="104"/>
                  </a:lnTo>
                  <a:lnTo>
                    <a:pt x="516" y="103"/>
                  </a:lnTo>
                  <a:lnTo>
                    <a:pt x="510" y="102"/>
                  </a:lnTo>
                  <a:lnTo>
                    <a:pt x="503" y="99"/>
                  </a:lnTo>
                  <a:lnTo>
                    <a:pt x="498" y="97"/>
                  </a:lnTo>
                  <a:lnTo>
                    <a:pt x="494" y="94"/>
                  </a:lnTo>
                  <a:lnTo>
                    <a:pt x="490" y="90"/>
                  </a:lnTo>
                  <a:lnTo>
                    <a:pt x="487" y="87"/>
                  </a:lnTo>
                  <a:lnTo>
                    <a:pt x="486" y="82"/>
                  </a:lnTo>
                  <a:lnTo>
                    <a:pt x="484" y="76"/>
                  </a:lnTo>
                  <a:lnTo>
                    <a:pt x="482" y="66"/>
                  </a:lnTo>
                  <a:lnTo>
                    <a:pt x="477" y="53"/>
                  </a:lnTo>
                  <a:lnTo>
                    <a:pt x="469" y="38"/>
                  </a:lnTo>
                  <a:lnTo>
                    <a:pt x="464" y="31"/>
                  </a:lnTo>
                  <a:lnTo>
                    <a:pt x="459" y="24"/>
                  </a:lnTo>
                  <a:lnTo>
                    <a:pt x="451" y="18"/>
                  </a:lnTo>
                  <a:lnTo>
                    <a:pt x="444" y="11"/>
                  </a:lnTo>
                  <a:lnTo>
                    <a:pt x="436" y="7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2" y="0"/>
                  </a:lnTo>
                  <a:lnTo>
                    <a:pt x="389" y="1"/>
                  </a:lnTo>
                  <a:lnTo>
                    <a:pt x="378" y="3"/>
                  </a:lnTo>
                  <a:lnTo>
                    <a:pt x="368" y="7"/>
                  </a:lnTo>
                  <a:lnTo>
                    <a:pt x="359" y="11"/>
                  </a:lnTo>
                  <a:lnTo>
                    <a:pt x="352" y="18"/>
                  </a:lnTo>
                  <a:lnTo>
                    <a:pt x="344" y="24"/>
                  </a:lnTo>
                  <a:lnTo>
                    <a:pt x="339" y="31"/>
                  </a:lnTo>
                  <a:lnTo>
                    <a:pt x="334" y="38"/>
                  </a:lnTo>
                  <a:lnTo>
                    <a:pt x="326" y="53"/>
                  </a:lnTo>
                  <a:lnTo>
                    <a:pt x="321" y="66"/>
                  </a:lnTo>
                  <a:lnTo>
                    <a:pt x="319" y="76"/>
                  </a:lnTo>
                  <a:lnTo>
                    <a:pt x="317" y="82"/>
                  </a:lnTo>
                  <a:lnTo>
                    <a:pt x="316" y="87"/>
                  </a:lnTo>
                  <a:lnTo>
                    <a:pt x="314" y="90"/>
                  </a:lnTo>
                  <a:lnTo>
                    <a:pt x="310" y="94"/>
                  </a:lnTo>
                  <a:lnTo>
                    <a:pt x="305" y="97"/>
                  </a:lnTo>
                  <a:lnTo>
                    <a:pt x="300" y="99"/>
                  </a:lnTo>
                  <a:lnTo>
                    <a:pt x="294" y="102"/>
                  </a:lnTo>
                  <a:lnTo>
                    <a:pt x="287" y="103"/>
                  </a:lnTo>
                  <a:lnTo>
                    <a:pt x="281" y="104"/>
                  </a:lnTo>
                  <a:lnTo>
                    <a:pt x="191" y="104"/>
                  </a:lnTo>
                  <a:lnTo>
                    <a:pt x="182" y="104"/>
                  </a:lnTo>
                  <a:lnTo>
                    <a:pt x="174" y="107"/>
                  </a:lnTo>
                  <a:lnTo>
                    <a:pt x="167" y="110"/>
                  </a:lnTo>
                  <a:lnTo>
                    <a:pt x="158" y="114"/>
                  </a:lnTo>
                  <a:lnTo>
                    <a:pt x="152" y="121"/>
                  </a:lnTo>
                  <a:lnTo>
                    <a:pt x="145" y="127"/>
                  </a:lnTo>
                  <a:lnTo>
                    <a:pt x="140" y="134"/>
                  </a:lnTo>
                  <a:lnTo>
                    <a:pt x="137" y="142"/>
                  </a:lnTo>
                  <a:lnTo>
                    <a:pt x="107" y="224"/>
                  </a:lnTo>
                  <a:lnTo>
                    <a:pt x="105" y="232"/>
                  </a:lnTo>
                  <a:lnTo>
                    <a:pt x="105" y="239"/>
                  </a:lnTo>
                  <a:lnTo>
                    <a:pt x="106" y="247"/>
                  </a:lnTo>
                  <a:lnTo>
                    <a:pt x="109" y="253"/>
                  </a:lnTo>
                  <a:lnTo>
                    <a:pt x="115" y="258"/>
                  </a:lnTo>
                  <a:lnTo>
                    <a:pt x="121" y="263"/>
                  </a:lnTo>
                  <a:lnTo>
                    <a:pt x="128" y="265"/>
                  </a:lnTo>
                  <a:lnTo>
                    <a:pt x="137" y="266"/>
                  </a:lnTo>
                  <a:lnTo>
                    <a:pt x="666" y="266"/>
                  </a:lnTo>
                  <a:lnTo>
                    <a:pt x="675" y="265"/>
                  </a:lnTo>
                  <a:lnTo>
                    <a:pt x="682" y="263"/>
                  </a:lnTo>
                  <a:lnTo>
                    <a:pt x="689" y="258"/>
                  </a:lnTo>
                  <a:lnTo>
                    <a:pt x="694" y="253"/>
                  </a:lnTo>
                  <a:lnTo>
                    <a:pt x="697" y="247"/>
                  </a:lnTo>
                  <a:lnTo>
                    <a:pt x="698" y="239"/>
                  </a:lnTo>
                  <a:lnTo>
                    <a:pt x="698" y="232"/>
                  </a:lnTo>
                  <a:lnTo>
                    <a:pt x="696" y="224"/>
                  </a:lnTo>
                  <a:close/>
                  <a:moveTo>
                    <a:pt x="402" y="85"/>
                  </a:moveTo>
                  <a:lnTo>
                    <a:pt x="396" y="85"/>
                  </a:lnTo>
                  <a:lnTo>
                    <a:pt x="392" y="82"/>
                  </a:lnTo>
                  <a:lnTo>
                    <a:pt x="387" y="80"/>
                  </a:lnTo>
                  <a:lnTo>
                    <a:pt x="384" y="77"/>
                  </a:lnTo>
                  <a:lnTo>
                    <a:pt x="380" y="74"/>
                  </a:lnTo>
                  <a:lnTo>
                    <a:pt x="378" y="69"/>
                  </a:lnTo>
                  <a:lnTo>
                    <a:pt x="376" y="64"/>
                  </a:lnTo>
                  <a:lnTo>
                    <a:pt x="376" y="59"/>
                  </a:lnTo>
                  <a:lnTo>
                    <a:pt x="376" y="54"/>
                  </a:lnTo>
                  <a:lnTo>
                    <a:pt x="378" y="50"/>
                  </a:lnTo>
                  <a:lnTo>
                    <a:pt x="380" y="44"/>
                  </a:lnTo>
                  <a:lnTo>
                    <a:pt x="384" y="41"/>
                  </a:lnTo>
                  <a:lnTo>
                    <a:pt x="387" y="38"/>
                  </a:lnTo>
                  <a:lnTo>
                    <a:pt x="392" y="36"/>
                  </a:lnTo>
                  <a:lnTo>
                    <a:pt x="396" y="34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6"/>
                  </a:lnTo>
                  <a:lnTo>
                    <a:pt x="416" y="38"/>
                  </a:lnTo>
                  <a:lnTo>
                    <a:pt x="420" y="41"/>
                  </a:lnTo>
                  <a:lnTo>
                    <a:pt x="423" y="44"/>
                  </a:lnTo>
                  <a:lnTo>
                    <a:pt x="425" y="50"/>
                  </a:lnTo>
                  <a:lnTo>
                    <a:pt x="427" y="54"/>
                  </a:lnTo>
                  <a:lnTo>
                    <a:pt x="427" y="59"/>
                  </a:lnTo>
                  <a:lnTo>
                    <a:pt x="427" y="64"/>
                  </a:lnTo>
                  <a:lnTo>
                    <a:pt x="425" y="69"/>
                  </a:lnTo>
                  <a:lnTo>
                    <a:pt x="423" y="74"/>
                  </a:lnTo>
                  <a:lnTo>
                    <a:pt x="420" y="77"/>
                  </a:lnTo>
                  <a:lnTo>
                    <a:pt x="416" y="80"/>
                  </a:lnTo>
                  <a:lnTo>
                    <a:pt x="411" y="82"/>
                  </a:lnTo>
                  <a:lnTo>
                    <a:pt x="407" y="85"/>
                  </a:lnTo>
                  <a:lnTo>
                    <a:pt x="402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3" name="Oval 232">
            <a:extLst>
              <a:ext uri="{FF2B5EF4-FFF2-40B4-BE49-F238E27FC236}">
                <a16:creationId xmlns:a16="http://schemas.microsoft.com/office/drawing/2014/main" id="{D644759C-2DB5-4B25-9681-0D92909E3F31}"/>
              </a:ext>
            </a:extLst>
          </p:cNvPr>
          <p:cNvSpPr/>
          <p:nvPr/>
        </p:nvSpPr>
        <p:spPr>
          <a:xfrm>
            <a:off x="6598108" y="3590822"/>
            <a:ext cx="684000" cy="684000"/>
          </a:xfrm>
          <a:prstGeom prst="ellipse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4ABA3945-C1F3-4C6A-87B8-955EEE1866BD}"/>
              </a:ext>
            </a:extLst>
          </p:cNvPr>
          <p:cNvSpPr/>
          <p:nvPr/>
        </p:nvSpPr>
        <p:spPr>
          <a:xfrm>
            <a:off x="8685907" y="3527326"/>
            <a:ext cx="864000" cy="864000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10B67ED-3116-42B6-AAE7-80186576EBED}"/>
              </a:ext>
            </a:extLst>
          </p:cNvPr>
          <p:cNvSpPr/>
          <p:nvPr/>
        </p:nvSpPr>
        <p:spPr>
          <a:xfrm>
            <a:off x="8789156" y="3617354"/>
            <a:ext cx="684000" cy="684000"/>
          </a:xfrm>
          <a:prstGeom prst="ellipse">
            <a:avLst/>
          </a:prstGeom>
          <a:solidFill>
            <a:srgbClr val="00A3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AC2DB86-946E-4A48-A784-2C4B24A1752A}"/>
              </a:ext>
            </a:extLst>
          </p:cNvPr>
          <p:cNvGrpSpPr/>
          <p:nvPr/>
        </p:nvGrpSpPr>
        <p:grpSpPr>
          <a:xfrm>
            <a:off x="8911653" y="3807471"/>
            <a:ext cx="388508" cy="294358"/>
            <a:chOff x="4635501" y="1649413"/>
            <a:chExt cx="569912" cy="431800"/>
          </a:xfrm>
          <a:solidFill>
            <a:schemeClr val="bg1"/>
          </a:solidFill>
        </p:grpSpPr>
        <p:sp>
          <p:nvSpPr>
            <p:cNvPr id="258" name="Freeform 117">
              <a:extLst>
                <a:ext uri="{FF2B5EF4-FFF2-40B4-BE49-F238E27FC236}">
                  <a16:creationId xmlns:a16="http://schemas.microsoft.com/office/drawing/2014/main" id="{C4C24186-4890-4145-B220-D2CA83617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6" y="1649413"/>
              <a:ext cx="334963" cy="215900"/>
            </a:xfrm>
            <a:custGeom>
              <a:avLst/>
              <a:gdLst>
                <a:gd name="T0" fmla="*/ 107 w 843"/>
                <a:gd name="T1" fmla="*/ 1 h 543"/>
                <a:gd name="T2" fmla="*/ 94 w 843"/>
                <a:gd name="T3" fmla="*/ 3 h 543"/>
                <a:gd name="T4" fmla="*/ 81 w 843"/>
                <a:gd name="T5" fmla="*/ 9 h 543"/>
                <a:gd name="T6" fmla="*/ 70 w 843"/>
                <a:gd name="T7" fmla="*/ 16 h 543"/>
                <a:gd name="T8" fmla="*/ 61 w 843"/>
                <a:gd name="T9" fmla="*/ 26 h 543"/>
                <a:gd name="T10" fmla="*/ 54 w 843"/>
                <a:gd name="T11" fmla="*/ 37 h 543"/>
                <a:gd name="T12" fmla="*/ 48 w 843"/>
                <a:gd name="T13" fmla="*/ 49 h 543"/>
                <a:gd name="T14" fmla="*/ 45 w 843"/>
                <a:gd name="T15" fmla="*/ 63 h 543"/>
                <a:gd name="T16" fmla="*/ 45 w 843"/>
                <a:gd name="T17" fmla="*/ 396 h 543"/>
                <a:gd name="T18" fmla="*/ 17 w 843"/>
                <a:gd name="T19" fmla="*/ 452 h 543"/>
                <a:gd name="T20" fmla="*/ 45 w 843"/>
                <a:gd name="T21" fmla="*/ 474 h 543"/>
                <a:gd name="T22" fmla="*/ 46 w 843"/>
                <a:gd name="T23" fmla="*/ 488 h 543"/>
                <a:gd name="T24" fmla="*/ 50 w 843"/>
                <a:gd name="T25" fmla="*/ 501 h 543"/>
                <a:gd name="T26" fmla="*/ 57 w 843"/>
                <a:gd name="T27" fmla="*/ 513 h 543"/>
                <a:gd name="T28" fmla="*/ 66 w 843"/>
                <a:gd name="T29" fmla="*/ 523 h 543"/>
                <a:gd name="T30" fmla="*/ 75 w 843"/>
                <a:gd name="T31" fmla="*/ 531 h 543"/>
                <a:gd name="T32" fmla="*/ 87 w 843"/>
                <a:gd name="T33" fmla="*/ 538 h 543"/>
                <a:gd name="T34" fmla="*/ 100 w 843"/>
                <a:gd name="T35" fmla="*/ 542 h 543"/>
                <a:gd name="T36" fmla="*/ 114 w 843"/>
                <a:gd name="T37" fmla="*/ 543 h 543"/>
                <a:gd name="T38" fmla="*/ 781 w 843"/>
                <a:gd name="T39" fmla="*/ 543 h 543"/>
                <a:gd name="T40" fmla="*/ 794 w 843"/>
                <a:gd name="T41" fmla="*/ 540 h 543"/>
                <a:gd name="T42" fmla="*/ 806 w 843"/>
                <a:gd name="T43" fmla="*/ 535 h 543"/>
                <a:gd name="T44" fmla="*/ 818 w 843"/>
                <a:gd name="T45" fmla="*/ 527 h 543"/>
                <a:gd name="T46" fmla="*/ 827 w 843"/>
                <a:gd name="T47" fmla="*/ 518 h 543"/>
                <a:gd name="T48" fmla="*/ 834 w 843"/>
                <a:gd name="T49" fmla="*/ 508 h 543"/>
                <a:gd name="T50" fmla="*/ 840 w 843"/>
                <a:gd name="T51" fmla="*/ 495 h 543"/>
                <a:gd name="T52" fmla="*/ 843 w 843"/>
                <a:gd name="T53" fmla="*/ 482 h 543"/>
                <a:gd name="T54" fmla="*/ 843 w 843"/>
                <a:gd name="T55" fmla="*/ 69 h 543"/>
                <a:gd name="T56" fmla="*/ 842 w 843"/>
                <a:gd name="T57" fmla="*/ 55 h 543"/>
                <a:gd name="T58" fmla="*/ 838 w 843"/>
                <a:gd name="T59" fmla="*/ 42 h 543"/>
                <a:gd name="T60" fmla="*/ 831 w 843"/>
                <a:gd name="T61" fmla="*/ 31 h 543"/>
                <a:gd name="T62" fmla="*/ 823 w 843"/>
                <a:gd name="T63" fmla="*/ 20 h 543"/>
                <a:gd name="T64" fmla="*/ 813 w 843"/>
                <a:gd name="T65" fmla="*/ 12 h 543"/>
                <a:gd name="T66" fmla="*/ 801 w 843"/>
                <a:gd name="T67" fmla="*/ 5 h 543"/>
                <a:gd name="T68" fmla="*/ 788 w 843"/>
                <a:gd name="T69" fmla="*/ 2 h 543"/>
                <a:gd name="T70" fmla="*/ 774 w 843"/>
                <a:gd name="T71" fmla="*/ 0 h 543"/>
                <a:gd name="T72" fmla="*/ 786 w 843"/>
                <a:gd name="T73" fmla="*/ 69 h 543"/>
                <a:gd name="T74" fmla="*/ 785 w 843"/>
                <a:gd name="T75" fmla="*/ 478 h 543"/>
                <a:gd name="T76" fmla="*/ 778 w 843"/>
                <a:gd name="T77" fmla="*/ 485 h 543"/>
                <a:gd name="T78" fmla="*/ 114 w 843"/>
                <a:gd name="T79" fmla="*/ 486 h 543"/>
                <a:gd name="T80" fmla="*/ 105 w 843"/>
                <a:gd name="T81" fmla="*/ 483 h 543"/>
                <a:gd name="T82" fmla="*/ 102 w 843"/>
                <a:gd name="T83" fmla="*/ 474 h 543"/>
                <a:gd name="T84" fmla="*/ 431 w 843"/>
                <a:gd name="T85" fmla="*/ 208 h 543"/>
                <a:gd name="T86" fmla="*/ 102 w 843"/>
                <a:gd name="T87" fmla="*/ 362 h 543"/>
                <a:gd name="T88" fmla="*/ 103 w 843"/>
                <a:gd name="T89" fmla="*/ 65 h 543"/>
                <a:gd name="T90" fmla="*/ 110 w 843"/>
                <a:gd name="T91" fmla="*/ 58 h 543"/>
                <a:gd name="T92" fmla="*/ 774 w 843"/>
                <a:gd name="T93" fmla="*/ 57 h 543"/>
                <a:gd name="T94" fmla="*/ 783 w 843"/>
                <a:gd name="T95" fmla="*/ 61 h 543"/>
                <a:gd name="T96" fmla="*/ 786 w 843"/>
                <a:gd name="T97" fmla="*/ 6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3" h="543">
                  <a:moveTo>
                    <a:pt x="114" y="0"/>
                  </a:moveTo>
                  <a:lnTo>
                    <a:pt x="107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7" y="5"/>
                  </a:lnTo>
                  <a:lnTo>
                    <a:pt x="81" y="9"/>
                  </a:lnTo>
                  <a:lnTo>
                    <a:pt x="75" y="12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1" y="26"/>
                  </a:lnTo>
                  <a:lnTo>
                    <a:pt x="57" y="31"/>
                  </a:lnTo>
                  <a:lnTo>
                    <a:pt x="54" y="37"/>
                  </a:lnTo>
                  <a:lnTo>
                    <a:pt x="50" y="42"/>
                  </a:lnTo>
                  <a:lnTo>
                    <a:pt x="48" y="49"/>
                  </a:lnTo>
                  <a:lnTo>
                    <a:pt x="46" y="55"/>
                  </a:lnTo>
                  <a:lnTo>
                    <a:pt x="45" y="63"/>
                  </a:lnTo>
                  <a:lnTo>
                    <a:pt x="45" y="69"/>
                  </a:lnTo>
                  <a:lnTo>
                    <a:pt x="45" y="396"/>
                  </a:lnTo>
                  <a:lnTo>
                    <a:pt x="0" y="423"/>
                  </a:lnTo>
                  <a:lnTo>
                    <a:pt x="17" y="452"/>
                  </a:lnTo>
                  <a:lnTo>
                    <a:pt x="45" y="436"/>
                  </a:lnTo>
                  <a:lnTo>
                    <a:pt x="45" y="474"/>
                  </a:lnTo>
                  <a:lnTo>
                    <a:pt x="45" y="482"/>
                  </a:lnTo>
                  <a:lnTo>
                    <a:pt x="46" y="488"/>
                  </a:lnTo>
                  <a:lnTo>
                    <a:pt x="48" y="495"/>
                  </a:lnTo>
                  <a:lnTo>
                    <a:pt x="50" y="501"/>
                  </a:lnTo>
                  <a:lnTo>
                    <a:pt x="54" y="508"/>
                  </a:lnTo>
                  <a:lnTo>
                    <a:pt x="57" y="513"/>
                  </a:lnTo>
                  <a:lnTo>
                    <a:pt x="61" y="518"/>
                  </a:lnTo>
                  <a:lnTo>
                    <a:pt x="66" y="523"/>
                  </a:lnTo>
                  <a:lnTo>
                    <a:pt x="70" y="527"/>
                  </a:lnTo>
                  <a:lnTo>
                    <a:pt x="75" y="531"/>
                  </a:lnTo>
                  <a:lnTo>
                    <a:pt x="81" y="535"/>
                  </a:lnTo>
                  <a:lnTo>
                    <a:pt x="87" y="538"/>
                  </a:lnTo>
                  <a:lnTo>
                    <a:pt x="94" y="540"/>
                  </a:lnTo>
                  <a:lnTo>
                    <a:pt x="100" y="542"/>
                  </a:lnTo>
                  <a:lnTo>
                    <a:pt x="107" y="543"/>
                  </a:lnTo>
                  <a:lnTo>
                    <a:pt x="114" y="543"/>
                  </a:lnTo>
                  <a:lnTo>
                    <a:pt x="774" y="543"/>
                  </a:lnTo>
                  <a:lnTo>
                    <a:pt x="781" y="543"/>
                  </a:lnTo>
                  <a:lnTo>
                    <a:pt x="788" y="542"/>
                  </a:lnTo>
                  <a:lnTo>
                    <a:pt x="794" y="540"/>
                  </a:lnTo>
                  <a:lnTo>
                    <a:pt x="801" y="538"/>
                  </a:lnTo>
                  <a:lnTo>
                    <a:pt x="806" y="535"/>
                  </a:lnTo>
                  <a:lnTo>
                    <a:pt x="813" y="531"/>
                  </a:lnTo>
                  <a:lnTo>
                    <a:pt x="818" y="527"/>
                  </a:lnTo>
                  <a:lnTo>
                    <a:pt x="823" y="523"/>
                  </a:lnTo>
                  <a:lnTo>
                    <a:pt x="827" y="518"/>
                  </a:lnTo>
                  <a:lnTo>
                    <a:pt x="831" y="513"/>
                  </a:lnTo>
                  <a:lnTo>
                    <a:pt x="834" y="508"/>
                  </a:lnTo>
                  <a:lnTo>
                    <a:pt x="838" y="501"/>
                  </a:lnTo>
                  <a:lnTo>
                    <a:pt x="840" y="495"/>
                  </a:lnTo>
                  <a:lnTo>
                    <a:pt x="842" y="488"/>
                  </a:lnTo>
                  <a:lnTo>
                    <a:pt x="843" y="482"/>
                  </a:lnTo>
                  <a:lnTo>
                    <a:pt x="843" y="474"/>
                  </a:lnTo>
                  <a:lnTo>
                    <a:pt x="843" y="69"/>
                  </a:lnTo>
                  <a:lnTo>
                    <a:pt x="843" y="63"/>
                  </a:lnTo>
                  <a:lnTo>
                    <a:pt x="842" y="55"/>
                  </a:lnTo>
                  <a:lnTo>
                    <a:pt x="840" y="49"/>
                  </a:lnTo>
                  <a:lnTo>
                    <a:pt x="838" y="42"/>
                  </a:lnTo>
                  <a:lnTo>
                    <a:pt x="834" y="37"/>
                  </a:lnTo>
                  <a:lnTo>
                    <a:pt x="831" y="31"/>
                  </a:lnTo>
                  <a:lnTo>
                    <a:pt x="827" y="26"/>
                  </a:lnTo>
                  <a:lnTo>
                    <a:pt x="823" y="20"/>
                  </a:lnTo>
                  <a:lnTo>
                    <a:pt x="818" y="16"/>
                  </a:lnTo>
                  <a:lnTo>
                    <a:pt x="813" y="12"/>
                  </a:lnTo>
                  <a:lnTo>
                    <a:pt x="806" y="9"/>
                  </a:lnTo>
                  <a:lnTo>
                    <a:pt x="801" y="5"/>
                  </a:lnTo>
                  <a:lnTo>
                    <a:pt x="794" y="3"/>
                  </a:lnTo>
                  <a:lnTo>
                    <a:pt x="788" y="2"/>
                  </a:lnTo>
                  <a:lnTo>
                    <a:pt x="781" y="1"/>
                  </a:lnTo>
                  <a:lnTo>
                    <a:pt x="774" y="0"/>
                  </a:lnTo>
                  <a:lnTo>
                    <a:pt x="114" y="0"/>
                  </a:lnTo>
                  <a:close/>
                  <a:moveTo>
                    <a:pt x="786" y="69"/>
                  </a:moveTo>
                  <a:lnTo>
                    <a:pt x="786" y="474"/>
                  </a:lnTo>
                  <a:lnTo>
                    <a:pt x="785" y="478"/>
                  </a:lnTo>
                  <a:lnTo>
                    <a:pt x="783" y="483"/>
                  </a:lnTo>
                  <a:lnTo>
                    <a:pt x="778" y="485"/>
                  </a:lnTo>
                  <a:lnTo>
                    <a:pt x="774" y="486"/>
                  </a:lnTo>
                  <a:lnTo>
                    <a:pt x="114" y="486"/>
                  </a:lnTo>
                  <a:lnTo>
                    <a:pt x="110" y="485"/>
                  </a:lnTo>
                  <a:lnTo>
                    <a:pt x="105" y="483"/>
                  </a:lnTo>
                  <a:lnTo>
                    <a:pt x="103" y="478"/>
                  </a:lnTo>
                  <a:lnTo>
                    <a:pt x="102" y="474"/>
                  </a:lnTo>
                  <a:lnTo>
                    <a:pt x="102" y="403"/>
                  </a:lnTo>
                  <a:lnTo>
                    <a:pt x="431" y="208"/>
                  </a:lnTo>
                  <a:lnTo>
                    <a:pt x="408" y="179"/>
                  </a:lnTo>
                  <a:lnTo>
                    <a:pt x="102" y="362"/>
                  </a:lnTo>
                  <a:lnTo>
                    <a:pt x="102" y="69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10" y="58"/>
                  </a:lnTo>
                  <a:lnTo>
                    <a:pt x="114" y="57"/>
                  </a:lnTo>
                  <a:lnTo>
                    <a:pt x="774" y="57"/>
                  </a:lnTo>
                  <a:lnTo>
                    <a:pt x="778" y="58"/>
                  </a:lnTo>
                  <a:lnTo>
                    <a:pt x="783" y="61"/>
                  </a:lnTo>
                  <a:lnTo>
                    <a:pt x="785" y="65"/>
                  </a:lnTo>
                  <a:lnTo>
                    <a:pt x="7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77CE525F-F07B-486C-B9F8-709C7676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1817688"/>
              <a:ext cx="26988" cy="30163"/>
            </a:xfrm>
            <a:custGeom>
              <a:avLst/>
              <a:gdLst>
                <a:gd name="T0" fmla="*/ 68 w 68"/>
                <a:gd name="T1" fmla="*/ 48 h 77"/>
                <a:gd name="T2" fmla="*/ 68 w 68"/>
                <a:gd name="T3" fmla="*/ 41 h 77"/>
                <a:gd name="T4" fmla="*/ 66 w 68"/>
                <a:gd name="T5" fmla="*/ 37 h 77"/>
                <a:gd name="T6" fmla="*/ 65 w 68"/>
                <a:gd name="T7" fmla="*/ 33 h 77"/>
                <a:gd name="T8" fmla="*/ 61 w 68"/>
                <a:gd name="T9" fmla="*/ 31 h 77"/>
                <a:gd name="T10" fmla="*/ 58 w 68"/>
                <a:gd name="T11" fmla="*/ 28 h 77"/>
                <a:gd name="T12" fmla="*/ 55 w 68"/>
                <a:gd name="T13" fmla="*/ 27 h 77"/>
                <a:gd name="T14" fmla="*/ 50 w 68"/>
                <a:gd name="T15" fmla="*/ 26 h 77"/>
                <a:gd name="T16" fmla="*/ 45 w 68"/>
                <a:gd name="T17" fmla="*/ 26 h 77"/>
                <a:gd name="T18" fmla="*/ 41 w 68"/>
                <a:gd name="T19" fmla="*/ 26 h 77"/>
                <a:gd name="T20" fmla="*/ 37 w 68"/>
                <a:gd name="T21" fmla="*/ 26 h 77"/>
                <a:gd name="T22" fmla="*/ 36 w 68"/>
                <a:gd name="T23" fmla="*/ 24 h 77"/>
                <a:gd name="T24" fmla="*/ 34 w 68"/>
                <a:gd name="T25" fmla="*/ 23 h 77"/>
                <a:gd name="T26" fmla="*/ 34 w 68"/>
                <a:gd name="T27" fmla="*/ 22 h 77"/>
                <a:gd name="T28" fmla="*/ 36 w 68"/>
                <a:gd name="T29" fmla="*/ 20 h 77"/>
                <a:gd name="T30" fmla="*/ 38 w 68"/>
                <a:gd name="T31" fmla="*/ 19 h 77"/>
                <a:gd name="T32" fmla="*/ 41 w 68"/>
                <a:gd name="T33" fmla="*/ 19 h 77"/>
                <a:gd name="T34" fmla="*/ 45 w 68"/>
                <a:gd name="T35" fmla="*/ 18 h 77"/>
                <a:gd name="T36" fmla="*/ 50 w 68"/>
                <a:gd name="T37" fmla="*/ 14 h 77"/>
                <a:gd name="T38" fmla="*/ 55 w 68"/>
                <a:gd name="T39" fmla="*/ 11 h 77"/>
                <a:gd name="T40" fmla="*/ 59 w 68"/>
                <a:gd name="T41" fmla="*/ 8 h 77"/>
                <a:gd name="T42" fmla="*/ 61 w 68"/>
                <a:gd name="T43" fmla="*/ 5 h 77"/>
                <a:gd name="T44" fmla="*/ 63 w 68"/>
                <a:gd name="T45" fmla="*/ 2 h 77"/>
                <a:gd name="T46" fmla="*/ 61 w 68"/>
                <a:gd name="T47" fmla="*/ 1 h 77"/>
                <a:gd name="T48" fmla="*/ 60 w 68"/>
                <a:gd name="T49" fmla="*/ 0 h 77"/>
                <a:gd name="T50" fmla="*/ 58 w 68"/>
                <a:gd name="T51" fmla="*/ 0 h 77"/>
                <a:gd name="T52" fmla="*/ 55 w 68"/>
                <a:gd name="T53" fmla="*/ 1 h 77"/>
                <a:gd name="T54" fmla="*/ 39 w 68"/>
                <a:gd name="T55" fmla="*/ 2 h 77"/>
                <a:gd name="T56" fmla="*/ 22 w 68"/>
                <a:gd name="T57" fmla="*/ 5 h 77"/>
                <a:gd name="T58" fmla="*/ 14 w 68"/>
                <a:gd name="T59" fmla="*/ 6 h 77"/>
                <a:gd name="T60" fmla="*/ 7 w 68"/>
                <a:gd name="T61" fmla="*/ 7 h 77"/>
                <a:gd name="T62" fmla="*/ 5 w 68"/>
                <a:gd name="T63" fmla="*/ 9 h 77"/>
                <a:gd name="T64" fmla="*/ 3 w 68"/>
                <a:gd name="T65" fmla="*/ 10 h 77"/>
                <a:gd name="T66" fmla="*/ 2 w 68"/>
                <a:gd name="T67" fmla="*/ 12 h 77"/>
                <a:gd name="T68" fmla="*/ 2 w 68"/>
                <a:gd name="T69" fmla="*/ 14 h 77"/>
                <a:gd name="T70" fmla="*/ 0 w 68"/>
                <a:gd name="T71" fmla="*/ 77 h 77"/>
                <a:gd name="T72" fmla="*/ 11 w 68"/>
                <a:gd name="T73" fmla="*/ 77 h 77"/>
                <a:gd name="T74" fmla="*/ 33 w 68"/>
                <a:gd name="T75" fmla="*/ 73 h 77"/>
                <a:gd name="T76" fmla="*/ 46 w 68"/>
                <a:gd name="T77" fmla="*/ 69 h 77"/>
                <a:gd name="T78" fmla="*/ 57 w 68"/>
                <a:gd name="T79" fmla="*/ 64 h 77"/>
                <a:gd name="T80" fmla="*/ 61 w 68"/>
                <a:gd name="T81" fmla="*/ 61 h 77"/>
                <a:gd name="T82" fmla="*/ 65 w 68"/>
                <a:gd name="T83" fmla="*/ 56 h 77"/>
                <a:gd name="T84" fmla="*/ 67 w 68"/>
                <a:gd name="T85" fmla="*/ 52 h 77"/>
                <a:gd name="T86" fmla="*/ 68 w 68"/>
                <a:gd name="T87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77">
                  <a:moveTo>
                    <a:pt x="68" y="48"/>
                  </a:moveTo>
                  <a:lnTo>
                    <a:pt x="68" y="41"/>
                  </a:lnTo>
                  <a:lnTo>
                    <a:pt x="66" y="37"/>
                  </a:lnTo>
                  <a:lnTo>
                    <a:pt x="65" y="33"/>
                  </a:lnTo>
                  <a:lnTo>
                    <a:pt x="61" y="31"/>
                  </a:lnTo>
                  <a:lnTo>
                    <a:pt x="58" y="28"/>
                  </a:lnTo>
                  <a:lnTo>
                    <a:pt x="55" y="27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6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50" y="14"/>
                  </a:lnTo>
                  <a:lnTo>
                    <a:pt x="55" y="11"/>
                  </a:lnTo>
                  <a:lnTo>
                    <a:pt x="59" y="8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39" y="2"/>
                  </a:lnTo>
                  <a:lnTo>
                    <a:pt x="22" y="5"/>
                  </a:lnTo>
                  <a:lnTo>
                    <a:pt x="14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33" y="73"/>
                  </a:lnTo>
                  <a:lnTo>
                    <a:pt x="46" y="69"/>
                  </a:lnTo>
                  <a:lnTo>
                    <a:pt x="57" y="64"/>
                  </a:lnTo>
                  <a:lnTo>
                    <a:pt x="61" y="61"/>
                  </a:lnTo>
                  <a:lnTo>
                    <a:pt x="65" y="56"/>
                  </a:lnTo>
                  <a:lnTo>
                    <a:pt x="67" y="52"/>
                  </a:lnTo>
                  <a:lnTo>
                    <a:pt x="6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2CA26BAF-CB83-49E6-A8ED-B3BD4D12B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5501" y="1765300"/>
              <a:ext cx="166688" cy="295275"/>
            </a:xfrm>
            <a:custGeom>
              <a:avLst/>
              <a:gdLst>
                <a:gd name="T0" fmla="*/ 388 w 418"/>
                <a:gd name="T1" fmla="*/ 144 h 742"/>
                <a:gd name="T2" fmla="*/ 347 w 418"/>
                <a:gd name="T3" fmla="*/ 128 h 742"/>
                <a:gd name="T4" fmla="*/ 334 w 418"/>
                <a:gd name="T5" fmla="*/ 78 h 742"/>
                <a:gd name="T6" fmla="*/ 319 w 418"/>
                <a:gd name="T7" fmla="*/ 41 h 742"/>
                <a:gd name="T8" fmla="*/ 297 w 418"/>
                <a:gd name="T9" fmla="*/ 13 h 742"/>
                <a:gd name="T10" fmla="*/ 283 w 418"/>
                <a:gd name="T11" fmla="*/ 3 h 742"/>
                <a:gd name="T12" fmla="*/ 269 w 418"/>
                <a:gd name="T13" fmla="*/ 0 h 742"/>
                <a:gd name="T14" fmla="*/ 255 w 418"/>
                <a:gd name="T15" fmla="*/ 2 h 742"/>
                <a:gd name="T16" fmla="*/ 249 w 418"/>
                <a:gd name="T17" fmla="*/ 159 h 742"/>
                <a:gd name="T18" fmla="*/ 233 w 418"/>
                <a:gd name="T19" fmla="*/ 27 h 742"/>
                <a:gd name="T20" fmla="*/ 197 w 418"/>
                <a:gd name="T21" fmla="*/ 27 h 742"/>
                <a:gd name="T22" fmla="*/ 206 w 418"/>
                <a:gd name="T23" fmla="*/ 163 h 742"/>
                <a:gd name="T24" fmla="*/ 145 w 418"/>
                <a:gd name="T25" fmla="*/ 3 h 742"/>
                <a:gd name="T26" fmla="*/ 113 w 418"/>
                <a:gd name="T27" fmla="*/ 1 h 742"/>
                <a:gd name="T28" fmla="*/ 84 w 418"/>
                <a:gd name="T29" fmla="*/ 8 h 742"/>
                <a:gd name="T30" fmla="*/ 56 w 418"/>
                <a:gd name="T31" fmla="*/ 27 h 742"/>
                <a:gd name="T32" fmla="*/ 34 w 418"/>
                <a:gd name="T33" fmla="*/ 51 h 742"/>
                <a:gd name="T34" fmla="*/ 19 w 418"/>
                <a:gd name="T35" fmla="*/ 81 h 742"/>
                <a:gd name="T36" fmla="*/ 4 w 418"/>
                <a:gd name="T37" fmla="*/ 136 h 742"/>
                <a:gd name="T38" fmla="*/ 0 w 418"/>
                <a:gd name="T39" fmla="*/ 202 h 742"/>
                <a:gd name="T40" fmla="*/ 6 w 418"/>
                <a:gd name="T41" fmla="*/ 251 h 742"/>
                <a:gd name="T42" fmla="*/ 11 w 418"/>
                <a:gd name="T43" fmla="*/ 272 h 742"/>
                <a:gd name="T44" fmla="*/ 16 w 418"/>
                <a:gd name="T45" fmla="*/ 274 h 742"/>
                <a:gd name="T46" fmla="*/ 36 w 418"/>
                <a:gd name="T47" fmla="*/ 329 h 742"/>
                <a:gd name="T48" fmla="*/ 44 w 418"/>
                <a:gd name="T49" fmla="*/ 410 h 742"/>
                <a:gd name="T50" fmla="*/ 51 w 418"/>
                <a:gd name="T51" fmla="*/ 453 h 742"/>
                <a:gd name="T52" fmla="*/ 63 w 418"/>
                <a:gd name="T53" fmla="*/ 483 h 742"/>
                <a:gd name="T54" fmla="*/ 75 w 418"/>
                <a:gd name="T55" fmla="*/ 492 h 742"/>
                <a:gd name="T56" fmla="*/ 176 w 418"/>
                <a:gd name="T57" fmla="*/ 506 h 742"/>
                <a:gd name="T58" fmla="*/ 181 w 418"/>
                <a:gd name="T59" fmla="*/ 506 h 742"/>
                <a:gd name="T60" fmla="*/ 275 w 418"/>
                <a:gd name="T61" fmla="*/ 742 h 742"/>
                <a:gd name="T62" fmla="*/ 306 w 418"/>
                <a:gd name="T63" fmla="*/ 429 h 742"/>
                <a:gd name="T64" fmla="*/ 313 w 418"/>
                <a:gd name="T65" fmla="*/ 410 h 742"/>
                <a:gd name="T66" fmla="*/ 318 w 418"/>
                <a:gd name="T67" fmla="*/ 355 h 742"/>
                <a:gd name="T68" fmla="*/ 322 w 418"/>
                <a:gd name="T69" fmla="*/ 242 h 742"/>
                <a:gd name="T70" fmla="*/ 323 w 418"/>
                <a:gd name="T71" fmla="*/ 313 h 742"/>
                <a:gd name="T72" fmla="*/ 327 w 418"/>
                <a:gd name="T73" fmla="*/ 347 h 742"/>
                <a:gd name="T74" fmla="*/ 336 w 418"/>
                <a:gd name="T75" fmla="*/ 352 h 742"/>
                <a:gd name="T76" fmla="*/ 346 w 418"/>
                <a:gd name="T77" fmla="*/ 348 h 742"/>
                <a:gd name="T78" fmla="*/ 349 w 418"/>
                <a:gd name="T79" fmla="*/ 331 h 742"/>
                <a:gd name="T80" fmla="*/ 348 w 418"/>
                <a:gd name="T81" fmla="*/ 280 h 742"/>
                <a:gd name="T82" fmla="*/ 352 w 418"/>
                <a:gd name="T83" fmla="*/ 235 h 742"/>
                <a:gd name="T84" fmla="*/ 403 w 418"/>
                <a:gd name="T85" fmla="*/ 223 h 742"/>
                <a:gd name="T86" fmla="*/ 418 w 418"/>
                <a:gd name="T87" fmla="*/ 177 h 742"/>
                <a:gd name="T88" fmla="*/ 36 w 418"/>
                <a:gd name="T89" fmla="*/ 292 h 742"/>
                <a:gd name="T90" fmla="*/ 36 w 418"/>
                <a:gd name="T91" fmla="*/ 292 h 742"/>
                <a:gd name="T92" fmla="*/ 176 w 418"/>
                <a:gd name="T93" fmla="*/ 505 h 742"/>
                <a:gd name="T94" fmla="*/ 252 w 418"/>
                <a:gd name="T95" fmla="*/ 15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8" h="742">
                  <a:moveTo>
                    <a:pt x="418" y="139"/>
                  </a:moveTo>
                  <a:lnTo>
                    <a:pt x="404" y="141"/>
                  </a:lnTo>
                  <a:lnTo>
                    <a:pt x="388" y="144"/>
                  </a:lnTo>
                  <a:lnTo>
                    <a:pt x="370" y="146"/>
                  </a:lnTo>
                  <a:lnTo>
                    <a:pt x="350" y="149"/>
                  </a:lnTo>
                  <a:lnTo>
                    <a:pt x="347" y="128"/>
                  </a:lnTo>
                  <a:lnTo>
                    <a:pt x="342" y="104"/>
                  </a:lnTo>
                  <a:lnTo>
                    <a:pt x="337" y="91"/>
                  </a:lnTo>
                  <a:lnTo>
                    <a:pt x="334" y="78"/>
                  </a:lnTo>
                  <a:lnTo>
                    <a:pt x="330" y="65"/>
                  </a:lnTo>
                  <a:lnTo>
                    <a:pt x="324" y="53"/>
                  </a:lnTo>
                  <a:lnTo>
                    <a:pt x="319" y="41"/>
                  </a:lnTo>
                  <a:lnTo>
                    <a:pt x="313" y="30"/>
                  </a:lnTo>
                  <a:lnTo>
                    <a:pt x="305" y="20"/>
                  </a:lnTo>
                  <a:lnTo>
                    <a:pt x="297" y="13"/>
                  </a:lnTo>
                  <a:lnTo>
                    <a:pt x="293" y="8"/>
                  </a:lnTo>
                  <a:lnTo>
                    <a:pt x="289" y="6"/>
                  </a:lnTo>
                  <a:lnTo>
                    <a:pt x="283" y="3"/>
                  </a:lnTo>
                  <a:lnTo>
                    <a:pt x="279" y="2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5" y="2"/>
                  </a:lnTo>
                  <a:lnTo>
                    <a:pt x="249" y="5"/>
                  </a:lnTo>
                  <a:lnTo>
                    <a:pt x="251" y="158"/>
                  </a:lnTo>
                  <a:lnTo>
                    <a:pt x="249" y="159"/>
                  </a:lnTo>
                  <a:lnTo>
                    <a:pt x="246" y="159"/>
                  </a:lnTo>
                  <a:lnTo>
                    <a:pt x="229" y="40"/>
                  </a:lnTo>
                  <a:lnTo>
                    <a:pt x="233" y="27"/>
                  </a:lnTo>
                  <a:lnTo>
                    <a:pt x="225" y="11"/>
                  </a:lnTo>
                  <a:lnTo>
                    <a:pt x="206" y="11"/>
                  </a:lnTo>
                  <a:lnTo>
                    <a:pt x="197" y="27"/>
                  </a:lnTo>
                  <a:lnTo>
                    <a:pt x="201" y="37"/>
                  </a:lnTo>
                  <a:lnTo>
                    <a:pt x="205" y="151"/>
                  </a:lnTo>
                  <a:lnTo>
                    <a:pt x="206" y="163"/>
                  </a:lnTo>
                  <a:lnTo>
                    <a:pt x="200" y="164"/>
                  </a:lnTo>
                  <a:lnTo>
                    <a:pt x="196" y="164"/>
                  </a:lnTo>
                  <a:lnTo>
                    <a:pt x="145" y="3"/>
                  </a:lnTo>
                  <a:lnTo>
                    <a:pt x="139" y="2"/>
                  </a:lnTo>
                  <a:lnTo>
                    <a:pt x="126" y="1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4" y="4"/>
                  </a:lnTo>
                  <a:lnTo>
                    <a:pt x="84" y="8"/>
                  </a:lnTo>
                  <a:lnTo>
                    <a:pt x="73" y="14"/>
                  </a:lnTo>
                  <a:lnTo>
                    <a:pt x="64" y="19"/>
                  </a:lnTo>
                  <a:lnTo>
                    <a:pt x="56" y="27"/>
                  </a:lnTo>
                  <a:lnTo>
                    <a:pt x="47" y="34"/>
                  </a:lnTo>
                  <a:lnTo>
                    <a:pt x="40" y="43"/>
                  </a:lnTo>
                  <a:lnTo>
                    <a:pt x="34" y="51"/>
                  </a:lnTo>
                  <a:lnTo>
                    <a:pt x="29" y="61"/>
                  </a:lnTo>
                  <a:lnTo>
                    <a:pt x="23" y="71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8" y="113"/>
                  </a:lnTo>
                  <a:lnTo>
                    <a:pt x="4" y="136"/>
                  </a:lnTo>
                  <a:lnTo>
                    <a:pt x="2" y="158"/>
                  </a:lnTo>
                  <a:lnTo>
                    <a:pt x="0" y="180"/>
                  </a:lnTo>
                  <a:lnTo>
                    <a:pt x="0" y="202"/>
                  </a:lnTo>
                  <a:lnTo>
                    <a:pt x="2" y="220"/>
                  </a:lnTo>
                  <a:lnTo>
                    <a:pt x="4" y="237"/>
                  </a:lnTo>
                  <a:lnTo>
                    <a:pt x="6" y="251"/>
                  </a:lnTo>
                  <a:lnTo>
                    <a:pt x="8" y="263"/>
                  </a:lnTo>
                  <a:lnTo>
                    <a:pt x="10" y="270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13" y="274"/>
                  </a:lnTo>
                  <a:lnTo>
                    <a:pt x="16" y="274"/>
                  </a:lnTo>
                  <a:lnTo>
                    <a:pt x="22" y="275"/>
                  </a:lnTo>
                  <a:lnTo>
                    <a:pt x="32" y="276"/>
                  </a:lnTo>
                  <a:lnTo>
                    <a:pt x="36" y="329"/>
                  </a:lnTo>
                  <a:lnTo>
                    <a:pt x="39" y="371"/>
                  </a:lnTo>
                  <a:lnTo>
                    <a:pt x="43" y="400"/>
                  </a:lnTo>
                  <a:lnTo>
                    <a:pt x="44" y="410"/>
                  </a:lnTo>
                  <a:lnTo>
                    <a:pt x="44" y="413"/>
                  </a:lnTo>
                  <a:lnTo>
                    <a:pt x="47" y="428"/>
                  </a:lnTo>
                  <a:lnTo>
                    <a:pt x="51" y="453"/>
                  </a:lnTo>
                  <a:lnTo>
                    <a:pt x="56" y="466"/>
                  </a:lnTo>
                  <a:lnTo>
                    <a:pt x="60" y="478"/>
                  </a:lnTo>
                  <a:lnTo>
                    <a:pt x="63" y="483"/>
                  </a:lnTo>
                  <a:lnTo>
                    <a:pt x="67" y="487"/>
                  </a:lnTo>
                  <a:lnTo>
                    <a:pt x="71" y="490"/>
                  </a:lnTo>
                  <a:lnTo>
                    <a:pt x="75" y="492"/>
                  </a:lnTo>
                  <a:lnTo>
                    <a:pt x="107" y="742"/>
                  </a:lnTo>
                  <a:lnTo>
                    <a:pt x="178" y="739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81" y="506"/>
                  </a:lnTo>
                  <a:lnTo>
                    <a:pt x="184" y="505"/>
                  </a:lnTo>
                  <a:lnTo>
                    <a:pt x="214" y="742"/>
                  </a:lnTo>
                  <a:lnTo>
                    <a:pt x="275" y="742"/>
                  </a:lnTo>
                  <a:lnTo>
                    <a:pt x="296" y="445"/>
                  </a:lnTo>
                  <a:lnTo>
                    <a:pt x="302" y="437"/>
                  </a:lnTo>
                  <a:lnTo>
                    <a:pt x="306" y="429"/>
                  </a:lnTo>
                  <a:lnTo>
                    <a:pt x="309" y="421"/>
                  </a:lnTo>
                  <a:lnTo>
                    <a:pt x="313" y="413"/>
                  </a:lnTo>
                  <a:lnTo>
                    <a:pt x="313" y="410"/>
                  </a:lnTo>
                  <a:lnTo>
                    <a:pt x="314" y="404"/>
                  </a:lnTo>
                  <a:lnTo>
                    <a:pt x="315" y="384"/>
                  </a:lnTo>
                  <a:lnTo>
                    <a:pt x="318" y="355"/>
                  </a:lnTo>
                  <a:lnTo>
                    <a:pt x="321" y="318"/>
                  </a:lnTo>
                  <a:lnTo>
                    <a:pt x="321" y="242"/>
                  </a:lnTo>
                  <a:lnTo>
                    <a:pt x="322" y="242"/>
                  </a:lnTo>
                  <a:lnTo>
                    <a:pt x="323" y="242"/>
                  </a:lnTo>
                  <a:lnTo>
                    <a:pt x="323" y="277"/>
                  </a:lnTo>
                  <a:lnTo>
                    <a:pt x="323" y="313"/>
                  </a:lnTo>
                  <a:lnTo>
                    <a:pt x="324" y="328"/>
                  </a:lnTo>
                  <a:lnTo>
                    <a:pt x="325" y="340"/>
                  </a:lnTo>
                  <a:lnTo>
                    <a:pt x="327" y="347"/>
                  </a:lnTo>
                  <a:lnTo>
                    <a:pt x="329" y="351"/>
                  </a:lnTo>
                  <a:lnTo>
                    <a:pt x="333" y="352"/>
                  </a:lnTo>
                  <a:lnTo>
                    <a:pt x="336" y="352"/>
                  </a:lnTo>
                  <a:lnTo>
                    <a:pt x="341" y="352"/>
                  </a:lnTo>
                  <a:lnTo>
                    <a:pt x="344" y="351"/>
                  </a:lnTo>
                  <a:lnTo>
                    <a:pt x="346" y="348"/>
                  </a:lnTo>
                  <a:lnTo>
                    <a:pt x="348" y="344"/>
                  </a:lnTo>
                  <a:lnTo>
                    <a:pt x="349" y="339"/>
                  </a:lnTo>
                  <a:lnTo>
                    <a:pt x="349" y="331"/>
                  </a:lnTo>
                  <a:lnTo>
                    <a:pt x="348" y="314"/>
                  </a:lnTo>
                  <a:lnTo>
                    <a:pt x="347" y="297"/>
                  </a:lnTo>
                  <a:lnTo>
                    <a:pt x="348" y="280"/>
                  </a:lnTo>
                  <a:lnTo>
                    <a:pt x="349" y="267"/>
                  </a:lnTo>
                  <a:lnTo>
                    <a:pt x="350" y="253"/>
                  </a:lnTo>
                  <a:lnTo>
                    <a:pt x="352" y="235"/>
                  </a:lnTo>
                  <a:lnTo>
                    <a:pt x="371" y="232"/>
                  </a:lnTo>
                  <a:lnTo>
                    <a:pt x="388" y="227"/>
                  </a:lnTo>
                  <a:lnTo>
                    <a:pt x="403" y="223"/>
                  </a:lnTo>
                  <a:lnTo>
                    <a:pt x="416" y="220"/>
                  </a:lnTo>
                  <a:lnTo>
                    <a:pt x="418" y="199"/>
                  </a:lnTo>
                  <a:lnTo>
                    <a:pt x="418" y="177"/>
                  </a:lnTo>
                  <a:lnTo>
                    <a:pt x="418" y="155"/>
                  </a:lnTo>
                  <a:lnTo>
                    <a:pt x="418" y="139"/>
                  </a:lnTo>
                  <a:close/>
                  <a:moveTo>
                    <a:pt x="36" y="292"/>
                  </a:moveTo>
                  <a:lnTo>
                    <a:pt x="32" y="280"/>
                  </a:lnTo>
                  <a:lnTo>
                    <a:pt x="110" y="279"/>
                  </a:lnTo>
                  <a:lnTo>
                    <a:pt x="36" y="292"/>
                  </a:lnTo>
                  <a:close/>
                  <a:moveTo>
                    <a:pt x="176" y="506"/>
                  </a:moveTo>
                  <a:lnTo>
                    <a:pt x="176" y="505"/>
                  </a:lnTo>
                  <a:lnTo>
                    <a:pt x="176" y="505"/>
                  </a:lnTo>
                  <a:lnTo>
                    <a:pt x="176" y="506"/>
                  </a:lnTo>
                  <a:close/>
                  <a:moveTo>
                    <a:pt x="252" y="159"/>
                  </a:moveTo>
                  <a:lnTo>
                    <a:pt x="252" y="152"/>
                  </a:lnTo>
                  <a:lnTo>
                    <a:pt x="320" y="154"/>
                  </a:lnTo>
                  <a:lnTo>
                    <a:pt x="252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1" name="Freeform 120">
              <a:extLst>
                <a:ext uri="{FF2B5EF4-FFF2-40B4-BE49-F238E27FC236}">
                  <a16:creationId xmlns:a16="http://schemas.microsoft.com/office/drawing/2014/main" id="{4CA68176-FE35-4422-A560-22DDE65FD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5663" y="1658938"/>
              <a:ext cx="84138" cy="107950"/>
            </a:xfrm>
            <a:custGeom>
              <a:avLst/>
              <a:gdLst>
                <a:gd name="T0" fmla="*/ 196 w 212"/>
                <a:gd name="T1" fmla="*/ 30 h 271"/>
                <a:gd name="T2" fmla="*/ 169 w 212"/>
                <a:gd name="T3" fmla="*/ 15 h 271"/>
                <a:gd name="T4" fmla="*/ 129 w 212"/>
                <a:gd name="T5" fmla="*/ 2 h 271"/>
                <a:gd name="T6" fmla="*/ 80 w 212"/>
                <a:gd name="T7" fmla="*/ 1 h 271"/>
                <a:gd name="T8" fmla="*/ 43 w 212"/>
                <a:gd name="T9" fmla="*/ 11 h 271"/>
                <a:gd name="T10" fmla="*/ 19 w 212"/>
                <a:gd name="T11" fmla="*/ 24 h 271"/>
                <a:gd name="T12" fmla="*/ 4 w 212"/>
                <a:gd name="T13" fmla="*/ 57 h 271"/>
                <a:gd name="T14" fmla="*/ 0 w 212"/>
                <a:gd name="T15" fmla="*/ 79 h 271"/>
                <a:gd name="T16" fmla="*/ 3 w 212"/>
                <a:gd name="T17" fmla="*/ 99 h 271"/>
                <a:gd name="T18" fmla="*/ 7 w 212"/>
                <a:gd name="T19" fmla="*/ 114 h 271"/>
                <a:gd name="T20" fmla="*/ 3 w 212"/>
                <a:gd name="T21" fmla="*/ 144 h 271"/>
                <a:gd name="T22" fmla="*/ 7 w 212"/>
                <a:gd name="T23" fmla="*/ 173 h 271"/>
                <a:gd name="T24" fmla="*/ 12 w 212"/>
                <a:gd name="T25" fmla="*/ 178 h 271"/>
                <a:gd name="T26" fmla="*/ 16 w 212"/>
                <a:gd name="T27" fmla="*/ 174 h 271"/>
                <a:gd name="T28" fmla="*/ 25 w 212"/>
                <a:gd name="T29" fmla="*/ 191 h 271"/>
                <a:gd name="T30" fmla="*/ 40 w 212"/>
                <a:gd name="T31" fmla="*/ 219 h 271"/>
                <a:gd name="T32" fmla="*/ 59 w 212"/>
                <a:gd name="T33" fmla="*/ 242 h 271"/>
                <a:gd name="T34" fmla="*/ 79 w 212"/>
                <a:gd name="T35" fmla="*/ 259 h 271"/>
                <a:gd name="T36" fmla="*/ 98 w 212"/>
                <a:gd name="T37" fmla="*/ 269 h 271"/>
                <a:gd name="T38" fmla="*/ 117 w 212"/>
                <a:gd name="T39" fmla="*/ 270 h 271"/>
                <a:gd name="T40" fmla="*/ 138 w 212"/>
                <a:gd name="T41" fmla="*/ 263 h 271"/>
                <a:gd name="T42" fmla="*/ 159 w 212"/>
                <a:gd name="T43" fmla="*/ 248 h 271"/>
                <a:gd name="T44" fmla="*/ 178 w 212"/>
                <a:gd name="T45" fmla="*/ 228 h 271"/>
                <a:gd name="T46" fmla="*/ 192 w 212"/>
                <a:gd name="T47" fmla="*/ 200 h 271"/>
                <a:gd name="T48" fmla="*/ 200 w 212"/>
                <a:gd name="T49" fmla="*/ 166 h 271"/>
                <a:gd name="T50" fmla="*/ 206 w 212"/>
                <a:gd name="T51" fmla="*/ 128 h 271"/>
                <a:gd name="T52" fmla="*/ 206 w 212"/>
                <a:gd name="T53" fmla="*/ 109 h 271"/>
                <a:gd name="T54" fmla="*/ 204 w 212"/>
                <a:gd name="T55" fmla="*/ 96 h 271"/>
                <a:gd name="T56" fmla="*/ 196 w 212"/>
                <a:gd name="T57" fmla="*/ 84 h 271"/>
                <a:gd name="T58" fmla="*/ 180 w 212"/>
                <a:gd name="T59" fmla="*/ 84 h 271"/>
                <a:gd name="T60" fmla="*/ 125 w 212"/>
                <a:gd name="T61" fmla="*/ 61 h 271"/>
                <a:gd name="T62" fmla="*/ 147 w 212"/>
                <a:gd name="T63" fmla="*/ 71 h 271"/>
                <a:gd name="T64" fmla="*/ 170 w 212"/>
                <a:gd name="T65" fmla="*/ 74 h 271"/>
                <a:gd name="T66" fmla="*/ 189 w 212"/>
                <a:gd name="T67" fmla="*/ 68 h 271"/>
                <a:gd name="T68" fmla="*/ 207 w 212"/>
                <a:gd name="T69" fmla="*/ 48 h 271"/>
                <a:gd name="T70" fmla="*/ 13 w 212"/>
                <a:gd name="T71" fmla="*/ 110 h 271"/>
                <a:gd name="T72" fmla="*/ 13 w 212"/>
                <a:gd name="T73" fmla="*/ 107 h 271"/>
                <a:gd name="T74" fmla="*/ 13 w 212"/>
                <a:gd name="T75" fmla="*/ 110 h 271"/>
                <a:gd name="T76" fmla="*/ 14 w 212"/>
                <a:gd name="T77" fmla="*/ 89 h 271"/>
                <a:gd name="T78" fmla="*/ 14 w 212"/>
                <a:gd name="T79" fmla="*/ 97 h 271"/>
                <a:gd name="T80" fmla="*/ 24 w 212"/>
                <a:gd name="T81" fmla="*/ 48 h 271"/>
                <a:gd name="T82" fmla="*/ 29 w 212"/>
                <a:gd name="T83" fmla="*/ 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71">
                  <a:moveTo>
                    <a:pt x="212" y="41"/>
                  </a:moveTo>
                  <a:lnTo>
                    <a:pt x="207" y="38"/>
                  </a:lnTo>
                  <a:lnTo>
                    <a:pt x="196" y="30"/>
                  </a:lnTo>
                  <a:lnTo>
                    <a:pt x="189" y="25"/>
                  </a:lnTo>
                  <a:lnTo>
                    <a:pt x="180" y="19"/>
                  </a:lnTo>
                  <a:lnTo>
                    <a:pt x="169" y="15"/>
                  </a:lnTo>
                  <a:lnTo>
                    <a:pt x="158" y="9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80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9" y="43"/>
                  </a:lnTo>
                  <a:lnTo>
                    <a:pt x="4" y="57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1" y="110"/>
                  </a:lnTo>
                  <a:lnTo>
                    <a:pt x="7" y="114"/>
                  </a:lnTo>
                  <a:lnTo>
                    <a:pt x="5" y="122"/>
                  </a:lnTo>
                  <a:lnTo>
                    <a:pt x="4" y="132"/>
                  </a:lnTo>
                  <a:lnTo>
                    <a:pt x="3" y="144"/>
                  </a:lnTo>
                  <a:lnTo>
                    <a:pt x="4" y="157"/>
                  </a:lnTo>
                  <a:lnTo>
                    <a:pt x="5" y="168"/>
                  </a:lnTo>
                  <a:lnTo>
                    <a:pt x="7" y="173"/>
                  </a:lnTo>
                  <a:lnTo>
                    <a:pt x="9" y="176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3" y="178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7" y="169"/>
                  </a:lnTo>
                  <a:lnTo>
                    <a:pt x="20" y="180"/>
                  </a:lnTo>
                  <a:lnTo>
                    <a:pt x="25" y="191"/>
                  </a:lnTo>
                  <a:lnTo>
                    <a:pt x="29" y="201"/>
                  </a:lnTo>
                  <a:lnTo>
                    <a:pt x="34" y="210"/>
                  </a:lnTo>
                  <a:lnTo>
                    <a:pt x="40" y="219"/>
                  </a:lnTo>
                  <a:lnTo>
                    <a:pt x="45" y="227"/>
                  </a:lnTo>
                  <a:lnTo>
                    <a:pt x="52" y="235"/>
                  </a:lnTo>
                  <a:lnTo>
                    <a:pt x="59" y="242"/>
                  </a:lnTo>
                  <a:lnTo>
                    <a:pt x="66" y="248"/>
                  </a:lnTo>
                  <a:lnTo>
                    <a:pt x="72" y="254"/>
                  </a:lnTo>
                  <a:lnTo>
                    <a:pt x="79" y="259"/>
                  </a:lnTo>
                  <a:lnTo>
                    <a:pt x="86" y="263"/>
                  </a:lnTo>
                  <a:lnTo>
                    <a:pt x="93" y="267"/>
                  </a:lnTo>
                  <a:lnTo>
                    <a:pt x="98" y="269"/>
                  </a:lnTo>
                  <a:lnTo>
                    <a:pt x="105" y="270"/>
                  </a:lnTo>
                  <a:lnTo>
                    <a:pt x="110" y="271"/>
                  </a:lnTo>
                  <a:lnTo>
                    <a:pt x="117" y="270"/>
                  </a:lnTo>
                  <a:lnTo>
                    <a:pt x="124" y="269"/>
                  </a:lnTo>
                  <a:lnTo>
                    <a:pt x="131" y="267"/>
                  </a:lnTo>
                  <a:lnTo>
                    <a:pt x="138" y="263"/>
                  </a:lnTo>
                  <a:lnTo>
                    <a:pt x="145" y="259"/>
                  </a:lnTo>
                  <a:lnTo>
                    <a:pt x="152" y="255"/>
                  </a:lnTo>
                  <a:lnTo>
                    <a:pt x="159" y="248"/>
                  </a:lnTo>
                  <a:lnTo>
                    <a:pt x="165" y="243"/>
                  </a:lnTo>
                  <a:lnTo>
                    <a:pt x="172" y="235"/>
                  </a:lnTo>
                  <a:lnTo>
                    <a:pt x="178" y="228"/>
                  </a:lnTo>
                  <a:lnTo>
                    <a:pt x="183" y="219"/>
                  </a:lnTo>
                  <a:lnTo>
                    <a:pt x="188" y="209"/>
                  </a:lnTo>
                  <a:lnTo>
                    <a:pt x="192" y="200"/>
                  </a:lnTo>
                  <a:lnTo>
                    <a:pt x="195" y="189"/>
                  </a:lnTo>
                  <a:lnTo>
                    <a:pt x="199" y="178"/>
                  </a:lnTo>
                  <a:lnTo>
                    <a:pt x="200" y="166"/>
                  </a:lnTo>
                  <a:lnTo>
                    <a:pt x="202" y="160"/>
                  </a:lnTo>
                  <a:lnTo>
                    <a:pt x="205" y="140"/>
                  </a:lnTo>
                  <a:lnTo>
                    <a:pt x="206" y="128"/>
                  </a:lnTo>
                  <a:lnTo>
                    <a:pt x="207" y="119"/>
                  </a:lnTo>
                  <a:lnTo>
                    <a:pt x="207" y="111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4" y="110"/>
                  </a:lnTo>
                  <a:lnTo>
                    <a:pt x="204" y="96"/>
                  </a:lnTo>
                  <a:lnTo>
                    <a:pt x="203" y="81"/>
                  </a:lnTo>
                  <a:lnTo>
                    <a:pt x="200" y="83"/>
                  </a:lnTo>
                  <a:lnTo>
                    <a:pt x="196" y="84"/>
                  </a:lnTo>
                  <a:lnTo>
                    <a:pt x="192" y="85"/>
                  </a:lnTo>
                  <a:lnTo>
                    <a:pt x="189" y="85"/>
                  </a:lnTo>
                  <a:lnTo>
                    <a:pt x="180" y="84"/>
                  </a:lnTo>
                  <a:lnTo>
                    <a:pt x="170" y="82"/>
                  </a:lnTo>
                  <a:lnTo>
                    <a:pt x="149" y="73"/>
                  </a:lnTo>
                  <a:lnTo>
                    <a:pt x="125" y="61"/>
                  </a:lnTo>
                  <a:lnTo>
                    <a:pt x="131" y="63"/>
                  </a:lnTo>
                  <a:lnTo>
                    <a:pt x="137" y="67"/>
                  </a:lnTo>
                  <a:lnTo>
                    <a:pt x="147" y="71"/>
                  </a:lnTo>
                  <a:lnTo>
                    <a:pt x="155" y="73"/>
                  </a:lnTo>
                  <a:lnTo>
                    <a:pt x="163" y="74"/>
                  </a:lnTo>
                  <a:lnTo>
                    <a:pt x="170" y="74"/>
                  </a:lnTo>
                  <a:lnTo>
                    <a:pt x="178" y="73"/>
                  </a:lnTo>
                  <a:lnTo>
                    <a:pt x="183" y="70"/>
                  </a:lnTo>
                  <a:lnTo>
                    <a:pt x="189" y="68"/>
                  </a:lnTo>
                  <a:lnTo>
                    <a:pt x="194" y="63"/>
                  </a:lnTo>
                  <a:lnTo>
                    <a:pt x="202" y="56"/>
                  </a:lnTo>
                  <a:lnTo>
                    <a:pt x="207" y="48"/>
                  </a:lnTo>
                  <a:lnTo>
                    <a:pt x="210" y="43"/>
                  </a:lnTo>
                  <a:lnTo>
                    <a:pt x="212" y="41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13" y="110"/>
                  </a:lnTo>
                  <a:lnTo>
                    <a:pt x="13" y="107"/>
                  </a:lnTo>
                  <a:lnTo>
                    <a:pt x="13" y="101"/>
                  </a:lnTo>
                  <a:lnTo>
                    <a:pt x="13" y="106"/>
                  </a:lnTo>
                  <a:lnTo>
                    <a:pt x="13" y="110"/>
                  </a:lnTo>
                  <a:close/>
                  <a:moveTo>
                    <a:pt x="13" y="101"/>
                  </a:moveTo>
                  <a:lnTo>
                    <a:pt x="14" y="96"/>
                  </a:lnTo>
                  <a:lnTo>
                    <a:pt x="14" y="89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3" y="101"/>
                  </a:lnTo>
                  <a:close/>
                  <a:moveTo>
                    <a:pt x="23" y="52"/>
                  </a:moveTo>
                  <a:lnTo>
                    <a:pt x="24" y="48"/>
                  </a:lnTo>
                  <a:lnTo>
                    <a:pt x="26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6" y="48"/>
                  </a:lnTo>
                  <a:lnTo>
                    <a:pt x="2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0BB300A1-DAB0-45A2-902B-5877D360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813" y="2065338"/>
              <a:ext cx="34925" cy="15875"/>
            </a:xfrm>
            <a:custGeom>
              <a:avLst/>
              <a:gdLst>
                <a:gd name="T0" fmla="*/ 54 w 87"/>
                <a:gd name="T1" fmla="*/ 0 h 40"/>
                <a:gd name="T2" fmla="*/ 0 w 87"/>
                <a:gd name="T3" fmla="*/ 0 h 40"/>
                <a:gd name="T4" fmla="*/ 1 w 87"/>
                <a:gd name="T5" fmla="*/ 1 h 40"/>
                <a:gd name="T6" fmla="*/ 0 w 87"/>
                <a:gd name="T7" fmla="*/ 6 h 40"/>
                <a:gd name="T8" fmla="*/ 2 w 87"/>
                <a:gd name="T9" fmla="*/ 22 h 40"/>
                <a:gd name="T10" fmla="*/ 8 w 87"/>
                <a:gd name="T11" fmla="*/ 23 h 40"/>
                <a:gd name="T12" fmla="*/ 14 w 87"/>
                <a:gd name="T13" fmla="*/ 23 h 40"/>
                <a:gd name="T14" fmla="*/ 15 w 87"/>
                <a:gd name="T15" fmla="*/ 22 h 40"/>
                <a:gd name="T16" fmla="*/ 16 w 87"/>
                <a:gd name="T17" fmla="*/ 21 h 40"/>
                <a:gd name="T18" fmla="*/ 17 w 87"/>
                <a:gd name="T19" fmla="*/ 20 h 40"/>
                <a:gd name="T20" fmla="*/ 21 w 87"/>
                <a:gd name="T21" fmla="*/ 22 h 40"/>
                <a:gd name="T22" fmla="*/ 32 w 87"/>
                <a:gd name="T23" fmla="*/ 30 h 40"/>
                <a:gd name="T24" fmla="*/ 44 w 87"/>
                <a:gd name="T25" fmla="*/ 36 h 40"/>
                <a:gd name="T26" fmla="*/ 50 w 87"/>
                <a:gd name="T27" fmla="*/ 38 h 40"/>
                <a:gd name="T28" fmla="*/ 57 w 87"/>
                <a:gd name="T29" fmla="*/ 39 h 40"/>
                <a:gd name="T30" fmla="*/ 64 w 87"/>
                <a:gd name="T31" fmla="*/ 40 h 40"/>
                <a:gd name="T32" fmla="*/ 73 w 87"/>
                <a:gd name="T33" fmla="*/ 40 h 40"/>
                <a:gd name="T34" fmla="*/ 80 w 87"/>
                <a:gd name="T35" fmla="*/ 39 h 40"/>
                <a:gd name="T36" fmla="*/ 84 w 87"/>
                <a:gd name="T37" fmla="*/ 37 h 40"/>
                <a:gd name="T38" fmla="*/ 87 w 87"/>
                <a:gd name="T39" fmla="*/ 35 h 40"/>
                <a:gd name="T40" fmla="*/ 87 w 87"/>
                <a:gd name="T41" fmla="*/ 33 h 40"/>
                <a:gd name="T42" fmla="*/ 87 w 87"/>
                <a:gd name="T43" fmla="*/ 30 h 40"/>
                <a:gd name="T44" fmla="*/ 85 w 87"/>
                <a:gd name="T45" fmla="*/ 26 h 40"/>
                <a:gd name="T46" fmla="*/ 83 w 87"/>
                <a:gd name="T47" fmla="*/ 22 h 40"/>
                <a:gd name="T48" fmla="*/ 78 w 87"/>
                <a:gd name="T49" fmla="*/ 19 h 40"/>
                <a:gd name="T50" fmla="*/ 62 w 87"/>
                <a:gd name="T51" fmla="*/ 6 h 40"/>
                <a:gd name="T52" fmla="*/ 54 w 87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0">
                  <a:moveTo>
                    <a:pt x="54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22"/>
                  </a:lnTo>
                  <a:lnTo>
                    <a:pt x="8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32" y="30"/>
                  </a:lnTo>
                  <a:lnTo>
                    <a:pt x="44" y="36"/>
                  </a:lnTo>
                  <a:lnTo>
                    <a:pt x="50" y="38"/>
                  </a:lnTo>
                  <a:lnTo>
                    <a:pt x="57" y="39"/>
                  </a:lnTo>
                  <a:lnTo>
                    <a:pt x="64" y="40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37"/>
                  </a:lnTo>
                  <a:lnTo>
                    <a:pt x="87" y="35"/>
                  </a:lnTo>
                  <a:lnTo>
                    <a:pt x="87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3" y="22"/>
                  </a:lnTo>
                  <a:lnTo>
                    <a:pt x="78" y="19"/>
                  </a:lnTo>
                  <a:lnTo>
                    <a:pt x="62" y="6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3" name="Freeform 122">
              <a:extLst>
                <a:ext uri="{FF2B5EF4-FFF2-40B4-BE49-F238E27FC236}">
                  <a16:creationId xmlns:a16="http://schemas.microsoft.com/office/drawing/2014/main" id="{AE7F0837-D452-4863-AFE8-69689A5B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2063750"/>
              <a:ext cx="38100" cy="15875"/>
            </a:xfrm>
            <a:custGeom>
              <a:avLst/>
              <a:gdLst>
                <a:gd name="T0" fmla="*/ 62 w 98"/>
                <a:gd name="T1" fmla="*/ 0 h 40"/>
                <a:gd name="T2" fmla="*/ 0 w 98"/>
                <a:gd name="T3" fmla="*/ 0 h 40"/>
                <a:gd name="T4" fmla="*/ 1 w 98"/>
                <a:gd name="T5" fmla="*/ 2 h 40"/>
                <a:gd name="T6" fmla="*/ 0 w 98"/>
                <a:gd name="T7" fmla="*/ 7 h 40"/>
                <a:gd name="T8" fmla="*/ 3 w 98"/>
                <a:gd name="T9" fmla="*/ 22 h 40"/>
                <a:gd name="T10" fmla="*/ 9 w 98"/>
                <a:gd name="T11" fmla="*/ 23 h 40"/>
                <a:gd name="T12" fmla="*/ 16 w 98"/>
                <a:gd name="T13" fmla="*/ 23 h 40"/>
                <a:gd name="T14" fmla="*/ 17 w 98"/>
                <a:gd name="T15" fmla="*/ 23 h 40"/>
                <a:gd name="T16" fmla="*/ 19 w 98"/>
                <a:gd name="T17" fmla="*/ 21 h 40"/>
                <a:gd name="T18" fmla="*/ 20 w 98"/>
                <a:gd name="T19" fmla="*/ 21 h 40"/>
                <a:gd name="T20" fmla="*/ 24 w 98"/>
                <a:gd name="T21" fmla="*/ 23 h 40"/>
                <a:gd name="T22" fmla="*/ 36 w 98"/>
                <a:gd name="T23" fmla="*/ 31 h 40"/>
                <a:gd name="T24" fmla="*/ 50 w 98"/>
                <a:gd name="T25" fmla="*/ 36 h 40"/>
                <a:gd name="T26" fmla="*/ 56 w 98"/>
                <a:gd name="T27" fmla="*/ 38 h 40"/>
                <a:gd name="T28" fmla="*/ 65 w 98"/>
                <a:gd name="T29" fmla="*/ 40 h 40"/>
                <a:gd name="T30" fmla="*/ 74 w 98"/>
                <a:gd name="T31" fmla="*/ 40 h 40"/>
                <a:gd name="T32" fmla="*/ 83 w 98"/>
                <a:gd name="T33" fmla="*/ 40 h 40"/>
                <a:gd name="T34" fmla="*/ 91 w 98"/>
                <a:gd name="T35" fmla="*/ 39 h 40"/>
                <a:gd name="T36" fmla="*/ 95 w 98"/>
                <a:gd name="T37" fmla="*/ 38 h 40"/>
                <a:gd name="T38" fmla="*/ 98 w 98"/>
                <a:gd name="T39" fmla="*/ 36 h 40"/>
                <a:gd name="T40" fmla="*/ 98 w 98"/>
                <a:gd name="T41" fmla="*/ 33 h 40"/>
                <a:gd name="T42" fmla="*/ 98 w 98"/>
                <a:gd name="T43" fmla="*/ 29 h 40"/>
                <a:gd name="T44" fmla="*/ 96 w 98"/>
                <a:gd name="T45" fmla="*/ 26 h 40"/>
                <a:gd name="T46" fmla="*/ 93 w 98"/>
                <a:gd name="T47" fmla="*/ 23 h 40"/>
                <a:gd name="T48" fmla="*/ 90 w 98"/>
                <a:gd name="T49" fmla="*/ 20 h 40"/>
                <a:gd name="T50" fmla="*/ 71 w 98"/>
                <a:gd name="T51" fmla="*/ 7 h 40"/>
                <a:gd name="T52" fmla="*/ 62 w 98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40">
                  <a:moveTo>
                    <a:pt x="62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3" y="22"/>
                  </a:lnTo>
                  <a:lnTo>
                    <a:pt x="9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4" y="23"/>
                  </a:lnTo>
                  <a:lnTo>
                    <a:pt x="36" y="31"/>
                  </a:lnTo>
                  <a:lnTo>
                    <a:pt x="50" y="36"/>
                  </a:lnTo>
                  <a:lnTo>
                    <a:pt x="56" y="38"/>
                  </a:lnTo>
                  <a:lnTo>
                    <a:pt x="65" y="40"/>
                  </a:lnTo>
                  <a:lnTo>
                    <a:pt x="74" y="40"/>
                  </a:lnTo>
                  <a:lnTo>
                    <a:pt x="83" y="40"/>
                  </a:lnTo>
                  <a:lnTo>
                    <a:pt x="91" y="39"/>
                  </a:lnTo>
                  <a:lnTo>
                    <a:pt x="95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8" y="29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0" y="20"/>
                  </a:lnTo>
                  <a:lnTo>
                    <a:pt x="71" y="7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4" name="Freeform 123">
              <a:extLst>
                <a:ext uri="{FF2B5EF4-FFF2-40B4-BE49-F238E27FC236}">
                  <a16:creationId xmlns:a16="http://schemas.microsoft.com/office/drawing/2014/main" id="{DDAAB771-7F4A-4DFD-A2BC-F1494AF7C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1906588"/>
              <a:ext cx="9525" cy="7938"/>
            </a:xfrm>
            <a:custGeom>
              <a:avLst/>
              <a:gdLst>
                <a:gd name="T0" fmla="*/ 0 w 25"/>
                <a:gd name="T1" fmla="*/ 19 h 19"/>
                <a:gd name="T2" fmla="*/ 25 w 25"/>
                <a:gd name="T3" fmla="*/ 1 h 19"/>
                <a:gd name="T4" fmla="*/ 8 w 25"/>
                <a:gd name="T5" fmla="*/ 0 h 19"/>
                <a:gd name="T6" fmla="*/ 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0" y="19"/>
                  </a:moveTo>
                  <a:lnTo>
                    <a:pt x="25" y="1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5" name="Freeform 124">
              <a:extLst>
                <a:ext uri="{FF2B5EF4-FFF2-40B4-BE49-F238E27FC236}">
                  <a16:creationId xmlns:a16="http://schemas.microsoft.com/office/drawing/2014/main" id="{7DA36619-84C1-426F-800E-13FD73CF7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363" y="1911350"/>
              <a:ext cx="80963" cy="65088"/>
            </a:xfrm>
            <a:custGeom>
              <a:avLst/>
              <a:gdLst>
                <a:gd name="T0" fmla="*/ 165 w 204"/>
                <a:gd name="T1" fmla="*/ 163 h 163"/>
                <a:gd name="T2" fmla="*/ 168 w 204"/>
                <a:gd name="T3" fmla="*/ 151 h 163"/>
                <a:gd name="T4" fmla="*/ 172 w 204"/>
                <a:gd name="T5" fmla="*/ 138 h 163"/>
                <a:gd name="T6" fmla="*/ 177 w 204"/>
                <a:gd name="T7" fmla="*/ 124 h 163"/>
                <a:gd name="T8" fmla="*/ 183 w 204"/>
                <a:gd name="T9" fmla="*/ 109 h 163"/>
                <a:gd name="T10" fmla="*/ 187 w 204"/>
                <a:gd name="T11" fmla="*/ 102 h 163"/>
                <a:gd name="T12" fmla="*/ 191 w 204"/>
                <a:gd name="T13" fmla="*/ 96 h 163"/>
                <a:gd name="T14" fmla="*/ 191 w 204"/>
                <a:gd name="T15" fmla="*/ 93 h 163"/>
                <a:gd name="T16" fmla="*/ 192 w 204"/>
                <a:gd name="T17" fmla="*/ 90 h 163"/>
                <a:gd name="T18" fmla="*/ 194 w 204"/>
                <a:gd name="T19" fmla="*/ 88 h 163"/>
                <a:gd name="T20" fmla="*/ 196 w 204"/>
                <a:gd name="T21" fmla="*/ 87 h 163"/>
                <a:gd name="T22" fmla="*/ 198 w 204"/>
                <a:gd name="T23" fmla="*/ 86 h 163"/>
                <a:gd name="T24" fmla="*/ 200 w 204"/>
                <a:gd name="T25" fmla="*/ 85 h 163"/>
                <a:gd name="T26" fmla="*/ 202 w 204"/>
                <a:gd name="T27" fmla="*/ 83 h 163"/>
                <a:gd name="T28" fmla="*/ 204 w 204"/>
                <a:gd name="T29" fmla="*/ 80 h 163"/>
                <a:gd name="T30" fmla="*/ 200 w 204"/>
                <a:gd name="T31" fmla="*/ 68 h 163"/>
                <a:gd name="T32" fmla="*/ 194 w 204"/>
                <a:gd name="T33" fmla="*/ 56 h 163"/>
                <a:gd name="T34" fmla="*/ 190 w 204"/>
                <a:gd name="T35" fmla="*/ 47 h 163"/>
                <a:gd name="T36" fmla="*/ 186 w 204"/>
                <a:gd name="T37" fmla="*/ 40 h 163"/>
                <a:gd name="T38" fmla="*/ 181 w 204"/>
                <a:gd name="T39" fmla="*/ 34 h 163"/>
                <a:gd name="T40" fmla="*/ 176 w 204"/>
                <a:gd name="T41" fmla="*/ 29 h 163"/>
                <a:gd name="T42" fmla="*/ 169 w 204"/>
                <a:gd name="T43" fmla="*/ 23 h 163"/>
                <a:gd name="T44" fmla="*/ 164 w 204"/>
                <a:gd name="T45" fmla="*/ 19 h 163"/>
                <a:gd name="T46" fmla="*/ 158 w 204"/>
                <a:gd name="T47" fmla="*/ 16 h 163"/>
                <a:gd name="T48" fmla="*/ 152 w 204"/>
                <a:gd name="T49" fmla="*/ 14 h 163"/>
                <a:gd name="T50" fmla="*/ 139 w 204"/>
                <a:gd name="T51" fmla="*/ 9 h 163"/>
                <a:gd name="T52" fmla="*/ 127 w 204"/>
                <a:gd name="T53" fmla="*/ 8 h 163"/>
                <a:gd name="T54" fmla="*/ 115 w 204"/>
                <a:gd name="T55" fmla="*/ 7 h 163"/>
                <a:gd name="T56" fmla="*/ 105 w 204"/>
                <a:gd name="T57" fmla="*/ 8 h 163"/>
                <a:gd name="T58" fmla="*/ 105 w 204"/>
                <a:gd name="T59" fmla="*/ 7 h 163"/>
                <a:gd name="T60" fmla="*/ 104 w 204"/>
                <a:gd name="T61" fmla="*/ 7 h 163"/>
                <a:gd name="T62" fmla="*/ 112 w 204"/>
                <a:gd name="T63" fmla="*/ 3 h 163"/>
                <a:gd name="T64" fmla="*/ 122 w 204"/>
                <a:gd name="T65" fmla="*/ 0 h 163"/>
                <a:gd name="T66" fmla="*/ 112 w 204"/>
                <a:gd name="T67" fmla="*/ 0 h 163"/>
                <a:gd name="T68" fmla="*/ 90 w 204"/>
                <a:gd name="T69" fmla="*/ 2 h 163"/>
                <a:gd name="T70" fmla="*/ 76 w 204"/>
                <a:gd name="T71" fmla="*/ 6 h 163"/>
                <a:gd name="T72" fmla="*/ 61 w 204"/>
                <a:gd name="T73" fmla="*/ 13 h 163"/>
                <a:gd name="T74" fmla="*/ 54 w 204"/>
                <a:gd name="T75" fmla="*/ 17 h 163"/>
                <a:gd name="T76" fmla="*/ 46 w 204"/>
                <a:gd name="T77" fmla="*/ 21 h 163"/>
                <a:gd name="T78" fmla="*/ 40 w 204"/>
                <a:gd name="T79" fmla="*/ 28 h 163"/>
                <a:gd name="T80" fmla="*/ 33 w 204"/>
                <a:gd name="T81" fmla="*/ 34 h 163"/>
                <a:gd name="T82" fmla="*/ 30 w 204"/>
                <a:gd name="T83" fmla="*/ 36 h 163"/>
                <a:gd name="T84" fmla="*/ 28 w 204"/>
                <a:gd name="T85" fmla="*/ 38 h 163"/>
                <a:gd name="T86" fmla="*/ 29 w 204"/>
                <a:gd name="T87" fmla="*/ 38 h 163"/>
                <a:gd name="T88" fmla="*/ 31 w 204"/>
                <a:gd name="T89" fmla="*/ 38 h 163"/>
                <a:gd name="T90" fmla="*/ 25 w 204"/>
                <a:gd name="T91" fmla="*/ 46 h 163"/>
                <a:gd name="T92" fmla="*/ 19 w 204"/>
                <a:gd name="T93" fmla="*/ 56 h 163"/>
                <a:gd name="T94" fmla="*/ 13 w 204"/>
                <a:gd name="T95" fmla="*/ 72 h 163"/>
                <a:gd name="T96" fmla="*/ 7 w 204"/>
                <a:gd name="T97" fmla="*/ 88 h 163"/>
                <a:gd name="T98" fmla="*/ 3 w 204"/>
                <a:gd name="T99" fmla="*/ 102 h 163"/>
                <a:gd name="T100" fmla="*/ 1 w 204"/>
                <a:gd name="T101" fmla="*/ 115 h 163"/>
                <a:gd name="T102" fmla="*/ 0 w 204"/>
                <a:gd name="T103" fmla="*/ 128 h 163"/>
                <a:gd name="T104" fmla="*/ 0 w 204"/>
                <a:gd name="T105" fmla="*/ 140 h 163"/>
                <a:gd name="T106" fmla="*/ 1 w 204"/>
                <a:gd name="T107" fmla="*/ 152 h 163"/>
                <a:gd name="T108" fmla="*/ 3 w 204"/>
                <a:gd name="T109" fmla="*/ 163 h 163"/>
                <a:gd name="T110" fmla="*/ 5 w 204"/>
                <a:gd name="T111" fmla="*/ 163 h 163"/>
                <a:gd name="T112" fmla="*/ 7 w 204"/>
                <a:gd name="T113" fmla="*/ 163 h 163"/>
                <a:gd name="T114" fmla="*/ 40 w 204"/>
                <a:gd name="T115" fmla="*/ 163 h 163"/>
                <a:gd name="T116" fmla="*/ 40 w 204"/>
                <a:gd name="T117" fmla="*/ 162 h 163"/>
                <a:gd name="T118" fmla="*/ 40 w 204"/>
                <a:gd name="T119" fmla="*/ 161 h 163"/>
                <a:gd name="T120" fmla="*/ 41 w 204"/>
                <a:gd name="T121" fmla="*/ 162 h 163"/>
                <a:gd name="T122" fmla="*/ 41 w 204"/>
                <a:gd name="T123" fmla="*/ 163 h 163"/>
                <a:gd name="T124" fmla="*/ 165 w 204"/>
                <a:gd name="T1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163">
                  <a:moveTo>
                    <a:pt x="165" y="163"/>
                  </a:moveTo>
                  <a:lnTo>
                    <a:pt x="168" y="151"/>
                  </a:lnTo>
                  <a:lnTo>
                    <a:pt x="172" y="138"/>
                  </a:lnTo>
                  <a:lnTo>
                    <a:pt x="177" y="124"/>
                  </a:lnTo>
                  <a:lnTo>
                    <a:pt x="183" y="109"/>
                  </a:lnTo>
                  <a:lnTo>
                    <a:pt x="187" y="102"/>
                  </a:lnTo>
                  <a:lnTo>
                    <a:pt x="191" y="96"/>
                  </a:lnTo>
                  <a:lnTo>
                    <a:pt x="191" y="93"/>
                  </a:lnTo>
                  <a:lnTo>
                    <a:pt x="192" y="90"/>
                  </a:lnTo>
                  <a:lnTo>
                    <a:pt x="194" y="88"/>
                  </a:lnTo>
                  <a:lnTo>
                    <a:pt x="196" y="87"/>
                  </a:lnTo>
                  <a:lnTo>
                    <a:pt x="198" y="86"/>
                  </a:lnTo>
                  <a:lnTo>
                    <a:pt x="200" y="85"/>
                  </a:lnTo>
                  <a:lnTo>
                    <a:pt x="202" y="83"/>
                  </a:lnTo>
                  <a:lnTo>
                    <a:pt x="204" y="80"/>
                  </a:lnTo>
                  <a:lnTo>
                    <a:pt x="200" y="68"/>
                  </a:lnTo>
                  <a:lnTo>
                    <a:pt x="194" y="56"/>
                  </a:lnTo>
                  <a:lnTo>
                    <a:pt x="190" y="47"/>
                  </a:lnTo>
                  <a:lnTo>
                    <a:pt x="186" y="40"/>
                  </a:lnTo>
                  <a:lnTo>
                    <a:pt x="181" y="34"/>
                  </a:lnTo>
                  <a:lnTo>
                    <a:pt x="176" y="29"/>
                  </a:lnTo>
                  <a:lnTo>
                    <a:pt x="169" y="23"/>
                  </a:lnTo>
                  <a:lnTo>
                    <a:pt x="164" y="19"/>
                  </a:lnTo>
                  <a:lnTo>
                    <a:pt x="158" y="16"/>
                  </a:lnTo>
                  <a:lnTo>
                    <a:pt x="152" y="14"/>
                  </a:lnTo>
                  <a:lnTo>
                    <a:pt x="139" y="9"/>
                  </a:lnTo>
                  <a:lnTo>
                    <a:pt x="127" y="8"/>
                  </a:lnTo>
                  <a:lnTo>
                    <a:pt x="115" y="7"/>
                  </a:lnTo>
                  <a:lnTo>
                    <a:pt x="105" y="8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12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76" y="6"/>
                  </a:lnTo>
                  <a:lnTo>
                    <a:pt x="61" y="13"/>
                  </a:lnTo>
                  <a:lnTo>
                    <a:pt x="54" y="17"/>
                  </a:lnTo>
                  <a:lnTo>
                    <a:pt x="46" y="21"/>
                  </a:lnTo>
                  <a:lnTo>
                    <a:pt x="40" y="28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25" y="46"/>
                  </a:lnTo>
                  <a:lnTo>
                    <a:pt x="19" y="56"/>
                  </a:lnTo>
                  <a:lnTo>
                    <a:pt x="13" y="72"/>
                  </a:lnTo>
                  <a:lnTo>
                    <a:pt x="7" y="88"/>
                  </a:lnTo>
                  <a:lnTo>
                    <a:pt x="3" y="102"/>
                  </a:lnTo>
                  <a:lnTo>
                    <a:pt x="1" y="11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3" y="163"/>
                  </a:lnTo>
                  <a:lnTo>
                    <a:pt x="5" y="163"/>
                  </a:lnTo>
                  <a:lnTo>
                    <a:pt x="7" y="163"/>
                  </a:lnTo>
                  <a:lnTo>
                    <a:pt x="40" y="163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1" y="162"/>
                  </a:lnTo>
                  <a:lnTo>
                    <a:pt x="41" y="163"/>
                  </a:lnTo>
                  <a:lnTo>
                    <a:pt x="16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2127445F-D31C-4FBE-B8DE-127DAC12A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601" y="1909763"/>
              <a:ext cx="73025" cy="66675"/>
            </a:xfrm>
            <a:custGeom>
              <a:avLst/>
              <a:gdLst>
                <a:gd name="T0" fmla="*/ 164 w 185"/>
                <a:gd name="T1" fmla="*/ 78 h 167"/>
                <a:gd name="T2" fmla="*/ 170 w 185"/>
                <a:gd name="T3" fmla="*/ 74 h 167"/>
                <a:gd name="T4" fmla="*/ 178 w 185"/>
                <a:gd name="T5" fmla="*/ 69 h 167"/>
                <a:gd name="T6" fmla="*/ 179 w 185"/>
                <a:gd name="T7" fmla="*/ 67 h 167"/>
                <a:gd name="T8" fmla="*/ 181 w 185"/>
                <a:gd name="T9" fmla="*/ 65 h 167"/>
                <a:gd name="T10" fmla="*/ 184 w 185"/>
                <a:gd name="T11" fmla="*/ 44 h 167"/>
                <a:gd name="T12" fmla="*/ 185 w 185"/>
                <a:gd name="T13" fmla="*/ 34 h 167"/>
                <a:gd name="T14" fmla="*/ 182 w 185"/>
                <a:gd name="T15" fmla="*/ 32 h 167"/>
                <a:gd name="T16" fmla="*/ 175 w 185"/>
                <a:gd name="T17" fmla="*/ 25 h 167"/>
                <a:gd name="T18" fmla="*/ 168 w 185"/>
                <a:gd name="T19" fmla="*/ 21 h 167"/>
                <a:gd name="T20" fmla="*/ 162 w 185"/>
                <a:gd name="T21" fmla="*/ 17 h 167"/>
                <a:gd name="T22" fmla="*/ 153 w 185"/>
                <a:gd name="T23" fmla="*/ 12 h 167"/>
                <a:gd name="T24" fmla="*/ 143 w 185"/>
                <a:gd name="T25" fmla="*/ 8 h 167"/>
                <a:gd name="T26" fmla="*/ 133 w 185"/>
                <a:gd name="T27" fmla="*/ 5 h 167"/>
                <a:gd name="T28" fmla="*/ 121 w 185"/>
                <a:gd name="T29" fmla="*/ 2 h 167"/>
                <a:gd name="T30" fmla="*/ 109 w 185"/>
                <a:gd name="T31" fmla="*/ 0 h 167"/>
                <a:gd name="T32" fmla="*/ 95 w 185"/>
                <a:gd name="T33" fmla="*/ 0 h 167"/>
                <a:gd name="T34" fmla="*/ 80 w 185"/>
                <a:gd name="T35" fmla="*/ 2 h 167"/>
                <a:gd name="T36" fmla="*/ 65 w 185"/>
                <a:gd name="T37" fmla="*/ 5 h 167"/>
                <a:gd name="T38" fmla="*/ 47 w 185"/>
                <a:gd name="T39" fmla="*/ 10 h 167"/>
                <a:gd name="T40" fmla="*/ 30 w 185"/>
                <a:gd name="T41" fmla="*/ 19 h 167"/>
                <a:gd name="T42" fmla="*/ 16 w 185"/>
                <a:gd name="T43" fmla="*/ 29 h 167"/>
                <a:gd name="T44" fmla="*/ 0 w 185"/>
                <a:gd name="T45" fmla="*/ 39 h 167"/>
                <a:gd name="T46" fmla="*/ 1 w 185"/>
                <a:gd name="T47" fmla="*/ 45 h 167"/>
                <a:gd name="T48" fmla="*/ 4 w 185"/>
                <a:gd name="T49" fmla="*/ 61 h 167"/>
                <a:gd name="T50" fmla="*/ 13 w 185"/>
                <a:gd name="T51" fmla="*/ 63 h 167"/>
                <a:gd name="T52" fmla="*/ 22 w 185"/>
                <a:gd name="T53" fmla="*/ 66 h 167"/>
                <a:gd name="T54" fmla="*/ 31 w 185"/>
                <a:gd name="T55" fmla="*/ 71 h 167"/>
                <a:gd name="T56" fmla="*/ 40 w 185"/>
                <a:gd name="T57" fmla="*/ 76 h 167"/>
                <a:gd name="T58" fmla="*/ 48 w 185"/>
                <a:gd name="T59" fmla="*/ 84 h 167"/>
                <a:gd name="T60" fmla="*/ 56 w 185"/>
                <a:gd name="T61" fmla="*/ 91 h 167"/>
                <a:gd name="T62" fmla="*/ 62 w 185"/>
                <a:gd name="T63" fmla="*/ 102 h 167"/>
                <a:gd name="T64" fmla="*/ 69 w 185"/>
                <a:gd name="T65" fmla="*/ 114 h 167"/>
                <a:gd name="T66" fmla="*/ 75 w 185"/>
                <a:gd name="T67" fmla="*/ 128 h 167"/>
                <a:gd name="T68" fmla="*/ 80 w 185"/>
                <a:gd name="T69" fmla="*/ 142 h 167"/>
                <a:gd name="T70" fmla="*/ 83 w 185"/>
                <a:gd name="T71" fmla="*/ 154 h 167"/>
                <a:gd name="T72" fmla="*/ 86 w 185"/>
                <a:gd name="T73" fmla="*/ 167 h 167"/>
                <a:gd name="T74" fmla="*/ 150 w 185"/>
                <a:gd name="T75" fmla="*/ 167 h 167"/>
                <a:gd name="T76" fmla="*/ 152 w 185"/>
                <a:gd name="T77" fmla="*/ 159 h 167"/>
                <a:gd name="T78" fmla="*/ 153 w 185"/>
                <a:gd name="T79" fmla="*/ 154 h 167"/>
                <a:gd name="T80" fmla="*/ 155 w 185"/>
                <a:gd name="T81" fmla="*/ 148 h 167"/>
                <a:gd name="T82" fmla="*/ 157 w 185"/>
                <a:gd name="T83" fmla="*/ 144 h 167"/>
                <a:gd name="T84" fmla="*/ 158 w 185"/>
                <a:gd name="T85" fmla="*/ 142 h 167"/>
                <a:gd name="T86" fmla="*/ 158 w 185"/>
                <a:gd name="T87" fmla="*/ 140 h 167"/>
                <a:gd name="T88" fmla="*/ 156 w 185"/>
                <a:gd name="T89" fmla="*/ 125 h 167"/>
                <a:gd name="T90" fmla="*/ 154 w 185"/>
                <a:gd name="T91" fmla="*/ 113 h 167"/>
                <a:gd name="T92" fmla="*/ 153 w 185"/>
                <a:gd name="T93" fmla="*/ 105 h 167"/>
                <a:gd name="T94" fmla="*/ 152 w 185"/>
                <a:gd name="T95" fmla="*/ 102 h 167"/>
                <a:gd name="T96" fmla="*/ 152 w 185"/>
                <a:gd name="T97" fmla="*/ 99 h 167"/>
                <a:gd name="T98" fmla="*/ 152 w 185"/>
                <a:gd name="T99" fmla="*/ 94 h 167"/>
                <a:gd name="T100" fmla="*/ 152 w 185"/>
                <a:gd name="T101" fmla="*/ 91 h 167"/>
                <a:gd name="T102" fmla="*/ 154 w 185"/>
                <a:gd name="T103" fmla="*/ 88 h 167"/>
                <a:gd name="T104" fmla="*/ 155 w 185"/>
                <a:gd name="T105" fmla="*/ 85 h 167"/>
                <a:gd name="T106" fmla="*/ 158 w 185"/>
                <a:gd name="T107" fmla="*/ 83 h 167"/>
                <a:gd name="T108" fmla="*/ 161 w 185"/>
                <a:gd name="T109" fmla="*/ 80 h 167"/>
                <a:gd name="T110" fmla="*/ 164 w 185"/>
                <a:gd name="T111" fmla="*/ 7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67">
                  <a:moveTo>
                    <a:pt x="164" y="78"/>
                  </a:moveTo>
                  <a:lnTo>
                    <a:pt x="170" y="74"/>
                  </a:lnTo>
                  <a:lnTo>
                    <a:pt x="178" y="69"/>
                  </a:lnTo>
                  <a:lnTo>
                    <a:pt x="179" y="67"/>
                  </a:lnTo>
                  <a:lnTo>
                    <a:pt x="181" y="65"/>
                  </a:lnTo>
                  <a:lnTo>
                    <a:pt x="184" y="44"/>
                  </a:lnTo>
                  <a:lnTo>
                    <a:pt x="185" y="34"/>
                  </a:lnTo>
                  <a:lnTo>
                    <a:pt x="182" y="32"/>
                  </a:lnTo>
                  <a:lnTo>
                    <a:pt x="175" y="25"/>
                  </a:lnTo>
                  <a:lnTo>
                    <a:pt x="168" y="21"/>
                  </a:lnTo>
                  <a:lnTo>
                    <a:pt x="162" y="17"/>
                  </a:lnTo>
                  <a:lnTo>
                    <a:pt x="153" y="12"/>
                  </a:lnTo>
                  <a:lnTo>
                    <a:pt x="143" y="8"/>
                  </a:lnTo>
                  <a:lnTo>
                    <a:pt x="133" y="5"/>
                  </a:lnTo>
                  <a:lnTo>
                    <a:pt x="121" y="2"/>
                  </a:lnTo>
                  <a:lnTo>
                    <a:pt x="109" y="0"/>
                  </a:lnTo>
                  <a:lnTo>
                    <a:pt x="95" y="0"/>
                  </a:lnTo>
                  <a:lnTo>
                    <a:pt x="80" y="2"/>
                  </a:lnTo>
                  <a:lnTo>
                    <a:pt x="65" y="5"/>
                  </a:lnTo>
                  <a:lnTo>
                    <a:pt x="47" y="10"/>
                  </a:lnTo>
                  <a:lnTo>
                    <a:pt x="30" y="19"/>
                  </a:lnTo>
                  <a:lnTo>
                    <a:pt x="16" y="29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4" y="61"/>
                  </a:lnTo>
                  <a:lnTo>
                    <a:pt x="13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0" y="76"/>
                  </a:lnTo>
                  <a:lnTo>
                    <a:pt x="48" y="84"/>
                  </a:lnTo>
                  <a:lnTo>
                    <a:pt x="56" y="91"/>
                  </a:lnTo>
                  <a:lnTo>
                    <a:pt x="62" y="102"/>
                  </a:lnTo>
                  <a:lnTo>
                    <a:pt x="69" y="114"/>
                  </a:lnTo>
                  <a:lnTo>
                    <a:pt x="75" y="128"/>
                  </a:lnTo>
                  <a:lnTo>
                    <a:pt x="80" y="142"/>
                  </a:lnTo>
                  <a:lnTo>
                    <a:pt x="83" y="154"/>
                  </a:lnTo>
                  <a:lnTo>
                    <a:pt x="86" y="167"/>
                  </a:lnTo>
                  <a:lnTo>
                    <a:pt x="150" y="167"/>
                  </a:lnTo>
                  <a:lnTo>
                    <a:pt x="152" y="159"/>
                  </a:lnTo>
                  <a:lnTo>
                    <a:pt x="153" y="154"/>
                  </a:lnTo>
                  <a:lnTo>
                    <a:pt x="155" y="148"/>
                  </a:lnTo>
                  <a:lnTo>
                    <a:pt x="157" y="144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56" y="125"/>
                  </a:lnTo>
                  <a:lnTo>
                    <a:pt x="154" y="113"/>
                  </a:lnTo>
                  <a:lnTo>
                    <a:pt x="153" y="105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4"/>
                  </a:lnTo>
                  <a:lnTo>
                    <a:pt x="152" y="91"/>
                  </a:lnTo>
                  <a:lnTo>
                    <a:pt x="154" y="88"/>
                  </a:lnTo>
                  <a:lnTo>
                    <a:pt x="155" y="85"/>
                  </a:lnTo>
                  <a:lnTo>
                    <a:pt x="158" y="83"/>
                  </a:lnTo>
                  <a:lnTo>
                    <a:pt x="161" y="80"/>
                  </a:lnTo>
                  <a:lnTo>
                    <a:pt x="16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7" name="Freeform 126">
              <a:extLst>
                <a:ext uri="{FF2B5EF4-FFF2-40B4-BE49-F238E27FC236}">
                  <a16:creationId xmlns:a16="http://schemas.microsoft.com/office/drawing/2014/main" id="{AD282337-4E7E-4239-A61E-3290BD9C8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1984375"/>
              <a:ext cx="76200" cy="69850"/>
            </a:xfrm>
            <a:custGeom>
              <a:avLst/>
              <a:gdLst>
                <a:gd name="T0" fmla="*/ 191 w 194"/>
                <a:gd name="T1" fmla="*/ 0 h 175"/>
                <a:gd name="T2" fmla="*/ 35 w 194"/>
                <a:gd name="T3" fmla="*/ 0 h 175"/>
                <a:gd name="T4" fmla="*/ 28 w 194"/>
                <a:gd name="T5" fmla="*/ 2 h 175"/>
                <a:gd name="T6" fmla="*/ 21 w 194"/>
                <a:gd name="T7" fmla="*/ 4 h 175"/>
                <a:gd name="T8" fmla="*/ 16 w 194"/>
                <a:gd name="T9" fmla="*/ 7 h 175"/>
                <a:gd name="T10" fmla="*/ 11 w 194"/>
                <a:gd name="T11" fmla="*/ 11 h 175"/>
                <a:gd name="T12" fmla="*/ 6 w 194"/>
                <a:gd name="T13" fmla="*/ 17 h 175"/>
                <a:gd name="T14" fmla="*/ 3 w 194"/>
                <a:gd name="T15" fmla="*/ 23 h 175"/>
                <a:gd name="T16" fmla="*/ 1 w 194"/>
                <a:gd name="T17" fmla="*/ 30 h 175"/>
                <a:gd name="T18" fmla="*/ 0 w 194"/>
                <a:gd name="T19" fmla="*/ 36 h 175"/>
                <a:gd name="T20" fmla="*/ 0 w 194"/>
                <a:gd name="T21" fmla="*/ 140 h 175"/>
                <a:gd name="T22" fmla="*/ 1 w 194"/>
                <a:gd name="T23" fmla="*/ 146 h 175"/>
                <a:gd name="T24" fmla="*/ 3 w 194"/>
                <a:gd name="T25" fmla="*/ 154 h 175"/>
                <a:gd name="T26" fmla="*/ 6 w 194"/>
                <a:gd name="T27" fmla="*/ 159 h 175"/>
                <a:gd name="T28" fmla="*/ 11 w 194"/>
                <a:gd name="T29" fmla="*/ 165 h 175"/>
                <a:gd name="T30" fmla="*/ 16 w 194"/>
                <a:gd name="T31" fmla="*/ 169 h 175"/>
                <a:gd name="T32" fmla="*/ 21 w 194"/>
                <a:gd name="T33" fmla="*/ 172 h 175"/>
                <a:gd name="T34" fmla="*/ 28 w 194"/>
                <a:gd name="T35" fmla="*/ 174 h 175"/>
                <a:gd name="T36" fmla="*/ 35 w 194"/>
                <a:gd name="T37" fmla="*/ 175 h 175"/>
                <a:gd name="T38" fmla="*/ 150 w 194"/>
                <a:gd name="T39" fmla="*/ 175 h 175"/>
                <a:gd name="T40" fmla="*/ 150 w 194"/>
                <a:gd name="T41" fmla="*/ 94 h 175"/>
                <a:gd name="T42" fmla="*/ 151 w 194"/>
                <a:gd name="T43" fmla="*/ 85 h 175"/>
                <a:gd name="T44" fmla="*/ 153 w 194"/>
                <a:gd name="T45" fmla="*/ 75 h 175"/>
                <a:gd name="T46" fmla="*/ 157 w 194"/>
                <a:gd name="T47" fmla="*/ 66 h 175"/>
                <a:gd name="T48" fmla="*/ 163 w 194"/>
                <a:gd name="T49" fmla="*/ 59 h 175"/>
                <a:gd name="T50" fmla="*/ 169 w 194"/>
                <a:gd name="T51" fmla="*/ 51 h 175"/>
                <a:gd name="T52" fmla="*/ 176 w 194"/>
                <a:gd name="T53" fmla="*/ 46 h 175"/>
                <a:gd name="T54" fmla="*/ 184 w 194"/>
                <a:gd name="T55" fmla="*/ 42 h 175"/>
                <a:gd name="T56" fmla="*/ 194 w 194"/>
                <a:gd name="T57" fmla="*/ 38 h 175"/>
                <a:gd name="T58" fmla="*/ 192 w 194"/>
                <a:gd name="T59" fmla="*/ 30 h 175"/>
                <a:gd name="T60" fmla="*/ 192 w 194"/>
                <a:gd name="T61" fmla="*/ 20 h 175"/>
                <a:gd name="T62" fmla="*/ 191 w 194"/>
                <a:gd name="T63" fmla="*/ 11 h 175"/>
                <a:gd name="T64" fmla="*/ 191 w 194"/>
                <a:gd name="T6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175">
                  <a:moveTo>
                    <a:pt x="191" y="0"/>
                  </a:moveTo>
                  <a:lnTo>
                    <a:pt x="35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140"/>
                  </a:lnTo>
                  <a:lnTo>
                    <a:pt x="1" y="146"/>
                  </a:lnTo>
                  <a:lnTo>
                    <a:pt x="3" y="154"/>
                  </a:lnTo>
                  <a:lnTo>
                    <a:pt x="6" y="159"/>
                  </a:lnTo>
                  <a:lnTo>
                    <a:pt x="11" y="165"/>
                  </a:lnTo>
                  <a:lnTo>
                    <a:pt x="16" y="169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150" y="175"/>
                  </a:lnTo>
                  <a:lnTo>
                    <a:pt x="150" y="94"/>
                  </a:lnTo>
                  <a:lnTo>
                    <a:pt x="151" y="85"/>
                  </a:lnTo>
                  <a:lnTo>
                    <a:pt x="153" y="75"/>
                  </a:lnTo>
                  <a:lnTo>
                    <a:pt x="157" y="66"/>
                  </a:lnTo>
                  <a:lnTo>
                    <a:pt x="163" y="59"/>
                  </a:lnTo>
                  <a:lnTo>
                    <a:pt x="169" y="51"/>
                  </a:lnTo>
                  <a:lnTo>
                    <a:pt x="176" y="46"/>
                  </a:lnTo>
                  <a:lnTo>
                    <a:pt x="184" y="42"/>
                  </a:lnTo>
                  <a:lnTo>
                    <a:pt x="194" y="38"/>
                  </a:lnTo>
                  <a:lnTo>
                    <a:pt x="192" y="30"/>
                  </a:lnTo>
                  <a:lnTo>
                    <a:pt x="192" y="20"/>
                  </a:lnTo>
                  <a:lnTo>
                    <a:pt x="191" y="11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8" name="Freeform 127">
              <a:extLst>
                <a:ext uri="{FF2B5EF4-FFF2-40B4-BE49-F238E27FC236}">
                  <a16:creationId xmlns:a16="http://schemas.microsoft.com/office/drawing/2014/main" id="{ED851D01-43AE-4A88-9945-FAC7B3CC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1911350"/>
              <a:ext cx="71438" cy="65088"/>
            </a:xfrm>
            <a:custGeom>
              <a:avLst/>
              <a:gdLst>
                <a:gd name="T0" fmla="*/ 138 w 177"/>
                <a:gd name="T1" fmla="*/ 163 h 163"/>
                <a:gd name="T2" fmla="*/ 145 w 177"/>
                <a:gd name="T3" fmla="*/ 138 h 163"/>
                <a:gd name="T4" fmla="*/ 156 w 177"/>
                <a:gd name="T5" fmla="*/ 109 h 163"/>
                <a:gd name="T6" fmla="*/ 164 w 177"/>
                <a:gd name="T7" fmla="*/ 96 h 163"/>
                <a:gd name="T8" fmla="*/ 165 w 177"/>
                <a:gd name="T9" fmla="*/ 90 h 163"/>
                <a:gd name="T10" fmla="*/ 169 w 177"/>
                <a:gd name="T11" fmla="*/ 87 h 163"/>
                <a:gd name="T12" fmla="*/ 172 w 177"/>
                <a:gd name="T13" fmla="*/ 85 h 163"/>
                <a:gd name="T14" fmla="*/ 177 w 177"/>
                <a:gd name="T15" fmla="*/ 80 h 163"/>
                <a:gd name="T16" fmla="*/ 167 w 177"/>
                <a:gd name="T17" fmla="*/ 56 h 163"/>
                <a:gd name="T18" fmla="*/ 159 w 177"/>
                <a:gd name="T19" fmla="*/ 40 h 163"/>
                <a:gd name="T20" fmla="*/ 148 w 177"/>
                <a:gd name="T21" fmla="*/ 29 h 163"/>
                <a:gd name="T22" fmla="*/ 137 w 177"/>
                <a:gd name="T23" fmla="*/ 19 h 163"/>
                <a:gd name="T24" fmla="*/ 124 w 177"/>
                <a:gd name="T25" fmla="*/ 14 h 163"/>
                <a:gd name="T26" fmla="*/ 99 w 177"/>
                <a:gd name="T27" fmla="*/ 8 h 163"/>
                <a:gd name="T28" fmla="*/ 78 w 177"/>
                <a:gd name="T29" fmla="*/ 8 h 163"/>
                <a:gd name="T30" fmla="*/ 77 w 177"/>
                <a:gd name="T31" fmla="*/ 7 h 163"/>
                <a:gd name="T32" fmla="*/ 94 w 177"/>
                <a:gd name="T33" fmla="*/ 0 h 163"/>
                <a:gd name="T34" fmla="*/ 63 w 177"/>
                <a:gd name="T35" fmla="*/ 2 h 163"/>
                <a:gd name="T36" fmla="*/ 33 w 177"/>
                <a:gd name="T37" fmla="*/ 13 h 163"/>
                <a:gd name="T38" fmla="*/ 19 w 177"/>
                <a:gd name="T39" fmla="*/ 21 h 163"/>
                <a:gd name="T40" fmla="*/ 5 w 177"/>
                <a:gd name="T41" fmla="*/ 34 h 163"/>
                <a:gd name="T42" fmla="*/ 1 w 177"/>
                <a:gd name="T43" fmla="*/ 38 h 163"/>
                <a:gd name="T44" fmla="*/ 3 w 177"/>
                <a:gd name="T45" fmla="*/ 38 h 163"/>
                <a:gd name="T46" fmla="*/ 0 w 177"/>
                <a:gd name="T47" fmla="*/ 43 h 163"/>
                <a:gd name="T48" fmla="*/ 19 w 177"/>
                <a:gd name="T49" fmla="*/ 53 h 163"/>
                <a:gd name="T50" fmla="*/ 34 w 177"/>
                <a:gd name="T51" fmla="*/ 62 h 163"/>
                <a:gd name="T52" fmla="*/ 48 w 177"/>
                <a:gd name="T53" fmla="*/ 74 h 163"/>
                <a:gd name="T54" fmla="*/ 53 w 177"/>
                <a:gd name="T55" fmla="*/ 82 h 163"/>
                <a:gd name="T56" fmla="*/ 54 w 177"/>
                <a:gd name="T57" fmla="*/ 92 h 163"/>
                <a:gd name="T58" fmla="*/ 51 w 177"/>
                <a:gd name="T59" fmla="*/ 115 h 163"/>
                <a:gd name="T60" fmla="*/ 48 w 177"/>
                <a:gd name="T61" fmla="*/ 140 h 163"/>
                <a:gd name="T62" fmla="*/ 53 w 177"/>
                <a:gd name="T63" fmla="*/ 150 h 163"/>
                <a:gd name="T64" fmla="*/ 55 w 177"/>
                <a:gd name="T6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3">
                  <a:moveTo>
                    <a:pt x="55" y="163"/>
                  </a:moveTo>
                  <a:lnTo>
                    <a:pt x="138" y="163"/>
                  </a:lnTo>
                  <a:lnTo>
                    <a:pt x="140" y="151"/>
                  </a:lnTo>
                  <a:lnTo>
                    <a:pt x="145" y="138"/>
                  </a:lnTo>
                  <a:lnTo>
                    <a:pt x="150" y="124"/>
                  </a:lnTo>
                  <a:lnTo>
                    <a:pt x="156" y="109"/>
                  </a:lnTo>
                  <a:lnTo>
                    <a:pt x="160" y="102"/>
                  </a:lnTo>
                  <a:lnTo>
                    <a:pt x="164" y="96"/>
                  </a:lnTo>
                  <a:lnTo>
                    <a:pt x="164" y="93"/>
                  </a:lnTo>
                  <a:lnTo>
                    <a:pt x="165" y="90"/>
                  </a:lnTo>
                  <a:lnTo>
                    <a:pt x="167" y="88"/>
                  </a:lnTo>
                  <a:lnTo>
                    <a:pt x="169" y="87"/>
                  </a:lnTo>
                  <a:lnTo>
                    <a:pt x="170" y="86"/>
                  </a:lnTo>
                  <a:lnTo>
                    <a:pt x="172" y="85"/>
                  </a:lnTo>
                  <a:lnTo>
                    <a:pt x="174" y="83"/>
                  </a:lnTo>
                  <a:lnTo>
                    <a:pt x="177" y="80"/>
                  </a:lnTo>
                  <a:lnTo>
                    <a:pt x="173" y="68"/>
                  </a:lnTo>
                  <a:lnTo>
                    <a:pt x="167" y="56"/>
                  </a:lnTo>
                  <a:lnTo>
                    <a:pt x="163" y="47"/>
                  </a:lnTo>
                  <a:lnTo>
                    <a:pt x="159" y="40"/>
                  </a:lnTo>
                  <a:lnTo>
                    <a:pt x="153" y="34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9"/>
                  </a:lnTo>
                  <a:lnTo>
                    <a:pt x="131" y="16"/>
                  </a:lnTo>
                  <a:lnTo>
                    <a:pt x="124" y="14"/>
                  </a:lnTo>
                  <a:lnTo>
                    <a:pt x="112" y="9"/>
                  </a:lnTo>
                  <a:lnTo>
                    <a:pt x="99" y="8"/>
                  </a:lnTo>
                  <a:lnTo>
                    <a:pt x="88" y="7"/>
                  </a:lnTo>
                  <a:lnTo>
                    <a:pt x="78" y="8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85" y="3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19" y="21"/>
                  </a:lnTo>
                  <a:lnTo>
                    <a:pt x="12" y="28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11" y="47"/>
                  </a:lnTo>
                  <a:lnTo>
                    <a:pt x="19" y="53"/>
                  </a:lnTo>
                  <a:lnTo>
                    <a:pt x="28" y="58"/>
                  </a:lnTo>
                  <a:lnTo>
                    <a:pt x="34" y="62"/>
                  </a:lnTo>
                  <a:lnTo>
                    <a:pt x="44" y="71"/>
                  </a:lnTo>
                  <a:lnTo>
                    <a:pt x="48" y="74"/>
                  </a:lnTo>
                  <a:lnTo>
                    <a:pt x="51" y="77"/>
                  </a:lnTo>
                  <a:lnTo>
                    <a:pt x="53" y="82"/>
                  </a:lnTo>
                  <a:lnTo>
                    <a:pt x="54" y="86"/>
                  </a:lnTo>
                  <a:lnTo>
                    <a:pt x="54" y="92"/>
                  </a:lnTo>
                  <a:lnTo>
                    <a:pt x="53" y="103"/>
                  </a:lnTo>
                  <a:lnTo>
                    <a:pt x="51" y="115"/>
                  </a:lnTo>
                  <a:lnTo>
                    <a:pt x="50" y="128"/>
                  </a:lnTo>
                  <a:lnTo>
                    <a:pt x="48" y="140"/>
                  </a:lnTo>
                  <a:lnTo>
                    <a:pt x="51" y="144"/>
                  </a:lnTo>
                  <a:lnTo>
                    <a:pt x="53" y="150"/>
                  </a:lnTo>
                  <a:lnTo>
                    <a:pt x="54" y="155"/>
                  </a:lnTo>
                  <a:lnTo>
                    <a:pt x="5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9" name="Freeform 128">
              <a:extLst>
                <a:ext uri="{FF2B5EF4-FFF2-40B4-BE49-F238E27FC236}">
                  <a16:creationId xmlns:a16="http://schemas.microsoft.com/office/drawing/2014/main" id="{14EA0D46-66C2-4510-92EC-D95F1EC9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1984375"/>
              <a:ext cx="36513" cy="69850"/>
            </a:xfrm>
            <a:custGeom>
              <a:avLst/>
              <a:gdLst>
                <a:gd name="T0" fmla="*/ 90 w 92"/>
                <a:gd name="T1" fmla="*/ 0 h 175"/>
                <a:gd name="T2" fmla="*/ 10 w 92"/>
                <a:gd name="T3" fmla="*/ 0 h 175"/>
                <a:gd name="T4" fmla="*/ 9 w 92"/>
                <a:gd name="T5" fmla="*/ 13 h 175"/>
                <a:gd name="T6" fmla="*/ 7 w 92"/>
                <a:gd name="T7" fmla="*/ 24 h 175"/>
                <a:gd name="T8" fmla="*/ 5 w 92"/>
                <a:gd name="T9" fmla="*/ 33 h 175"/>
                <a:gd name="T10" fmla="*/ 0 w 92"/>
                <a:gd name="T11" fmla="*/ 38 h 175"/>
                <a:gd name="T12" fmla="*/ 9 w 92"/>
                <a:gd name="T13" fmla="*/ 43 h 175"/>
                <a:gd name="T14" fmla="*/ 18 w 92"/>
                <a:gd name="T15" fmla="*/ 47 h 175"/>
                <a:gd name="T16" fmla="*/ 24 w 92"/>
                <a:gd name="T17" fmla="*/ 52 h 175"/>
                <a:gd name="T18" fmla="*/ 31 w 92"/>
                <a:gd name="T19" fmla="*/ 60 h 175"/>
                <a:gd name="T20" fmla="*/ 35 w 92"/>
                <a:gd name="T21" fmla="*/ 67 h 175"/>
                <a:gd name="T22" fmla="*/ 39 w 92"/>
                <a:gd name="T23" fmla="*/ 76 h 175"/>
                <a:gd name="T24" fmla="*/ 41 w 92"/>
                <a:gd name="T25" fmla="*/ 85 h 175"/>
                <a:gd name="T26" fmla="*/ 42 w 92"/>
                <a:gd name="T27" fmla="*/ 94 h 175"/>
                <a:gd name="T28" fmla="*/ 42 w 92"/>
                <a:gd name="T29" fmla="*/ 175 h 175"/>
                <a:gd name="T30" fmla="*/ 49 w 92"/>
                <a:gd name="T31" fmla="*/ 175 h 175"/>
                <a:gd name="T32" fmla="*/ 49 w 92"/>
                <a:gd name="T33" fmla="*/ 94 h 175"/>
                <a:gd name="T34" fmla="*/ 49 w 92"/>
                <a:gd name="T35" fmla="*/ 85 h 175"/>
                <a:gd name="T36" fmla="*/ 52 w 92"/>
                <a:gd name="T37" fmla="*/ 75 h 175"/>
                <a:gd name="T38" fmla="*/ 55 w 92"/>
                <a:gd name="T39" fmla="*/ 66 h 175"/>
                <a:gd name="T40" fmla="*/ 61 w 92"/>
                <a:gd name="T41" fmla="*/ 59 h 175"/>
                <a:gd name="T42" fmla="*/ 67 w 92"/>
                <a:gd name="T43" fmla="*/ 51 h 175"/>
                <a:gd name="T44" fmla="*/ 75 w 92"/>
                <a:gd name="T45" fmla="*/ 46 h 175"/>
                <a:gd name="T46" fmla="*/ 83 w 92"/>
                <a:gd name="T47" fmla="*/ 42 h 175"/>
                <a:gd name="T48" fmla="*/ 92 w 92"/>
                <a:gd name="T49" fmla="*/ 38 h 175"/>
                <a:gd name="T50" fmla="*/ 91 w 92"/>
                <a:gd name="T51" fmla="*/ 30 h 175"/>
                <a:gd name="T52" fmla="*/ 90 w 92"/>
                <a:gd name="T53" fmla="*/ 20 h 175"/>
                <a:gd name="T54" fmla="*/ 90 w 92"/>
                <a:gd name="T55" fmla="*/ 11 h 175"/>
                <a:gd name="T56" fmla="*/ 90 w 92"/>
                <a:gd name="T5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75">
                  <a:moveTo>
                    <a:pt x="90" y="0"/>
                  </a:moveTo>
                  <a:lnTo>
                    <a:pt x="10" y="0"/>
                  </a:lnTo>
                  <a:lnTo>
                    <a:pt x="9" y="13"/>
                  </a:lnTo>
                  <a:lnTo>
                    <a:pt x="7" y="24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9" y="43"/>
                  </a:lnTo>
                  <a:lnTo>
                    <a:pt x="18" y="47"/>
                  </a:lnTo>
                  <a:lnTo>
                    <a:pt x="24" y="52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39" y="76"/>
                  </a:lnTo>
                  <a:lnTo>
                    <a:pt x="41" y="85"/>
                  </a:lnTo>
                  <a:lnTo>
                    <a:pt x="42" y="94"/>
                  </a:lnTo>
                  <a:lnTo>
                    <a:pt x="42" y="175"/>
                  </a:lnTo>
                  <a:lnTo>
                    <a:pt x="49" y="175"/>
                  </a:lnTo>
                  <a:lnTo>
                    <a:pt x="49" y="94"/>
                  </a:lnTo>
                  <a:lnTo>
                    <a:pt x="49" y="85"/>
                  </a:lnTo>
                  <a:lnTo>
                    <a:pt x="52" y="75"/>
                  </a:lnTo>
                  <a:lnTo>
                    <a:pt x="55" y="66"/>
                  </a:lnTo>
                  <a:lnTo>
                    <a:pt x="61" y="59"/>
                  </a:lnTo>
                  <a:lnTo>
                    <a:pt x="67" y="51"/>
                  </a:lnTo>
                  <a:lnTo>
                    <a:pt x="75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91" y="30"/>
                  </a:lnTo>
                  <a:lnTo>
                    <a:pt x="90" y="20"/>
                  </a:lnTo>
                  <a:lnTo>
                    <a:pt x="90" y="11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0" name="Freeform 129">
              <a:extLst>
                <a:ext uri="{FF2B5EF4-FFF2-40B4-BE49-F238E27FC236}">
                  <a16:creationId xmlns:a16="http://schemas.microsoft.com/office/drawing/2014/main" id="{1149E392-E459-43E2-8DAB-F72F435F4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1984375"/>
              <a:ext cx="28575" cy="31750"/>
            </a:xfrm>
            <a:custGeom>
              <a:avLst/>
              <a:gdLst>
                <a:gd name="T0" fmla="*/ 64 w 71"/>
                <a:gd name="T1" fmla="*/ 0 h 77"/>
                <a:gd name="T2" fmla="*/ 3 w 71"/>
                <a:gd name="T3" fmla="*/ 0 h 77"/>
                <a:gd name="T4" fmla="*/ 4 w 71"/>
                <a:gd name="T5" fmla="*/ 11 h 77"/>
                <a:gd name="T6" fmla="*/ 3 w 71"/>
                <a:gd name="T7" fmla="*/ 22 h 77"/>
                <a:gd name="T8" fmla="*/ 2 w 71"/>
                <a:gd name="T9" fmla="*/ 33 h 77"/>
                <a:gd name="T10" fmla="*/ 0 w 71"/>
                <a:gd name="T11" fmla="*/ 43 h 77"/>
                <a:gd name="T12" fmla="*/ 10 w 71"/>
                <a:gd name="T13" fmla="*/ 49 h 77"/>
                <a:gd name="T14" fmla="*/ 17 w 71"/>
                <a:gd name="T15" fmla="*/ 58 h 77"/>
                <a:gd name="T16" fmla="*/ 21 w 71"/>
                <a:gd name="T17" fmla="*/ 62 h 77"/>
                <a:gd name="T18" fmla="*/ 24 w 71"/>
                <a:gd name="T19" fmla="*/ 66 h 77"/>
                <a:gd name="T20" fmla="*/ 26 w 71"/>
                <a:gd name="T21" fmla="*/ 72 h 77"/>
                <a:gd name="T22" fmla="*/ 28 w 71"/>
                <a:gd name="T23" fmla="*/ 77 h 77"/>
                <a:gd name="T24" fmla="*/ 31 w 71"/>
                <a:gd name="T25" fmla="*/ 70 h 77"/>
                <a:gd name="T26" fmla="*/ 35 w 71"/>
                <a:gd name="T27" fmla="*/ 63 h 77"/>
                <a:gd name="T28" fmla="*/ 40 w 71"/>
                <a:gd name="T29" fmla="*/ 57 h 77"/>
                <a:gd name="T30" fmla="*/ 44 w 71"/>
                <a:gd name="T31" fmla="*/ 51 h 77"/>
                <a:gd name="T32" fmla="*/ 51 w 71"/>
                <a:gd name="T33" fmla="*/ 47 h 77"/>
                <a:gd name="T34" fmla="*/ 57 w 71"/>
                <a:gd name="T35" fmla="*/ 43 h 77"/>
                <a:gd name="T36" fmla="*/ 64 w 71"/>
                <a:gd name="T37" fmla="*/ 39 h 77"/>
                <a:gd name="T38" fmla="*/ 71 w 71"/>
                <a:gd name="T39" fmla="*/ 37 h 77"/>
                <a:gd name="T40" fmla="*/ 69 w 71"/>
                <a:gd name="T41" fmla="*/ 31 h 77"/>
                <a:gd name="T42" fmla="*/ 66 w 71"/>
                <a:gd name="T43" fmla="*/ 23 h 77"/>
                <a:gd name="T44" fmla="*/ 65 w 71"/>
                <a:gd name="T45" fmla="*/ 13 h 77"/>
                <a:gd name="T46" fmla="*/ 64 w 71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77">
                  <a:moveTo>
                    <a:pt x="64" y="0"/>
                  </a:moveTo>
                  <a:lnTo>
                    <a:pt x="3" y="0"/>
                  </a:lnTo>
                  <a:lnTo>
                    <a:pt x="4" y="11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10" y="49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6" y="72"/>
                  </a:lnTo>
                  <a:lnTo>
                    <a:pt x="28" y="77"/>
                  </a:lnTo>
                  <a:lnTo>
                    <a:pt x="31" y="70"/>
                  </a:lnTo>
                  <a:lnTo>
                    <a:pt x="35" y="63"/>
                  </a:lnTo>
                  <a:lnTo>
                    <a:pt x="40" y="57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7" y="43"/>
                  </a:lnTo>
                  <a:lnTo>
                    <a:pt x="64" y="39"/>
                  </a:lnTo>
                  <a:lnTo>
                    <a:pt x="71" y="37"/>
                  </a:lnTo>
                  <a:lnTo>
                    <a:pt x="69" y="31"/>
                  </a:lnTo>
                  <a:lnTo>
                    <a:pt x="66" y="23"/>
                  </a:lnTo>
                  <a:lnTo>
                    <a:pt x="65" y="13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1" name="Freeform 130">
              <a:extLst>
                <a:ext uri="{FF2B5EF4-FFF2-40B4-BE49-F238E27FC236}">
                  <a16:creationId xmlns:a16="http://schemas.microsoft.com/office/drawing/2014/main" id="{2748F724-F53B-4BC6-969C-7D2B7734C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88" y="1938338"/>
              <a:ext cx="76200" cy="60325"/>
            </a:xfrm>
            <a:custGeom>
              <a:avLst/>
              <a:gdLst>
                <a:gd name="T0" fmla="*/ 31 w 192"/>
                <a:gd name="T1" fmla="*/ 138 h 151"/>
                <a:gd name="T2" fmla="*/ 37 w 192"/>
                <a:gd name="T3" fmla="*/ 142 h 151"/>
                <a:gd name="T4" fmla="*/ 40 w 192"/>
                <a:gd name="T5" fmla="*/ 148 h 151"/>
                <a:gd name="T6" fmla="*/ 145 w 192"/>
                <a:gd name="T7" fmla="*/ 151 h 151"/>
                <a:gd name="T8" fmla="*/ 148 w 192"/>
                <a:gd name="T9" fmla="*/ 137 h 151"/>
                <a:gd name="T10" fmla="*/ 152 w 192"/>
                <a:gd name="T11" fmla="*/ 131 h 151"/>
                <a:gd name="T12" fmla="*/ 158 w 192"/>
                <a:gd name="T13" fmla="*/ 127 h 151"/>
                <a:gd name="T14" fmla="*/ 166 w 192"/>
                <a:gd name="T15" fmla="*/ 131 h 151"/>
                <a:gd name="T16" fmla="*/ 169 w 192"/>
                <a:gd name="T17" fmla="*/ 137 h 151"/>
                <a:gd name="T18" fmla="*/ 169 w 192"/>
                <a:gd name="T19" fmla="*/ 151 h 151"/>
                <a:gd name="T20" fmla="*/ 185 w 192"/>
                <a:gd name="T21" fmla="*/ 151 h 151"/>
                <a:gd name="T22" fmla="*/ 191 w 192"/>
                <a:gd name="T23" fmla="*/ 140 h 151"/>
                <a:gd name="T24" fmla="*/ 192 w 192"/>
                <a:gd name="T25" fmla="*/ 117 h 151"/>
                <a:gd name="T26" fmla="*/ 189 w 192"/>
                <a:gd name="T27" fmla="*/ 92 h 151"/>
                <a:gd name="T28" fmla="*/ 180 w 192"/>
                <a:gd name="T29" fmla="*/ 64 h 151"/>
                <a:gd name="T30" fmla="*/ 168 w 192"/>
                <a:gd name="T31" fmla="*/ 39 h 151"/>
                <a:gd name="T32" fmla="*/ 155 w 192"/>
                <a:gd name="T33" fmla="*/ 23 h 151"/>
                <a:gd name="T34" fmla="*/ 138 w 192"/>
                <a:gd name="T35" fmla="*/ 12 h 151"/>
                <a:gd name="T36" fmla="*/ 116 w 192"/>
                <a:gd name="T37" fmla="*/ 7 h 151"/>
                <a:gd name="T38" fmla="*/ 99 w 192"/>
                <a:gd name="T39" fmla="*/ 6 h 151"/>
                <a:gd name="T40" fmla="*/ 92 w 192"/>
                <a:gd name="T41" fmla="*/ 6 h 151"/>
                <a:gd name="T42" fmla="*/ 86 w 192"/>
                <a:gd name="T43" fmla="*/ 4 h 151"/>
                <a:gd name="T44" fmla="*/ 70 w 192"/>
                <a:gd name="T45" fmla="*/ 3 h 151"/>
                <a:gd name="T46" fmla="*/ 49 w 192"/>
                <a:gd name="T47" fmla="*/ 13 h 151"/>
                <a:gd name="T48" fmla="*/ 36 w 192"/>
                <a:gd name="T49" fmla="*/ 24 h 151"/>
                <a:gd name="T50" fmla="*/ 29 w 192"/>
                <a:gd name="T51" fmla="*/ 30 h 151"/>
                <a:gd name="T52" fmla="*/ 28 w 192"/>
                <a:gd name="T53" fmla="*/ 31 h 151"/>
                <a:gd name="T54" fmla="*/ 22 w 192"/>
                <a:gd name="T55" fmla="*/ 40 h 151"/>
                <a:gd name="T56" fmla="*/ 10 w 192"/>
                <a:gd name="T57" fmla="*/ 65 h 151"/>
                <a:gd name="T58" fmla="*/ 2 w 192"/>
                <a:gd name="T59" fmla="*/ 94 h 151"/>
                <a:gd name="T60" fmla="*/ 0 w 192"/>
                <a:gd name="T61" fmla="*/ 119 h 151"/>
                <a:gd name="T62" fmla="*/ 1 w 192"/>
                <a:gd name="T63" fmla="*/ 140 h 151"/>
                <a:gd name="T64" fmla="*/ 18 w 192"/>
                <a:gd name="T65" fmla="*/ 151 h 151"/>
                <a:gd name="T66" fmla="*/ 18 w 192"/>
                <a:gd name="T67" fmla="*/ 149 h 151"/>
                <a:gd name="T68" fmla="*/ 20 w 192"/>
                <a:gd name="T69" fmla="*/ 142 h 151"/>
                <a:gd name="T70" fmla="*/ 27 w 192"/>
                <a:gd name="T71" fmla="*/ 13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51">
                  <a:moveTo>
                    <a:pt x="27" y="138"/>
                  </a:moveTo>
                  <a:lnTo>
                    <a:pt x="31" y="138"/>
                  </a:lnTo>
                  <a:lnTo>
                    <a:pt x="34" y="139"/>
                  </a:lnTo>
                  <a:lnTo>
                    <a:pt x="37" y="142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1" y="151"/>
                  </a:lnTo>
                  <a:lnTo>
                    <a:pt x="145" y="151"/>
                  </a:lnTo>
                  <a:lnTo>
                    <a:pt x="146" y="144"/>
                  </a:lnTo>
                  <a:lnTo>
                    <a:pt x="148" y="137"/>
                  </a:lnTo>
                  <a:lnTo>
                    <a:pt x="149" y="133"/>
                  </a:lnTo>
                  <a:lnTo>
                    <a:pt x="152" y="131"/>
                  </a:lnTo>
                  <a:lnTo>
                    <a:pt x="155" y="128"/>
                  </a:lnTo>
                  <a:lnTo>
                    <a:pt x="158" y="127"/>
                  </a:lnTo>
                  <a:lnTo>
                    <a:pt x="163" y="128"/>
                  </a:lnTo>
                  <a:lnTo>
                    <a:pt x="166" y="131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69" y="145"/>
                  </a:lnTo>
                  <a:lnTo>
                    <a:pt x="169" y="151"/>
                  </a:lnTo>
                  <a:lnTo>
                    <a:pt x="181" y="151"/>
                  </a:lnTo>
                  <a:lnTo>
                    <a:pt x="185" y="151"/>
                  </a:lnTo>
                  <a:lnTo>
                    <a:pt x="189" y="151"/>
                  </a:lnTo>
                  <a:lnTo>
                    <a:pt x="191" y="140"/>
                  </a:lnTo>
                  <a:lnTo>
                    <a:pt x="192" y="128"/>
                  </a:lnTo>
                  <a:lnTo>
                    <a:pt x="192" y="117"/>
                  </a:lnTo>
                  <a:lnTo>
                    <a:pt x="191" y="105"/>
                  </a:lnTo>
                  <a:lnTo>
                    <a:pt x="189" y="92"/>
                  </a:lnTo>
                  <a:lnTo>
                    <a:pt x="185" y="79"/>
                  </a:lnTo>
                  <a:lnTo>
                    <a:pt x="180" y="64"/>
                  </a:lnTo>
                  <a:lnTo>
                    <a:pt x="173" y="49"/>
                  </a:lnTo>
                  <a:lnTo>
                    <a:pt x="168" y="39"/>
                  </a:lnTo>
                  <a:lnTo>
                    <a:pt x="162" y="30"/>
                  </a:lnTo>
                  <a:lnTo>
                    <a:pt x="155" y="23"/>
                  </a:lnTo>
                  <a:lnTo>
                    <a:pt x="146" y="17"/>
                  </a:lnTo>
                  <a:lnTo>
                    <a:pt x="138" y="12"/>
                  </a:lnTo>
                  <a:lnTo>
                    <a:pt x="127" y="9"/>
                  </a:lnTo>
                  <a:lnTo>
                    <a:pt x="116" y="7"/>
                  </a:lnTo>
                  <a:lnTo>
                    <a:pt x="104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0" y="3"/>
                  </a:lnTo>
                  <a:lnTo>
                    <a:pt x="56" y="10"/>
                  </a:lnTo>
                  <a:lnTo>
                    <a:pt x="49" y="13"/>
                  </a:lnTo>
                  <a:lnTo>
                    <a:pt x="43" y="17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8" y="49"/>
                  </a:lnTo>
                  <a:lnTo>
                    <a:pt x="10" y="65"/>
                  </a:lnTo>
                  <a:lnTo>
                    <a:pt x="5" y="80"/>
                  </a:lnTo>
                  <a:lnTo>
                    <a:pt x="2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0" y="130"/>
                  </a:lnTo>
                  <a:lnTo>
                    <a:pt x="1" y="140"/>
                  </a:lnTo>
                  <a:lnTo>
                    <a:pt x="2" y="151"/>
                  </a:lnTo>
                  <a:lnTo>
                    <a:pt x="18" y="151"/>
                  </a:lnTo>
                  <a:lnTo>
                    <a:pt x="18" y="150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20" y="142"/>
                  </a:lnTo>
                  <a:lnTo>
                    <a:pt x="23" y="139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2" name="Freeform 131">
              <a:extLst>
                <a:ext uri="{FF2B5EF4-FFF2-40B4-BE49-F238E27FC236}">
                  <a16:creationId xmlns:a16="http://schemas.microsoft.com/office/drawing/2014/main" id="{F717A25C-D4BF-4454-A258-19802996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933575"/>
              <a:ext cx="74613" cy="65088"/>
            </a:xfrm>
            <a:custGeom>
              <a:avLst/>
              <a:gdLst>
                <a:gd name="T0" fmla="*/ 6 w 192"/>
                <a:gd name="T1" fmla="*/ 97 h 166"/>
                <a:gd name="T2" fmla="*/ 4 w 192"/>
                <a:gd name="T3" fmla="*/ 101 h 166"/>
                <a:gd name="T4" fmla="*/ 0 w 192"/>
                <a:gd name="T5" fmla="*/ 115 h 166"/>
                <a:gd name="T6" fmla="*/ 0 w 192"/>
                <a:gd name="T7" fmla="*/ 139 h 166"/>
                <a:gd name="T8" fmla="*/ 4 w 192"/>
                <a:gd name="T9" fmla="*/ 153 h 166"/>
                <a:gd name="T10" fmla="*/ 6 w 192"/>
                <a:gd name="T11" fmla="*/ 157 h 166"/>
                <a:gd name="T12" fmla="*/ 9 w 192"/>
                <a:gd name="T13" fmla="*/ 157 h 166"/>
                <a:gd name="T14" fmla="*/ 11 w 192"/>
                <a:gd name="T15" fmla="*/ 154 h 166"/>
                <a:gd name="T16" fmla="*/ 15 w 192"/>
                <a:gd name="T17" fmla="*/ 159 h 166"/>
                <a:gd name="T18" fmla="*/ 174 w 192"/>
                <a:gd name="T19" fmla="*/ 166 h 166"/>
                <a:gd name="T20" fmla="*/ 179 w 192"/>
                <a:gd name="T21" fmla="*/ 147 h 166"/>
                <a:gd name="T22" fmla="*/ 181 w 192"/>
                <a:gd name="T23" fmla="*/ 154 h 166"/>
                <a:gd name="T24" fmla="*/ 184 w 192"/>
                <a:gd name="T25" fmla="*/ 156 h 166"/>
                <a:gd name="T26" fmla="*/ 186 w 192"/>
                <a:gd name="T27" fmla="*/ 154 h 166"/>
                <a:gd name="T28" fmla="*/ 189 w 192"/>
                <a:gd name="T29" fmla="*/ 148 h 166"/>
                <a:gd name="T30" fmla="*/ 192 w 192"/>
                <a:gd name="T31" fmla="*/ 126 h 166"/>
                <a:gd name="T32" fmla="*/ 189 w 192"/>
                <a:gd name="T33" fmla="*/ 103 h 166"/>
                <a:gd name="T34" fmla="*/ 186 w 192"/>
                <a:gd name="T35" fmla="*/ 97 h 166"/>
                <a:gd name="T36" fmla="*/ 184 w 192"/>
                <a:gd name="T37" fmla="*/ 95 h 166"/>
                <a:gd name="T38" fmla="*/ 182 w 192"/>
                <a:gd name="T39" fmla="*/ 96 h 166"/>
                <a:gd name="T40" fmla="*/ 185 w 192"/>
                <a:gd name="T41" fmla="*/ 62 h 166"/>
                <a:gd name="T42" fmla="*/ 188 w 192"/>
                <a:gd name="T43" fmla="*/ 33 h 166"/>
                <a:gd name="T44" fmla="*/ 187 w 192"/>
                <a:gd name="T45" fmla="*/ 32 h 166"/>
                <a:gd name="T46" fmla="*/ 187 w 192"/>
                <a:gd name="T47" fmla="*/ 32 h 166"/>
                <a:gd name="T48" fmla="*/ 184 w 192"/>
                <a:gd name="T49" fmla="*/ 29 h 166"/>
                <a:gd name="T50" fmla="*/ 183 w 192"/>
                <a:gd name="T51" fmla="*/ 28 h 166"/>
                <a:gd name="T52" fmla="*/ 176 w 192"/>
                <a:gd name="T53" fmla="*/ 24 h 166"/>
                <a:gd name="T54" fmla="*/ 175 w 192"/>
                <a:gd name="T55" fmla="*/ 22 h 166"/>
                <a:gd name="T56" fmla="*/ 168 w 192"/>
                <a:gd name="T57" fmla="*/ 17 h 166"/>
                <a:gd name="T58" fmla="*/ 166 w 192"/>
                <a:gd name="T59" fmla="*/ 16 h 166"/>
                <a:gd name="T60" fmla="*/ 155 w 192"/>
                <a:gd name="T61" fmla="*/ 11 h 166"/>
                <a:gd name="T62" fmla="*/ 153 w 192"/>
                <a:gd name="T63" fmla="*/ 10 h 166"/>
                <a:gd name="T64" fmla="*/ 142 w 192"/>
                <a:gd name="T65" fmla="*/ 5 h 166"/>
                <a:gd name="T66" fmla="*/ 139 w 192"/>
                <a:gd name="T67" fmla="*/ 4 h 166"/>
                <a:gd name="T68" fmla="*/ 123 w 192"/>
                <a:gd name="T69" fmla="*/ 1 h 166"/>
                <a:gd name="T70" fmla="*/ 120 w 192"/>
                <a:gd name="T71" fmla="*/ 1 h 166"/>
                <a:gd name="T72" fmla="*/ 106 w 192"/>
                <a:gd name="T73" fmla="*/ 0 h 166"/>
                <a:gd name="T74" fmla="*/ 101 w 192"/>
                <a:gd name="T75" fmla="*/ 0 h 166"/>
                <a:gd name="T76" fmla="*/ 92 w 192"/>
                <a:gd name="T77" fmla="*/ 0 h 166"/>
                <a:gd name="T78" fmla="*/ 86 w 192"/>
                <a:gd name="T79" fmla="*/ 1 h 166"/>
                <a:gd name="T80" fmla="*/ 76 w 192"/>
                <a:gd name="T81" fmla="*/ 2 h 166"/>
                <a:gd name="T82" fmla="*/ 69 w 192"/>
                <a:gd name="T83" fmla="*/ 4 h 166"/>
                <a:gd name="T84" fmla="*/ 58 w 192"/>
                <a:gd name="T85" fmla="*/ 7 h 166"/>
                <a:gd name="T86" fmla="*/ 52 w 192"/>
                <a:gd name="T87" fmla="*/ 10 h 166"/>
                <a:gd name="T88" fmla="*/ 34 w 192"/>
                <a:gd name="T89" fmla="*/ 18 h 166"/>
                <a:gd name="T90" fmla="*/ 3 w 192"/>
                <a:gd name="T91" fmla="*/ 39 h 166"/>
                <a:gd name="T92" fmla="*/ 6 w 192"/>
                <a:gd name="T93" fmla="*/ 51 h 166"/>
                <a:gd name="T94" fmla="*/ 10 w 192"/>
                <a:gd name="T95" fmla="*/ 82 h 166"/>
                <a:gd name="T96" fmla="*/ 9 w 192"/>
                <a:gd name="T97" fmla="*/ 97 h 166"/>
                <a:gd name="T98" fmla="*/ 8 w 192"/>
                <a:gd name="T99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66">
                  <a:moveTo>
                    <a:pt x="8" y="96"/>
                  </a:moveTo>
                  <a:lnTo>
                    <a:pt x="6" y="97"/>
                  </a:lnTo>
                  <a:lnTo>
                    <a:pt x="5" y="99"/>
                  </a:lnTo>
                  <a:lnTo>
                    <a:pt x="4" y="101"/>
                  </a:lnTo>
                  <a:lnTo>
                    <a:pt x="3" y="106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9"/>
                  </a:lnTo>
                  <a:lnTo>
                    <a:pt x="3" y="149"/>
                  </a:lnTo>
                  <a:lnTo>
                    <a:pt x="4" y="153"/>
                  </a:lnTo>
                  <a:lnTo>
                    <a:pt x="5" y="156"/>
                  </a:lnTo>
                  <a:lnTo>
                    <a:pt x="6" y="157"/>
                  </a:lnTo>
                  <a:lnTo>
                    <a:pt x="8" y="159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1" y="154"/>
                  </a:lnTo>
                  <a:lnTo>
                    <a:pt x="12" y="151"/>
                  </a:lnTo>
                  <a:lnTo>
                    <a:pt x="15" y="159"/>
                  </a:lnTo>
                  <a:lnTo>
                    <a:pt x="18" y="166"/>
                  </a:lnTo>
                  <a:lnTo>
                    <a:pt x="174" y="166"/>
                  </a:lnTo>
                  <a:lnTo>
                    <a:pt x="176" y="156"/>
                  </a:lnTo>
                  <a:lnTo>
                    <a:pt x="179" y="147"/>
                  </a:lnTo>
                  <a:lnTo>
                    <a:pt x="180" y="151"/>
                  </a:lnTo>
                  <a:lnTo>
                    <a:pt x="181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6" y="154"/>
                  </a:lnTo>
                  <a:lnTo>
                    <a:pt x="188" y="151"/>
                  </a:lnTo>
                  <a:lnTo>
                    <a:pt x="189" y="148"/>
                  </a:lnTo>
                  <a:lnTo>
                    <a:pt x="190" y="138"/>
                  </a:lnTo>
                  <a:lnTo>
                    <a:pt x="192" y="126"/>
                  </a:lnTo>
                  <a:lnTo>
                    <a:pt x="190" y="114"/>
                  </a:lnTo>
                  <a:lnTo>
                    <a:pt x="189" y="103"/>
                  </a:lnTo>
                  <a:lnTo>
                    <a:pt x="188" y="100"/>
                  </a:lnTo>
                  <a:lnTo>
                    <a:pt x="186" y="97"/>
                  </a:lnTo>
                  <a:lnTo>
                    <a:pt x="185" y="96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2" y="96"/>
                  </a:lnTo>
                  <a:lnTo>
                    <a:pt x="183" y="83"/>
                  </a:lnTo>
                  <a:lnTo>
                    <a:pt x="185" y="62"/>
                  </a:lnTo>
                  <a:lnTo>
                    <a:pt x="187" y="42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5" y="30"/>
                  </a:lnTo>
                  <a:lnTo>
                    <a:pt x="184" y="29"/>
                  </a:lnTo>
                  <a:lnTo>
                    <a:pt x="183" y="29"/>
                  </a:lnTo>
                  <a:lnTo>
                    <a:pt x="183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1" y="19"/>
                  </a:lnTo>
                  <a:lnTo>
                    <a:pt x="168" y="17"/>
                  </a:lnTo>
                  <a:lnTo>
                    <a:pt x="167" y="17"/>
                  </a:lnTo>
                  <a:lnTo>
                    <a:pt x="166" y="16"/>
                  </a:lnTo>
                  <a:lnTo>
                    <a:pt x="160" y="14"/>
                  </a:lnTo>
                  <a:lnTo>
                    <a:pt x="155" y="11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40" y="5"/>
                  </a:lnTo>
                  <a:lnTo>
                    <a:pt x="139" y="4"/>
                  </a:lnTo>
                  <a:lnTo>
                    <a:pt x="131" y="2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3" y="3"/>
                  </a:lnTo>
                  <a:lnTo>
                    <a:pt x="69" y="4"/>
                  </a:lnTo>
                  <a:lnTo>
                    <a:pt x="63" y="5"/>
                  </a:lnTo>
                  <a:lnTo>
                    <a:pt x="58" y="7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2" y="13"/>
                  </a:lnTo>
                  <a:lnTo>
                    <a:pt x="34" y="18"/>
                  </a:lnTo>
                  <a:lnTo>
                    <a:pt x="19" y="28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6" y="51"/>
                  </a:lnTo>
                  <a:lnTo>
                    <a:pt x="8" y="65"/>
                  </a:lnTo>
                  <a:lnTo>
                    <a:pt x="10" y="82"/>
                  </a:lnTo>
                  <a:lnTo>
                    <a:pt x="9" y="88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3" name="Freeform 132">
              <a:extLst>
                <a:ext uri="{FF2B5EF4-FFF2-40B4-BE49-F238E27FC236}">
                  <a16:creationId xmlns:a16="http://schemas.microsoft.com/office/drawing/2014/main" id="{D6D30523-43B0-4744-860B-4B6562E80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2008188"/>
              <a:ext cx="101600" cy="69850"/>
            </a:xfrm>
            <a:custGeom>
              <a:avLst/>
              <a:gdLst>
                <a:gd name="T0" fmla="*/ 220 w 256"/>
                <a:gd name="T1" fmla="*/ 0 h 175"/>
                <a:gd name="T2" fmla="*/ 35 w 256"/>
                <a:gd name="T3" fmla="*/ 0 h 175"/>
                <a:gd name="T4" fmla="*/ 28 w 256"/>
                <a:gd name="T5" fmla="*/ 1 h 175"/>
                <a:gd name="T6" fmla="*/ 21 w 256"/>
                <a:gd name="T7" fmla="*/ 3 h 175"/>
                <a:gd name="T8" fmla="*/ 15 w 256"/>
                <a:gd name="T9" fmla="*/ 6 h 175"/>
                <a:gd name="T10" fmla="*/ 9 w 256"/>
                <a:gd name="T11" fmla="*/ 11 h 175"/>
                <a:gd name="T12" fmla="*/ 5 w 256"/>
                <a:gd name="T13" fmla="*/ 16 h 175"/>
                <a:gd name="T14" fmla="*/ 2 w 256"/>
                <a:gd name="T15" fmla="*/ 22 h 175"/>
                <a:gd name="T16" fmla="*/ 0 w 256"/>
                <a:gd name="T17" fmla="*/ 29 h 175"/>
                <a:gd name="T18" fmla="*/ 0 w 256"/>
                <a:gd name="T19" fmla="*/ 35 h 175"/>
                <a:gd name="T20" fmla="*/ 0 w 256"/>
                <a:gd name="T21" fmla="*/ 139 h 175"/>
                <a:gd name="T22" fmla="*/ 0 w 256"/>
                <a:gd name="T23" fmla="*/ 146 h 175"/>
                <a:gd name="T24" fmla="*/ 2 w 256"/>
                <a:gd name="T25" fmla="*/ 153 h 175"/>
                <a:gd name="T26" fmla="*/ 5 w 256"/>
                <a:gd name="T27" fmla="*/ 159 h 175"/>
                <a:gd name="T28" fmla="*/ 9 w 256"/>
                <a:gd name="T29" fmla="*/ 164 h 175"/>
                <a:gd name="T30" fmla="*/ 15 w 256"/>
                <a:gd name="T31" fmla="*/ 168 h 175"/>
                <a:gd name="T32" fmla="*/ 21 w 256"/>
                <a:gd name="T33" fmla="*/ 172 h 175"/>
                <a:gd name="T34" fmla="*/ 28 w 256"/>
                <a:gd name="T35" fmla="*/ 174 h 175"/>
                <a:gd name="T36" fmla="*/ 35 w 256"/>
                <a:gd name="T37" fmla="*/ 175 h 175"/>
                <a:gd name="T38" fmla="*/ 220 w 256"/>
                <a:gd name="T39" fmla="*/ 175 h 175"/>
                <a:gd name="T40" fmla="*/ 228 w 256"/>
                <a:gd name="T41" fmla="*/ 174 h 175"/>
                <a:gd name="T42" fmla="*/ 234 w 256"/>
                <a:gd name="T43" fmla="*/ 172 h 175"/>
                <a:gd name="T44" fmla="*/ 241 w 256"/>
                <a:gd name="T45" fmla="*/ 168 h 175"/>
                <a:gd name="T46" fmla="*/ 246 w 256"/>
                <a:gd name="T47" fmla="*/ 164 h 175"/>
                <a:gd name="T48" fmla="*/ 250 w 256"/>
                <a:gd name="T49" fmla="*/ 159 h 175"/>
                <a:gd name="T50" fmla="*/ 253 w 256"/>
                <a:gd name="T51" fmla="*/ 153 h 175"/>
                <a:gd name="T52" fmla="*/ 256 w 256"/>
                <a:gd name="T53" fmla="*/ 146 h 175"/>
                <a:gd name="T54" fmla="*/ 256 w 256"/>
                <a:gd name="T55" fmla="*/ 139 h 175"/>
                <a:gd name="T56" fmla="*/ 256 w 256"/>
                <a:gd name="T57" fmla="*/ 35 h 175"/>
                <a:gd name="T58" fmla="*/ 256 w 256"/>
                <a:gd name="T59" fmla="*/ 29 h 175"/>
                <a:gd name="T60" fmla="*/ 253 w 256"/>
                <a:gd name="T61" fmla="*/ 22 h 175"/>
                <a:gd name="T62" fmla="*/ 250 w 256"/>
                <a:gd name="T63" fmla="*/ 16 h 175"/>
                <a:gd name="T64" fmla="*/ 246 w 256"/>
                <a:gd name="T65" fmla="*/ 11 h 175"/>
                <a:gd name="T66" fmla="*/ 241 w 256"/>
                <a:gd name="T67" fmla="*/ 6 h 175"/>
                <a:gd name="T68" fmla="*/ 234 w 256"/>
                <a:gd name="T69" fmla="*/ 3 h 175"/>
                <a:gd name="T70" fmla="*/ 228 w 256"/>
                <a:gd name="T71" fmla="*/ 1 h 175"/>
                <a:gd name="T72" fmla="*/ 220 w 256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75">
                  <a:moveTo>
                    <a:pt x="220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2" y="153"/>
                  </a:lnTo>
                  <a:lnTo>
                    <a:pt x="5" y="159"/>
                  </a:lnTo>
                  <a:lnTo>
                    <a:pt x="9" y="164"/>
                  </a:lnTo>
                  <a:lnTo>
                    <a:pt x="15" y="168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220" y="175"/>
                  </a:lnTo>
                  <a:lnTo>
                    <a:pt x="228" y="174"/>
                  </a:lnTo>
                  <a:lnTo>
                    <a:pt x="234" y="172"/>
                  </a:lnTo>
                  <a:lnTo>
                    <a:pt x="241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6" y="139"/>
                  </a:lnTo>
                  <a:lnTo>
                    <a:pt x="256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1" y="6"/>
                  </a:lnTo>
                  <a:lnTo>
                    <a:pt x="234" y="3"/>
                  </a:lnTo>
                  <a:lnTo>
                    <a:pt x="228" y="1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4" name="Freeform 133">
              <a:extLst>
                <a:ext uri="{FF2B5EF4-FFF2-40B4-BE49-F238E27FC236}">
                  <a16:creationId xmlns:a16="http://schemas.microsoft.com/office/drawing/2014/main" id="{BEAB9B4B-CF95-4BD1-98CC-B646D47A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938338"/>
              <a:ext cx="76200" cy="60325"/>
            </a:xfrm>
            <a:custGeom>
              <a:avLst/>
              <a:gdLst>
                <a:gd name="T0" fmla="*/ 93 w 193"/>
                <a:gd name="T1" fmla="*/ 6 h 151"/>
                <a:gd name="T2" fmla="*/ 88 w 193"/>
                <a:gd name="T3" fmla="*/ 4 h 151"/>
                <a:gd name="T4" fmla="*/ 72 w 193"/>
                <a:gd name="T5" fmla="*/ 3 h 151"/>
                <a:gd name="T6" fmla="*/ 50 w 193"/>
                <a:gd name="T7" fmla="*/ 13 h 151"/>
                <a:gd name="T8" fmla="*/ 37 w 193"/>
                <a:gd name="T9" fmla="*/ 24 h 151"/>
                <a:gd name="T10" fmla="*/ 31 w 193"/>
                <a:gd name="T11" fmla="*/ 30 h 151"/>
                <a:gd name="T12" fmla="*/ 30 w 193"/>
                <a:gd name="T13" fmla="*/ 31 h 151"/>
                <a:gd name="T14" fmla="*/ 23 w 193"/>
                <a:gd name="T15" fmla="*/ 40 h 151"/>
                <a:gd name="T16" fmla="*/ 12 w 193"/>
                <a:gd name="T17" fmla="*/ 65 h 151"/>
                <a:gd name="T18" fmla="*/ 4 w 193"/>
                <a:gd name="T19" fmla="*/ 94 h 151"/>
                <a:gd name="T20" fmla="*/ 0 w 193"/>
                <a:gd name="T21" fmla="*/ 119 h 151"/>
                <a:gd name="T22" fmla="*/ 2 w 193"/>
                <a:gd name="T23" fmla="*/ 140 h 151"/>
                <a:gd name="T24" fmla="*/ 20 w 193"/>
                <a:gd name="T25" fmla="*/ 151 h 151"/>
                <a:gd name="T26" fmla="*/ 20 w 193"/>
                <a:gd name="T27" fmla="*/ 149 h 151"/>
                <a:gd name="T28" fmla="*/ 22 w 193"/>
                <a:gd name="T29" fmla="*/ 142 h 151"/>
                <a:gd name="T30" fmla="*/ 29 w 193"/>
                <a:gd name="T31" fmla="*/ 138 h 151"/>
                <a:gd name="T32" fmla="*/ 36 w 193"/>
                <a:gd name="T33" fmla="*/ 139 h 151"/>
                <a:gd name="T34" fmla="*/ 40 w 193"/>
                <a:gd name="T35" fmla="*/ 146 h 151"/>
                <a:gd name="T36" fmla="*/ 41 w 193"/>
                <a:gd name="T37" fmla="*/ 151 h 151"/>
                <a:gd name="T38" fmla="*/ 148 w 193"/>
                <a:gd name="T39" fmla="*/ 144 h 151"/>
                <a:gd name="T40" fmla="*/ 151 w 193"/>
                <a:gd name="T41" fmla="*/ 133 h 151"/>
                <a:gd name="T42" fmla="*/ 156 w 193"/>
                <a:gd name="T43" fmla="*/ 128 h 151"/>
                <a:gd name="T44" fmla="*/ 165 w 193"/>
                <a:gd name="T45" fmla="*/ 128 h 151"/>
                <a:gd name="T46" fmla="*/ 170 w 193"/>
                <a:gd name="T47" fmla="*/ 134 h 151"/>
                <a:gd name="T48" fmla="*/ 171 w 193"/>
                <a:gd name="T49" fmla="*/ 145 h 151"/>
                <a:gd name="T50" fmla="*/ 183 w 193"/>
                <a:gd name="T51" fmla="*/ 151 h 151"/>
                <a:gd name="T52" fmla="*/ 191 w 193"/>
                <a:gd name="T53" fmla="*/ 151 h 151"/>
                <a:gd name="T54" fmla="*/ 193 w 193"/>
                <a:gd name="T55" fmla="*/ 128 h 151"/>
                <a:gd name="T56" fmla="*/ 192 w 193"/>
                <a:gd name="T57" fmla="*/ 105 h 151"/>
                <a:gd name="T58" fmla="*/ 186 w 193"/>
                <a:gd name="T59" fmla="*/ 79 h 151"/>
                <a:gd name="T60" fmla="*/ 174 w 193"/>
                <a:gd name="T61" fmla="*/ 49 h 151"/>
                <a:gd name="T62" fmla="*/ 164 w 193"/>
                <a:gd name="T63" fmla="*/ 30 h 151"/>
                <a:gd name="T64" fmla="*/ 148 w 193"/>
                <a:gd name="T65" fmla="*/ 17 h 151"/>
                <a:gd name="T66" fmla="*/ 129 w 193"/>
                <a:gd name="T67" fmla="*/ 9 h 151"/>
                <a:gd name="T68" fmla="*/ 106 w 193"/>
                <a:gd name="T69" fmla="*/ 6 h 151"/>
                <a:gd name="T70" fmla="*/ 95 w 193"/>
                <a:gd name="T71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151">
                  <a:moveTo>
                    <a:pt x="95" y="6"/>
                  </a:moveTo>
                  <a:lnTo>
                    <a:pt x="93" y="6"/>
                  </a:lnTo>
                  <a:lnTo>
                    <a:pt x="91" y="6"/>
                  </a:lnTo>
                  <a:lnTo>
                    <a:pt x="88" y="4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10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4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9" y="49"/>
                  </a:lnTo>
                  <a:lnTo>
                    <a:pt x="12" y="65"/>
                  </a:lnTo>
                  <a:lnTo>
                    <a:pt x="7" y="80"/>
                  </a:lnTo>
                  <a:lnTo>
                    <a:pt x="4" y="94"/>
                  </a:lnTo>
                  <a:lnTo>
                    <a:pt x="2" y="107"/>
                  </a:lnTo>
                  <a:lnTo>
                    <a:pt x="0" y="119"/>
                  </a:lnTo>
                  <a:lnTo>
                    <a:pt x="2" y="130"/>
                  </a:lnTo>
                  <a:lnTo>
                    <a:pt x="2" y="140"/>
                  </a:lnTo>
                  <a:lnTo>
                    <a:pt x="4" y="151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6"/>
                  </a:lnTo>
                  <a:lnTo>
                    <a:pt x="22" y="142"/>
                  </a:lnTo>
                  <a:lnTo>
                    <a:pt x="24" y="139"/>
                  </a:lnTo>
                  <a:lnTo>
                    <a:pt x="29" y="138"/>
                  </a:lnTo>
                  <a:lnTo>
                    <a:pt x="33" y="138"/>
                  </a:lnTo>
                  <a:lnTo>
                    <a:pt x="36" y="139"/>
                  </a:lnTo>
                  <a:lnTo>
                    <a:pt x="38" y="142"/>
                  </a:lnTo>
                  <a:lnTo>
                    <a:pt x="40" y="146"/>
                  </a:lnTo>
                  <a:lnTo>
                    <a:pt x="41" y="148"/>
                  </a:lnTo>
                  <a:lnTo>
                    <a:pt x="41" y="151"/>
                  </a:lnTo>
                  <a:lnTo>
                    <a:pt x="147" y="151"/>
                  </a:lnTo>
                  <a:lnTo>
                    <a:pt x="148" y="144"/>
                  </a:lnTo>
                  <a:lnTo>
                    <a:pt x="149" y="137"/>
                  </a:lnTo>
                  <a:lnTo>
                    <a:pt x="151" y="133"/>
                  </a:lnTo>
                  <a:lnTo>
                    <a:pt x="153" y="131"/>
                  </a:lnTo>
                  <a:lnTo>
                    <a:pt x="156" y="128"/>
                  </a:lnTo>
                  <a:lnTo>
                    <a:pt x="160" y="127"/>
                  </a:lnTo>
                  <a:lnTo>
                    <a:pt x="165" y="128"/>
                  </a:lnTo>
                  <a:lnTo>
                    <a:pt x="168" y="131"/>
                  </a:lnTo>
                  <a:lnTo>
                    <a:pt x="170" y="134"/>
                  </a:lnTo>
                  <a:lnTo>
                    <a:pt x="171" y="137"/>
                  </a:lnTo>
                  <a:lnTo>
                    <a:pt x="171" y="145"/>
                  </a:lnTo>
                  <a:lnTo>
                    <a:pt x="171" y="151"/>
                  </a:lnTo>
                  <a:lnTo>
                    <a:pt x="183" y="151"/>
                  </a:lnTo>
                  <a:lnTo>
                    <a:pt x="186" y="151"/>
                  </a:lnTo>
                  <a:lnTo>
                    <a:pt x="191" y="151"/>
                  </a:lnTo>
                  <a:lnTo>
                    <a:pt x="192" y="140"/>
                  </a:lnTo>
                  <a:lnTo>
                    <a:pt x="193" y="128"/>
                  </a:lnTo>
                  <a:lnTo>
                    <a:pt x="193" y="117"/>
                  </a:lnTo>
                  <a:lnTo>
                    <a:pt x="192" y="105"/>
                  </a:lnTo>
                  <a:lnTo>
                    <a:pt x="189" y="92"/>
                  </a:lnTo>
                  <a:lnTo>
                    <a:pt x="186" y="79"/>
                  </a:lnTo>
                  <a:lnTo>
                    <a:pt x="181" y="64"/>
                  </a:lnTo>
                  <a:lnTo>
                    <a:pt x="174" y="49"/>
                  </a:lnTo>
                  <a:lnTo>
                    <a:pt x="170" y="39"/>
                  </a:lnTo>
                  <a:lnTo>
                    <a:pt x="164" y="30"/>
                  </a:lnTo>
                  <a:lnTo>
                    <a:pt x="156" y="23"/>
                  </a:lnTo>
                  <a:lnTo>
                    <a:pt x="148" y="17"/>
                  </a:lnTo>
                  <a:lnTo>
                    <a:pt x="139" y="12"/>
                  </a:lnTo>
                  <a:lnTo>
                    <a:pt x="129" y="9"/>
                  </a:lnTo>
                  <a:lnTo>
                    <a:pt x="118" y="7"/>
                  </a:lnTo>
                  <a:lnTo>
                    <a:pt x="106" y="6"/>
                  </a:lnTo>
                  <a:lnTo>
                    <a:pt x="101" y="6"/>
                  </a:lnTo>
                  <a:lnTo>
                    <a:pt x="9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5" name="Freeform 134">
              <a:extLst>
                <a:ext uri="{FF2B5EF4-FFF2-40B4-BE49-F238E27FC236}">
                  <a16:creationId xmlns:a16="http://schemas.microsoft.com/office/drawing/2014/main" id="{BD95CA73-EAF0-4647-9844-06B218BF7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2008188"/>
              <a:ext cx="101600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6" name="Freeform 135">
              <a:extLst>
                <a:ext uri="{FF2B5EF4-FFF2-40B4-BE49-F238E27FC236}">
                  <a16:creationId xmlns:a16="http://schemas.microsoft.com/office/drawing/2014/main" id="{0D28F59E-11CF-478F-A26B-2EB49679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2008188"/>
              <a:ext cx="103188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7" name="Freeform 136">
              <a:extLst>
                <a:ext uri="{FF2B5EF4-FFF2-40B4-BE49-F238E27FC236}">
                  <a16:creationId xmlns:a16="http://schemas.microsoft.com/office/drawing/2014/main" id="{85FB003B-C343-4A6B-85FC-E44E7968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1" y="1698625"/>
              <a:ext cx="231775" cy="130175"/>
            </a:xfrm>
            <a:custGeom>
              <a:avLst/>
              <a:gdLst>
                <a:gd name="T0" fmla="*/ 367 w 583"/>
                <a:gd name="T1" fmla="*/ 127 h 327"/>
                <a:gd name="T2" fmla="*/ 208 w 583"/>
                <a:gd name="T3" fmla="*/ 293 h 327"/>
                <a:gd name="T4" fmla="*/ 113 w 583"/>
                <a:gd name="T5" fmla="*/ 243 h 327"/>
                <a:gd name="T6" fmla="*/ 0 w 583"/>
                <a:gd name="T7" fmla="*/ 327 h 327"/>
                <a:gd name="T8" fmla="*/ 583 w 583"/>
                <a:gd name="T9" fmla="*/ 327 h 327"/>
                <a:gd name="T10" fmla="*/ 583 w 583"/>
                <a:gd name="T11" fmla="*/ 0 h 327"/>
                <a:gd name="T12" fmla="*/ 454 w 583"/>
                <a:gd name="T13" fmla="*/ 164 h 327"/>
                <a:gd name="T14" fmla="*/ 367 w 583"/>
                <a:gd name="T15" fmla="*/ 1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327">
                  <a:moveTo>
                    <a:pt x="367" y="127"/>
                  </a:moveTo>
                  <a:lnTo>
                    <a:pt x="208" y="293"/>
                  </a:lnTo>
                  <a:lnTo>
                    <a:pt x="113" y="243"/>
                  </a:lnTo>
                  <a:lnTo>
                    <a:pt x="0" y="327"/>
                  </a:lnTo>
                  <a:lnTo>
                    <a:pt x="583" y="327"/>
                  </a:lnTo>
                  <a:lnTo>
                    <a:pt x="583" y="0"/>
                  </a:lnTo>
                  <a:lnTo>
                    <a:pt x="454" y="164"/>
                  </a:lnTo>
                  <a:lnTo>
                    <a:pt x="36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4DB6FD57-0F40-41E7-A78C-E50CFC22256C}"/>
              </a:ext>
            </a:extLst>
          </p:cNvPr>
          <p:cNvCxnSpPr>
            <a:cxnSpLocks/>
          </p:cNvCxnSpPr>
          <p:nvPr/>
        </p:nvCxnSpPr>
        <p:spPr>
          <a:xfrm flipV="1">
            <a:off x="5171954" y="4329243"/>
            <a:ext cx="0" cy="438212"/>
          </a:xfrm>
          <a:prstGeom prst="line">
            <a:avLst/>
          </a:prstGeom>
          <a:noFill/>
          <a:ln w="12700" cap="rnd" cmpd="sng" algn="ctr">
            <a:solidFill>
              <a:srgbClr val="0091DA"/>
            </a:solidFill>
            <a:prstDash val="solid"/>
            <a:headEnd type="oval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4232B097-7CAB-4B7A-9A87-B7B9801E1B02}"/>
              </a:ext>
            </a:extLst>
          </p:cNvPr>
          <p:cNvCxnSpPr/>
          <p:nvPr/>
        </p:nvCxnSpPr>
        <p:spPr>
          <a:xfrm flipV="1">
            <a:off x="9136478" y="4366396"/>
            <a:ext cx="0" cy="346705"/>
          </a:xfrm>
          <a:prstGeom prst="line">
            <a:avLst/>
          </a:prstGeom>
          <a:noFill/>
          <a:ln w="12700" cap="rnd" cmpd="sng" algn="ctr">
            <a:solidFill>
              <a:srgbClr val="00A3A1"/>
            </a:solidFill>
            <a:prstDash val="solid"/>
            <a:headEnd type="oval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4D3E9AD4-E53C-4E88-8885-C486309A18A0}"/>
              </a:ext>
            </a:extLst>
          </p:cNvPr>
          <p:cNvCxnSpPr>
            <a:cxnSpLocks/>
          </p:cNvCxnSpPr>
          <p:nvPr/>
        </p:nvCxnSpPr>
        <p:spPr>
          <a:xfrm flipV="1">
            <a:off x="1247116" y="4360557"/>
            <a:ext cx="0" cy="398375"/>
          </a:xfrm>
          <a:prstGeom prst="line">
            <a:avLst/>
          </a:prstGeom>
          <a:noFill/>
          <a:ln w="12700" cap="rnd" cmpd="sng" algn="ctr">
            <a:solidFill>
              <a:srgbClr val="0091DA"/>
            </a:solidFill>
            <a:prstDash val="solid"/>
            <a:headEnd type="oval"/>
          </a:ln>
          <a:effectLst/>
        </p:spPr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1281ECAB-A4AE-41FD-87A7-36C4228023E6}"/>
              </a:ext>
            </a:extLst>
          </p:cNvPr>
          <p:cNvCxnSpPr>
            <a:cxnSpLocks/>
          </p:cNvCxnSpPr>
          <p:nvPr/>
        </p:nvCxnSpPr>
        <p:spPr>
          <a:xfrm flipV="1">
            <a:off x="3252034" y="4300954"/>
            <a:ext cx="0" cy="438212"/>
          </a:xfrm>
          <a:prstGeom prst="line">
            <a:avLst/>
          </a:prstGeom>
          <a:noFill/>
          <a:ln w="12700" cap="rnd" cmpd="sng" algn="ctr">
            <a:solidFill>
              <a:srgbClr val="0091DA"/>
            </a:solidFill>
            <a:prstDash val="solid"/>
            <a:headEnd type="oval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1C8EA9F4-F23C-486F-B98C-F1C28E31CBD8}"/>
              </a:ext>
            </a:extLst>
          </p:cNvPr>
          <p:cNvCxnSpPr>
            <a:cxnSpLocks/>
          </p:cNvCxnSpPr>
          <p:nvPr/>
        </p:nvCxnSpPr>
        <p:spPr>
          <a:xfrm flipV="1">
            <a:off x="6950295" y="4362716"/>
            <a:ext cx="0" cy="362159"/>
          </a:xfrm>
          <a:prstGeom prst="line">
            <a:avLst/>
          </a:prstGeom>
          <a:noFill/>
          <a:ln w="12700" cap="rnd" cmpd="sng" algn="ctr">
            <a:solidFill>
              <a:srgbClr val="0091DA"/>
            </a:solidFill>
            <a:prstDash val="solid"/>
            <a:headEnd type="oval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8C18AEA-4C27-405C-A51E-B653F2218D95}"/>
              </a:ext>
            </a:extLst>
          </p:cNvPr>
          <p:cNvCxnSpPr>
            <a:cxnSpLocks/>
          </p:cNvCxnSpPr>
          <p:nvPr/>
        </p:nvCxnSpPr>
        <p:spPr>
          <a:xfrm flipV="1">
            <a:off x="10912353" y="4351570"/>
            <a:ext cx="0" cy="530236"/>
          </a:xfrm>
          <a:prstGeom prst="line">
            <a:avLst/>
          </a:prstGeom>
          <a:noFill/>
          <a:ln w="12700" cap="rnd" cmpd="sng" algn="ctr">
            <a:solidFill>
              <a:srgbClr val="0091DA"/>
            </a:solidFill>
            <a:prstDash val="solid"/>
            <a:headEnd type="oval"/>
          </a:ln>
          <a:effectLst/>
        </p:spPr>
      </p:cxnSp>
      <p:sp>
        <p:nvSpPr>
          <p:cNvPr id="285" name="Freeform 44">
            <a:extLst>
              <a:ext uri="{FF2B5EF4-FFF2-40B4-BE49-F238E27FC236}">
                <a16:creationId xmlns:a16="http://schemas.microsoft.com/office/drawing/2014/main" id="{A3234A5C-759D-44DD-8E0C-0C17AF0BDD92}"/>
              </a:ext>
            </a:extLst>
          </p:cNvPr>
          <p:cNvSpPr>
            <a:spLocks/>
          </p:cNvSpPr>
          <p:nvPr/>
        </p:nvSpPr>
        <p:spPr bwMode="auto">
          <a:xfrm>
            <a:off x="122582" y="4898109"/>
            <a:ext cx="2284244" cy="1242472"/>
          </a:xfrm>
          <a:custGeom>
            <a:avLst/>
            <a:gdLst>
              <a:gd name="T0" fmla="*/ 0 w 610"/>
              <a:gd name="T1" fmla="*/ 440 h 440"/>
              <a:gd name="T2" fmla="*/ 610 w 610"/>
              <a:gd name="T3" fmla="*/ 440 h 440"/>
              <a:gd name="T4" fmla="*/ 610 w 610"/>
              <a:gd name="T5" fmla="*/ 0 h 440"/>
              <a:gd name="T6" fmla="*/ 181 w 610"/>
              <a:gd name="T7" fmla="*/ 0 h 440"/>
              <a:gd name="T8" fmla="*/ 164 w 610"/>
              <a:gd name="T9" fmla="*/ 2 h 440"/>
              <a:gd name="T10" fmla="*/ 144 w 610"/>
              <a:gd name="T11" fmla="*/ 4 h 440"/>
              <a:gd name="T12" fmla="*/ 128 w 610"/>
              <a:gd name="T13" fmla="*/ 9 h 440"/>
              <a:gd name="T14" fmla="*/ 110 w 610"/>
              <a:gd name="T15" fmla="*/ 15 h 440"/>
              <a:gd name="T16" fmla="*/ 95 w 610"/>
              <a:gd name="T17" fmla="*/ 22 h 440"/>
              <a:gd name="T18" fmla="*/ 80 w 610"/>
              <a:gd name="T19" fmla="*/ 31 h 440"/>
              <a:gd name="T20" fmla="*/ 66 w 610"/>
              <a:gd name="T21" fmla="*/ 42 h 440"/>
              <a:gd name="T22" fmla="*/ 53 w 610"/>
              <a:gd name="T23" fmla="*/ 53 h 440"/>
              <a:gd name="T24" fmla="*/ 42 w 610"/>
              <a:gd name="T25" fmla="*/ 66 h 440"/>
              <a:gd name="T26" fmla="*/ 31 w 610"/>
              <a:gd name="T27" fmla="*/ 79 h 440"/>
              <a:gd name="T28" fmla="*/ 22 w 610"/>
              <a:gd name="T29" fmla="*/ 95 h 440"/>
              <a:gd name="T30" fmla="*/ 13 w 610"/>
              <a:gd name="T31" fmla="*/ 110 h 440"/>
              <a:gd name="T32" fmla="*/ 9 w 610"/>
              <a:gd name="T33" fmla="*/ 128 h 440"/>
              <a:gd name="T34" fmla="*/ 4 w 610"/>
              <a:gd name="T35" fmla="*/ 146 h 440"/>
              <a:gd name="T36" fmla="*/ 0 w 610"/>
              <a:gd name="T37" fmla="*/ 163 h 440"/>
              <a:gd name="T38" fmla="*/ 0 w 610"/>
              <a:gd name="T39" fmla="*/ 181 h 440"/>
              <a:gd name="T40" fmla="*/ 0 w 610"/>
              <a:gd name="T41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0" h="440">
                <a:moveTo>
                  <a:pt x="0" y="440"/>
                </a:moveTo>
                <a:lnTo>
                  <a:pt x="610" y="440"/>
                </a:lnTo>
                <a:lnTo>
                  <a:pt x="610" y="0"/>
                </a:lnTo>
                <a:lnTo>
                  <a:pt x="181" y="0"/>
                </a:lnTo>
                <a:lnTo>
                  <a:pt x="164" y="2"/>
                </a:lnTo>
                <a:lnTo>
                  <a:pt x="144" y="4"/>
                </a:lnTo>
                <a:lnTo>
                  <a:pt x="128" y="9"/>
                </a:lnTo>
                <a:lnTo>
                  <a:pt x="110" y="15"/>
                </a:lnTo>
                <a:lnTo>
                  <a:pt x="95" y="22"/>
                </a:lnTo>
                <a:lnTo>
                  <a:pt x="80" y="31"/>
                </a:lnTo>
                <a:lnTo>
                  <a:pt x="66" y="42"/>
                </a:lnTo>
                <a:lnTo>
                  <a:pt x="53" y="53"/>
                </a:lnTo>
                <a:lnTo>
                  <a:pt x="42" y="66"/>
                </a:lnTo>
                <a:lnTo>
                  <a:pt x="31" y="79"/>
                </a:lnTo>
                <a:lnTo>
                  <a:pt x="22" y="95"/>
                </a:lnTo>
                <a:lnTo>
                  <a:pt x="13" y="110"/>
                </a:lnTo>
                <a:lnTo>
                  <a:pt x="9" y="128"/>
                </a:lnTo>
                <a:lnTo>
                  <a:pt x="4" y="146"/>
                </a:lnTo>
                <a:lnTo>
                  <a:pt x="0" y="163"/>
                </a:lnTo>
                <a:lnTo>
                  <a:pt x="0" y="181"/>
                </a:lnTo>
                <a:lnTo>
                  <a:pt x="0" y="44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street vendor not in possession of any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Identiy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Card /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may apply for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using simple online application</a:t>
            </a:r>
          </a:p>
        </p:txBody>
      </p:sp>
      <p:sp>
        <p:nvSpPr>
          <p:cNvPr id="286" name="Freeform 41">
            <a:extLst>
              <a:ext uri="{FF2B5EF4-FFF2-40B4-BE49-F238E27FC236}">
                <a16:creationId xmlns:a16="http://schemas.microsoft.com/office/drawing/2014/main" id="{00AF6100-9C01-48F9-ADE4-9AA652061B41}"/>
              </a:ext>
            </a:extLst>
          </p:cNvPr>
          <p:cNvSpPr>
            <a:spLocks/>
          </p:cNvSpPr>
          <p:nvPr/>
        </p:nvSpPr>
        <p:spPr bwMode="auto">
          <a:xfrm>
            <a:off x="2564850" y="4791889"/>
            <a:ext cx="1909659" cy="872267"/>
          </a:xfrm>
          <a:custGeom>
            <a:avLst/>
            <a:gdLst>
              <a:gd name="T0" fmla="*/ 1103 w 1103"/>
              <a:gd name="T1" fmla="*/ 513 h 513"/>
              <a:gd name="T2" fmla="*/ 0 w 1103"/>
              <a:gd name="T3" fmla="*/ 513 h 513"/>
              <a:gd name="T4" fmla="*/ 0 w 1103"/>
              <a:gd name="T5" fmla="*/ 221 h 513"/>
              <a:gd name="T6" fmla="*/ 0 w 1103"/>
              <a:gd name="T7" fmla="*/ 199 h 513"/>
              <a:gd name="T8" fmla="*/ 5 w 1103"/>
              <a:gd name="T9" fmla="*/ 177 h 513"/>
              <a:gd name="T10" fmla="*/ 9 w 1103"/>
              <a:gd name="T11" fmla="*/ 157 h 513"/>
              <a:gd name="T12" fmla="*/ 18 w 1103"/>
              <a:gd name="T13" fmla="*/ 135 h 513"/>
              <a:gd name="T14" fmla="*/ 27 w 1103"/>
              <a:gd name="T15" fmla="*/ 117 h 513"/>
              <a:gd name="T16" fmla="*/ 38 w 1103"/>
              <a:gd name="T17" fmla="*/ 97 h 513"/>
              <a:gd name="T18" fmla="*/ 51 w 1103"/>
              <a:gd name="T19" fmla="*/ 80 h 513"/>
              <a:gd name="T20" fmla="*/ 65 w 1103"/>
              <a:gd name="T21" fmla="*/ 64 h 513"/>
              <a:gd name="T22" fmla="*/ 80 w 1103"/>
              <a:gd name="T23" fmla="*/ 51 h 513"/>
              <a:gd name="T24" fmla="*/ 98 w 1103"/>
              <a:gd name="T25" fmla="*/ 38 h 513"/>
              <a:gd name="T26" fmla="*/ 115 w 1103"/>
              <a:gd name="T27" fmla="*/ 27 h 513"/>
              <a:gd name="T28" fmla="*/ 135 w 1103"/>
              <a:gd name="T29" fmla="*/ 18 h 513"/>
              <a:gd name="T30" fmla="*/ 155 w 1103"/>
              <a:gd name="T31" fmla="*/ 9 h 513"/>
              <a:gd name="T32" fmla="*/ 177 w 1103"/>
              <a:gd name="T33" fmla="*/ 4 h 513"/>
              <a:gd name="T34" fmla="*/ 199 w 1103"/>
              <a:gd name="T35" fmla="*/ 0 h 513"/>
              <a:gd name="T36" fmla="*/ 221 w 1103"/>
              <a:gd name="T37" fmla="*/ 0 h 513"/>
              <a:gd name="T38" fmla="*/ 1103 w 1103"/>
              <a:gd name="T39" fmla="*/ 0 h 513"/>
              <a:gd name="T40" fmla="*/ 1103 w 1103"/>
              <a:gd name="T4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3" h="513">
                <a:moveTo>
                  <a:pt x="1103" y="513"/>
                </a:moveTo>
                <a:lnTo>
                  <a:pt x="0" y="513"/>
                </a:lnTo>
                <a:lnTo>
                  <a:pt x="0" y="221"/>
                </a:lnTo>
                <a:lnTo>
                  <a:pt x="0" y="199"/>
                </a:lnTo>
                <a:lnTo>
                  <a:pt x="5" y="177"/>
                </a:lnTo>
                <a:lnTo>
                  <a:pt x="9" y="157"/>
                </a:lnTo>
                <a:lnTo>
                  <a:pt x="18" y="135"/>
                </a:lnTo>
                <a:lnTo>
                  <a:pt x="27" y="117"/>
                </a:lnTo>
                <a:lnTo>
                  <a:pt x="38" y="97"/>
                </a:lnTo>
                <a:lnTo>
                  <a:pt x="51" y="80"/>
                </a:lnTo>
                <a:lnTo>
                  <a:pt x="65" y="64"/>
                </a:lnTo>
                <a:lnTo>
                  <a:pt x="80" y="51"/>
                </a:lnTo>
                <a:lnTo>
                  <a:pt x="98" y="38"/>
                </a:lnTo>
                <a:lnTo>
                  <a:pt x="115" y="27"/>
                </a:lnTo>
                <a:lnTo>
                  <a:pt x="135" y="18"/>
                </a:lnTo>
                <a:lnTo>
                  <a:pt x="155" y="9"/>
                </a:lnTo>
                <a:lnTo>
                  <a:pt x="177" y="4"/>
                </a:lnTo>
                <a:lnTo>
                  <a:pt x="199" y="0"/>
                </a:lnTo>
                <a:lnTo>
                  <a:pt x="221" y="0"/>
                </a:lnTo>
                <a:lnTo>
                  <a:pt x="1103" y="0"/>
                </a:lnTo>
                <a:lnTo>
                  <a:pt x="1103" y="5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applications processing Status is reflected on the PM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SVANidhi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Portal</a:t>
            </a:r>
          </a:p>
        </p:txBody>
      </p:sp>
      <p:sp>
        <p:nvSpPr>
          <p:cNvPr id="287" name="Freeform 41">
            <a:extLst>
              <a:ext uri="{FF2B5EF4-FFF2-40B4-BE49-F238E27FC236}">
                <a16:creationId xmlns:a16="http://schemas.microsoft.com/office/drawing/2014/main" id="{F2682C96-E03E-459F-89C5-13AF9F8B173E}"/>
              </a:ext>
            </a:extLst>
          </p:cNvPr>
          <p:cNvSpPr>
            <a:spLocks/>
          </p:cNvSpPr>
          <p:nvPr/>
        </p:nvSpPr>
        <p:spPr bwMode="auto">
          <a:xfrm>
            <a:off x="4564514" y="4877623"/>
            <a:ext cx="1531485" cy="955268"/>
          </a:xfrm>
          <a:custGeom>
            <a:avLst/>
            <a:gdLst>
              <a:gd name="T0" fmla="*/ 1103 w 1103"/>
              <a:gd name="T1" fmla="*/ 513 h 513"/>
              <a:gd name="T2" fmla="*/ 0 w 1103"/>
              <a:gd name="T3" fmla="*/ 513 h 513"/>
              <a:gd name="T4" fmla="*/ 0 w 1103"/>
              <a:gd name="T5" fmla="*/ 221 h 513"/>
              <a:gd name="T6" fmla="*/ 0 w 1103"/>
              <a:gd name="T7" fmla="*/ 199 h 513"/>
              <a:gd name="T8" fmla="*/ 5 w 1103"/>
              <a:gd name="T9" fmla="*/ 177 h 513"/>
              <a:gd name="T10" fmla="*/ 9 w 1103"/>
              <a:gd name="T11" fmla="*/ 157 h 513"/>
              <a:gd name="T12" fmla="*/ 18 w 1103"/>
              <a:gd name="T13" fmla="*/ 135 h 513"/>
              <a:gd name="T14" fmla="*/ 27 w 1103"/>
              <a:gd name="T15" fmla="*/ 117 h 513"/>
              <a:gd name="T16" fmla="*/ 38 w 1103"/>
              <a:gd name="T17" fmla="*/ 97 h 513"/>
              <a:gd name="T18" fmla="*/ 51 w 1103"/>
              <a:gd name="T19" fmla="*/ 80 h 513"/>
              <a:gd name="T20" fmla="*/ 65 w 1103"/>
              <a:gd name="T21" fmla="*/ 64 h 513"/>
              <a:gd name="T22" fmla="*/ 80 w 1103"/>
              <a:gd name="T23" fmla="*/ 51 h 513"/>
              <a:gd name="T24" fmla="*/ 98 w 1103"/>
              <a:gd name="T25" fmla="*/ 38 h 513"/>
              <a:gd name="T26" fmla="*/ 115 w 1103"/>
              <a:gd name="T27" fmla="*/ 27 h 513"/>
              <a:gd name="T28" fmla="*/ 135 w 1103"/>
              <a:gd name="T29" fmla="*/ 18 h 513"/>
              <a:gd name="T30" fmla="*/ 155 w 1103"/>
              <a:gd name="T31" fmla="*/ 9 h 513"/>
              <a:gd name="T32" fmla="*/ 177 w 1103"/>
              <a:gd name="T33" fmla="*/ 4 h 513"/>
              <a:gd name="T34" fmla="*/ 199 w 1103"/>
              <a:gd name="T35" fmla="*/ 0 h 513"/>
              <a:gd name="T36" fmla="*/ 221 w 1103"/>
              <a:gd name="T37" fmla="*/ 0 h 513"/>
              <a:gd name="T38" fmla="*/ 1103 w 1103"/>
              <a:gd name="T39" fmla="*/ 0 h 513"/>
              <a:gd name="T40" fmla="*/ 1103 w 1103"/>
              <a:gd name="T4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3" h="513">
                <a:moveTo>
                  <a:pt x="1103" y="513"/>
                </a:moveTo>
                <a:lnTo>
                  <a:pt x="0" y="513"/>
                </a:lnTo>
                <a:lnTo>
                  <a:pt x="0" y="221"/>
                </a:lnTo>
                <a:lnTo>
                  <a:pt x="0" y="199"/>
                </a:lnTo>
                <a:lnTo>
                  <a:pt x="5" y="177"/>
                </a:lnTo>
                <a:lnTo>
                  <a:pt x="9" y="157"/>
                </a:lnTo>
                <a:lnTo>
                  <a:pt x="18" y="135"/>
                </a:lnTo>
                <a:lnTo>
                  <a:pt x="27" y="117"/>
                </a:lnTo>
                <a:lnTo>
                  <a:pt x="38" y="97"/>
                </a:lnTo>
                <a:lnTo>
                  <a:pt x="51" y="80"/>
                </a:lnTo>
                <a:lnTo>
                  <a:pt x="65" y="64"/>
                </a:lnTo>
                <a:lnTo>
                  <a:pt x="80" y="51"/>
                </a:lnTo>
                <a:lnTo>
                  <a:pt x="98" y="38"/>
                </a:lnTo>
                <a:lnTo>
                  <a:pt x="115" y="27"/>
                </a:lnTo>
                <a:lnTo>
                  <a:pt x="135" y="18"/>
                </a:lnTo>
                <a:lnTo>
                  <a:pt x="155" y="9"/>
                </a:lnTo>
                <a:lnTo>
                  <a:pt x="177" y="4"/>
                </a:lnTo>
                <a:lnTo>
                  <a:pt x="199" y="0"/>
                </a:lnTo>
                <a:lnTo>
                  <a:pt x="221" y="0"/>
                </a:lnTo>
                <a:lnTo>
                  <a:pt x="1103" y="0"/>
                </a:lnTo>
                <a:lnTo>
                  <a:pt x="1103" y="5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Simplified the Loan Application from 3 pages to 2 page application </a:t>
            </a:r>
          </a:p>
        </p:txBody>
      </p:sp>
      <p:sp>
        <p:nvSpPr>
          <p:cNvPr id="288" name="Freeform 41">
            <a:extLst>
              <a:ext uri="{FF2B5EF4-FFF2-40B4-BE49-F238E27FC236}">
                <a16:creationId xmlns:a16="http://schemas.microsoft.com/office/drawing/2014/main" id="{40171574-2689-4009-BCCA-5D55DEE5A96F}"/>
              </a:ext>
            </a:extLst>
          </p:cNvPr>
          <p:cNvSpPr>
            <a:spLocks/>
          </p:cNvSpPr>
          <p:nvPr/>
        </p:nvSpPr>
        <p:spPr bwMode="auto">
          <a:xfrm>
            <a:off x="6215267" y="4808202"/>
            <a:ext cx="1619608" cy="1052947"/>
          </a:xfrm>
          <a:custGeom>
            <a:avLst/>
            <a:gdLst>
              <a:gd name="T0" fmla="*/ 1103 w 1103"/>
              <a:gd name="T1" fmla="*/ 513 h 513"/>
              <a:gd name="T2" fmla="*/ 0 w 1103"/>
              <a:gd name="T3" fmla="*/ 513 h 513"/>
              <a:gd name="T4" fmla="*/ 0 w 1103"/>
              <a:gd name="T5" fmla="*/ 221 h 513"/>
              <a:gd name="T6" fmla="*/ 0 w 1103"/>
              <a:gd name="T7" fmla="*/ 199 h 513"/>
              <a:gd name="T8" fmla="*/ 5 w 1103"/>
              <a:gd name="T9" fmla="*/ 177 h 513"/>
              <a:gd name="T10" fmla="*/ 9 w 1103"/>
              <a:gd name="T11" fmla="*/ 157 h 513"/>
              <a:gd name="T12" fmla="*/ 18 w 1103"/>
              <a:gd name="T13" fmla="*/ 135 h 513"/>
              <a:gd name="T14" fmla="*/ 27 w 1103"/>
              <a:gd name="T15" fmla="*/ 117 h 513"/>
              <a:gd name="T16" fmla="*/ 38 w 1103"/>
              <a:gd name="T17" fmla="*/ 97 h 513"/>
              <a:gd name="T18" fmla="*/ 51 w 1103"/>
              <a:gd name="T19" fmla="*/ 80 h 513"/>
              <a:gd name="T20" fmla="*/ 65 w 1103"/>
              <a:gd name="T21" fmla="*/ 64 h 513"/>
              <a:gd name="T22" fmla="*/ 80 w 1103"/>
              <a:gd name="T23" fmla="*/ 51 h 513"/>
              <a:gd name="T24" fmla="*/ 98 w 1103"/>
              <a:gd name="T25" fmla="*/ 38 h 513"/>
              <a:gd name="T26" fmla="*/ 115 w 1103"/>
              <a:gd name="T27" fmla="*/ 27 h 513"/>
              <a:gd name="T28" fmla="*/ 135 w 1103"/>
              <a:gd name="T29" fmla="*/ 18 h 513"/>
              <a:gd name="T30" fmla="*/ 155 w 1103"/>
              <a:gd name="T31" fmla="*/ 9 h 513"/>
              <a:gd name="T32" fmla="*/ 177 w 1103"/>
              <a:gd name="T33" fmla="*/ 4 h 513"/>
              <a:gd name="T34" fmla="*/ 199 w 1103"/>
              <a:gd name="T35" fmla="*/ 0 h 513"/>
              <a:gd name="T36" fmla="*/ 221 w 1103"/>
              <a:gd name="T37" fmla="*/ 0 h 513"/>
              <a:gd name="T38" fmla="*/ 1103 w 1103"/>
              <a:gd name="T39" fmla="*/ 0 h 513"/>
              <a:gd name="T40" fmla="*/ 1103 w 1103"/>
              <a:gd name="T4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3" h="513">
                <a:moveTo>
                  <a:pt x="1103" y="513"/>
                </a:moveTo>
                <a:lnTo>
                  <a:pt x="0" y="513"/>
                </a:lnTo>
                <a:lnTo>
                  <a:pt x="0" y="221"/>
                </a:lnTo>
                <a:lnTo>
                  <a:pt x="0" y="199"/>
                </a:lnTo>
                <a:lnTo>
                  <a:pt x="5" y="177"/>
                </a:lnTo>
                <a:lnTo>
                  <a:pt x="9" y="157"/>
                </a:lnTo>
                <a:lnTo>
                  <a:pt x="18" y="135"/>
                </a:lnTo>
                <a:lnTo>
                  <a:pt x="27" y="117"/>
                </a:lnTo>
                <a:lnTo>
                  <a:pt x="38" y="97"/>
                </a:lnTo>
                <a:lnTo>
                  <a:pt x="51" y="80"/>
                </a:lnTo>
                <a:lnTo>
                  <a:pt x="65" y="64"/>
                </a:lnTo>
                <a:lnTo>
                  <a:pt x="80" y="51"/>
                </a:lnTo>
                <a:lnTo>
                  <a:pt x="98" y="38"/>
                </a:lnTo>
                <a:lnTo>
                  <a:pt x="115" y="27"/>
                </a:lnTo>
                <a:lnTo>
                  <a:pt x="135" y="18"/>
                </a:lnTo>
                <a:lnTo>
                  <a:pt x="155" y="9"/>
                </a:lnTo>
                <a:lnTo>
                  <a:pt x="177" y="4"/>
                </a:lnTo>
                <a:lnTo>
                  <a:pt x="199" y="0"/>
                </a:lnTo>
                <a:lnTo>
                  <a:pt x="221" y="0"/>
                </a:lnTo>
                <a:lnTo>
                  <a:pt x="1103" y="0"/>
                </a:lnTo>
                <a:lnTo>
                  <a:pt x="1103" y="5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Details auto populated through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Aadhaar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based E-KYC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Freeform 7">
            <a:extLst>
              <a:ext uri="{FF2B5EF4-FFF2-40B4-BE49-F238E27FC236}">
                <a16:creationId xmlns:a16="http://schemas.microsoft.com/office/drawing/2014/main" id="{97A22A7D-0585-4D57-991A-7C77CDFDE2FD}"/>
              </a:ext>
            </a:extLst>
          </p:cNvPr>
          <p:cNvSpPr>
            <a:spLocks/>
          </p:cNvSpPr>
          <p:nvPr/>
        </p:nvSpPr>
        <p:spPr bwMode="auto">
          <a:xfrm>
            <a:off x="8028668" y="4710908"/>
            <a:ext cx="2186240" cy="1532513"/>
          </a:xfrm>
          <a:custGeom>
            <a:avLst/>
            <a:gdLst>
              <a:gd name="T0" fmla="*/ 1103 w 1103"/>
              <a:gd name="T1" fmla="*/ 513 h 513"/>
              <a:gd name="T2" fmla="*/ 0 w 1103"/>
              <a:gd name="T3" fmla="*/ 513 h 513"/>
              <a:gd name="T4" fmla="*/ 0 w 1103"/>
              <a:gd name="T5" fmla="*/ 221 h 513"/>
              <a:gd name="T6" fmla="*/ 0 w 1103"/>
              <a:gd name="T7" fmla="*/ 199 h 513"/>
              <a:gd name="T8" fmla="*/ 5 w 1103"/>
              <a:gd name="T9" fmla="*/ 177 h 513"/>
              <a:gd name="T10" fmla="*/ 9 w 1103"/>
              <a:gd name="T11" fmla="*/ 157 h 513"/>
              <a:gd name="T12" fmla="*/ 18 w 1103"/>
              <a:gd name="T13" fmla="*/ 135 h 513"/>
              <a:gd name="T14" fmla="*/ 27 w 1103"/>
              <a:gd name="T15" fmla="*/ 117 h 513"/>
              <a:gd name="T16" fmla="*/ 38 w 1103"/>
              <a:gd name="T17" fmla="*/ 97 h 513"/>
              <a:gd name="T18" fmla="*/ 51 w 1103"/>
              <a:gd name="T19" fmla="*/ 80 h 513"/>
              <a:gd name="T20" fmla="*/ 65 w 1103"/>
              <a:gd name="T21" fmla="*/ 64 h 513"/>
              <a:gd name="T22" fmla="*/ 80 w 1103"/>
              <a:gd name="T23" fmla="*/ 51 h 513"/>
              <a:gd name="T24" fmla="*/ 98 w 1103"/>
              <a:gd name="T25" fmla="*/ 38 h 513"/>
              <a:gd name="T26" fmla="*/ 115 w 1103"/>
              <a:gd name="T27" fmla="*/ 27 h 513"/>
              <a:gd name="T28" fmla="*/ 135 w 1103"/>
              <a:gd name="T29" fmla="*/ 18 h 513"/>
              <a:gd name="T30" fmla="*/ 155 w 1103"/>
              <a:gd name="T31" fmla="*/ 9 h 513"/>
              <a:gd name="T32" fmla="*/ 177 w 1103"/>
              <a:gd name="T33" fmla="*/ 4 h 513"/>
              <a:gd name="T34" fmla="*/ 199 w 1103"/>
              <a:gd name="T35" fmla="*/ 0 h 513"/>
              <a:gd name="T36" fmla="*/ 221 w 1103"/>
              <a:gd name="T37" fmla="*/ 0 h 513"/>
              <a:gd name="T38" fmla="*/ 1103 w 1103"/>
              <a:gd name="T39" fmla="*/ 0 h 513"/>
              <a:gd name="T40" fmla="*/ 1103 w 1103"/>
              <a:gd name="T41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03" h="513">
                <a:moveTo>
                  <a:pt x="1103" y="513"/>
                </a:moveTo>
                <a:lnTo>
                  <a:pt x="0" y="513"/>
                </a:lnTo>
                <a:lnTo>
                  <a:pt x="0" y="221"/>
                </a:lnTo>
                <a:lnTo>
                  <a:pt x="0" y="199"/>
                </a:lnTo>
                <a:lnTo>
                  <a:pt x="5" y="177"/>
                </a:lnTo>
                <a:lnTo>
                  <a:pt x="9" y="157"/>
                </a:lnTo>
                <a:lnTo>
                  <a:pt x="18" y="135"/>
                </a:lnTo>
                <a:lnTo>
                  <a:pt x="27" y="117"/>
                </a:lnTo>
                <a:lnTo>
                  <a:pt x="38" y="97"/>
                </a:lnTo>
                <a:lnTo>
                  <a:pt x="51" y="80"/>
                </a:lnTo>
                <a:lnTo>
                  <a:pt x="65" y="64"/>
                </a:lnTo>
                <a:lnTo>
                  <a:pt x="80" y="51"/>
                </a:lnTo>
                <a:lnTo>
                  <a:pt x="98" y="38"/>
                </a:lnTo>
                <a:lnTo>
                  <a:pt x="115" y="27"/>
                </a:lnTo>
                <a:lnTo>
                  <a:pt x="135" y="18"/>
                </a:lnTo>
                <a:lnTo>
                  <a:pt x="155" y="9"/>
                </a:lnTo>
                <a:lnTo>
                  <a:pt x="177" y="4"/>
                </a:lnTo>
                <a:lnTo>
                  <a:pt x="199" y="0"/>
                </a:lnTo>
                <a:lnTo>
                  <a:pt x="221" y="0"/>
                </a:lnTo>
                <a:lnTo>
                  <a:pt x="1103" y="0"/>
                </a:lnTo>
                <a:lnTo>
                  <a:pt x="1103" y="51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Loan applications processing status is reflected on the PM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SVANidhi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Portal 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6F48F927-A7E1-4F4A-BEEC-A581B3B1603F}"/>
              </a:ext>
            </a:extLst>
          </p:cNvPr>
          <p:cNvSpPr txBox="1"/>
          <p:nvPr/>
        </p:nvSpPr>
        <p:spPr>
          <a:xfrm>
            <a:off x="10200117" y="4894420"/>
            <a:ext cx="1869300" cy="99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street vendor has communicated the status via SMS at each stage.</a:t>
            </a:r>
          </a:p>
        </p:txBody>
      </p:sp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332C0839-95F3-4993-A0B6-3BD4BBE7C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25" y="3765897"/>
            <a:ext cx="439564" cy="439564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5625144-8A9A-4F3A-86B5-4EC15137D975}"/>
              </a:ext>
            </a:extLst>
          </p:cNvPr>
          <p:cNvGrpSpPr/>
          <p:nvPr/>
        </p:nvGrpSpPr>
        <p:grpSpPr>
          <a:xfrm>
            <a:off x="6534401" y="3557796"/>
            <a:ext cx="864000" cy="864000"/>
            <a:chOff x="6508898" y="3500822"/>
            <a:chExt cx="864000" cy="86400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B1591AA-A200-4832-AA50-FB6E9B1AE9EF}"/>
                </a:ext>
              </a:extLst>
            </p:cNvPr>
            <p:cNvSpPr/>
            <p:nvPr/>
          </p:nvSpPr>
          <p:spPr>
            <a:xfrm>
              <a:off x="6508898" y="3500822"/>
              <a:ext cx="864000" cy="8640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886B7123-612D-48C0-977B-0124633DA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633" y="3560381"/>
              <a:ext cx="745620" cy="743202"/>
            </a:xfrm>
            <a:prstGeom prst="rect">
              <a:avLst/>
            </a:prstGeom>
          </p:spPr>
        </p:pic>
      </p:grp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21D3BE2-040A-41FF-9038-9A9B3608CCBB}"/>
              </a:ext>
            </a:extLst>
          </p:cNvPr>
          <p:cNvCxnSpPr>
            <a:cxnSpLocks/>
          </p:cNvCxnSpPr>
          <p:nvPr/>
        </p:nvCxnSpPr>
        <p:spPr>
          <a:xfrm>
            <a:off x="5940" y="638431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9DE55B04-C6AF-4DB6-8ACF-B8692D40292A}"/>
              </a:ext>
            </a:extLst>
          </p:cNvPr>
          <p:cNvSpPr txBox="1"/>
          <p:nvPr/>
        </p:nvSpPr>
        <p:spPr>
          <a:xfrm>
            <a:off x="290437" y="7235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GPR</a:t>
            </a:r>
          </a:p>
        </p:txBody>
      </p:sp>
      <p:grpSp>
        <p:nvGrpSpPr>
          <p:cNvPr id="186" name="Group 207">
            <a:extLst>
              <a:ext uri="{FF2B5EF4-FFF2-40B4-BE49-F238E27FC236}">
                <a16:creationId xmlns:a16="http://schemas.microsoft.com/office/drawing/2014/main" id="{0A3E2B0F-7948-4C9F-8AD5-349D77EF70FA}"/>
              </a:ext>
            </a:extLst>
          </p:cNvPr>
          <p:cNvGrpSpPr/>
          <p:nvPr/>
        </p:nvGrpSpPr>
        <p:grpSpPr>
          <a:xfrm>
            <a:off x="1141372" y="2666022"/>
            <a:ext cx="391794" cy="435138"/>
            <a:chOff x="7683500" y="3608388"/>
            <a:chExt cx="501650" cy="539750"/>
          </a:xfrm>
        </p:grpSpPr>
        <p:sp>
          <p:nvSpPr>
            <p:cNvPr id="187" name="Freeform 74">
              <a:extLst>
                <a:ext uri="{FF2B5EF4-FFF2-40B4-BE49-F238E27FC236}">
                  <a16:creationId xmlns:a16="http://schemas.microsoft.com/office/drawing/2014/main" id="{355AF894-D8F2-4D34-BAFF-F952C5CB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0" y="4011613"/>
              <a:ext cx="165100" cy="120650"/>
            </a:xfrm>
            <a:custGeom>
              <a:avLst/>
              <a:gdLst>
                <a:gd name="T0" fmla="*/ 51 w 104"/>
                <a:gd name="T1" fmla="*/ 45 h 76"/>
                <a:gd name="T2" fmla="*/ 42 w 104"/>
                <a:gd name="T3" fmla="*/ 48 h 76"/>
                <a:gd name="T4" fmla="*/ 33 w 104"/>
                <a:gd name="T5" fmla="*/ 50 h 76"/>
                <a:gd name="T6" fmla="*/ 24 w 104"/>
                <a:gd name="T7" fmla="*/ 52 h 76"/>
                <a:gd name="T8" fmla="*/ 16 w 104"/>
                <a:gd name="T9" fmla="*/ 53 h 76"/>
                <a:gd name="T10" fmla="*/ 10 w 104"/>
                <a:gd name="T11" fmla="*/ 54 h 76"/>
                <a:gd name="T12" fmla="*/ 5 w 104"/>
                <a:gd name="T13" fmla="*/ 55 h 76"/>
                <a:gd name="T14" fmla="*/ 1 w 104"/>
                <a:gd name="T15" fmla="*/ 55 h 76"/>
                <a:gd name="T16" fmla="*/ 0 w 104"/>
                <a:gd name="T17" fmla="*/ 55 h 76"/>
                <a:gd name="T18" fmla="*/ 3 w 104"/>
                <a:gd name="T19" fmla="*/ 76 h 76"/>
                <a:gd name="T20" fmla="*/ 4 w 104"/>
                <a:gd name="T21" fmla="*/ 75 h 76"/>
                <a:gd name="T22" fmla="*/ 8 w 104"/>
                <a:gd name="T23" fmla="*/ 75 h 76"/>
                <a:gd name="T24" fmla="*/ 13 w 104"/>
                <a:gd name="T25" fmla="*/ 74 h 76"/>
                <a:gd name="T26" fmla="*/ 20 w 104"/>
                <a:gd name="T27" fmla="*/ 72 h 76"/>
                <a:gd name="T28" fmla="*/ 28 w 104"/>
                <a:gd name="T29" fmla="*/ 70 h 76"/>
                <a:gd name="T30" fmla="*/ 37 w 104"/>
                <a:gd name="T31" fmla="*/ 68 h 76"/>
                <a:gd name="T32" fmla="*/ 47 w 104"/>
                <a:gd name="T33" fmla="*/ 65 h 76"/>
                <a:gd name="T34" fmla="*/ 57 w 104"/>
                <a:gd name="T35" fmla="*/ 61 h 76"/>
                <a:gd name="T36" fmla="*/ 62 w 104"/>
                <a:gd name="T37" fmla="*/ 59 h 76"/>
                <a:gd name="T38" fmla="*/ 67 w 104"/>
                <a:gd name="T39" fmla="*/ 57 h 76"/>
                <a:gd name="T40" fmla="*/ 71 w 104"/>
                <a:gd name="T41" fmla="*/ 54 h 76"/>
                <a:gd name="T42" fmla="*/ 76 w 104"/>
                <a:gd name="T43" fmla="*/ 52 h 76"/>
                <a:gd name="T44" fmla="*/ 80 w 104"/>
                <a:gd name="T45" fmla="*/ 49 h 76"/>
                <a:gd name="T46" fmla="*/ 84 w 104"/>
                <a:gd name="T47" fmla="*/ 46 h 76"/>
                <a:gd name="T48" fmla="*/ 88 w 104"/>
                <a:gd name="T49" fmla="*/ 42 h 76"/>
                <a:gd name="T50" fmla="*/ 91 w 104"/>
                <a:gd name="T51" fmla="*/ 39 h 76"/>
                <a:gd name="T52" fmla="*/ 94 w 104"/>
                <a:gd name="T53" fmla="*/ 36 h 76"/>
                <a:gd name="T54" fmla="*/ 96 w 104"/>
                <a:gd name="T55" fmla="*/ 32 h 76"/>
                <a:gd name="T56" fmla="*/ 97 w 104"/>
                <a:gd name="T57" fmla="*/ 28 h 76"/>
                <a:gd name="T58" fmla="*/ 98 w 104"/>
                <a:gd name="T59" fmla="*/ 25 h 76"/>
                <a:gd name="T60" fmla="*/ 99 w 104"/>
                <a:gd name="T61" fmla="*/ 23 h 76"/>
                <a:gd name="T62" fmla="*/ 99 w 104"/>
                <a:gd name="T63" fmla="*/ 22 h 76"/>
                <a:gd name="T64" fmla="*/ 99 w 104"/>
                <a:gd name="T65" fmla="*/ 22 h 76"/>
                <a:gd name="T66" fmla="*/ 99 w 104"/>
                <a:gd name="T67" fmla="*/ 22 h 76"/>
                <a:gd name="T68" fmla="*/ 104 w 104"/>
                <a:gd name="T69" fmla="*/ 22 h 76"/>
                <a:gd name="T70" fmla="*/ 101 w 104"/>
                <a:gd name="T71" fmla="*/ 20 h 76"/>
                <a:gd name="T72" fmla="*/ 96 w 104"/>
                <a:gd name="T73" fmla="*/ 15 h 76"/>
                <a:gd name="T74" fmla="*/ 88 w 104"/>
                <a:gd name="T75" fmla="*/ 8 h 76"/>
                <a:gd name="T76" fmla="*/ 77 w 104"/>
                <a:gd name="T77" fmla="*/ 0 h 76"/>
                <a:gd name="T78" fmla="*/ 80 w 104"/>
                <a:gd name="T79" fmla="*/ 9 h 76"/>
                <a:gd name="T80" fmla="*/ 82 w 104"/>
                <a:gd name="T81" fmla="*/ 21 h 76"/>
                <a:gd name="T82" fmla="*/ 85 w 104"/>
                <a:gd name="T83" fmla="*/ 21 h 76"/>
                <a:gd name="T84" fmla="*/ 85 w 104"/>
                <a:gd name="T85" fmla="*/ 21 h 76"/>
                <a:gd name="T86" fmla="*/ 85 w 104"/>
                <a:gd name="T87" fmla="*/ 21 h 76"/>
                <a:gd name="T88" fmla="*/ 85 w 104"/>
                <a:gd name="T89" fmla="*/ 22 h 76"/>
                <a:gd name="T90" fmla="*/ 84 w 104"/>
                <a:gd name="T91" fmla="*/ 22 h 76"/>
                <a:gd name="T92" fmla="*/ 84 w 104"/>
                <a:gd name="T93" fmla="*/ 23 h 76"/>
                <a:gd name="T94" fmla="*/ 83 w 104"/>
                <a:gd name="T95" fmla="*/ 25 h 76"/>
                <a:gd name="T96" fmla="*/ 82 w 104"/>
                <a:gd name="T97" fmla="*/ 27 h 76"/>
                <a:gd name="T98" fmla="*/ 80 w 104"/>
                <a:gd name="T99" fmla="*/ 29 h 76"/>
                <a:gd name="T100" fmla="*/ 77 w 104"/>
                <a:gd name="T101" fmla="*/ 31 h 76"/>
                <a:gd name="T102" fmla="*/ 75 w 104"/>
                <a:gd name="T103" fmla="*/ 33 h 76"/>
                <a:gd name="T104" fmla="*/ 71 w 104"/>
                <a:gd name="T105" fmla="*/ 36 h 76"/>
                <a:gd name="T106" fmla="*/ 68 w 104"/>
                <a:gd name="T107" fmla="*/ 38 h 76"/>
                <a:gd name="T108" fmla="*/ 64 w 104"/>
                <a:gd name="T109" fmla="*/ 40 h 76"/>
                <a:gd name="T110" fmla="*/ 60 w 104"/>
                <a:gd name="T111" fmla="*/ 42 h 76"/>
                <a:gd name="T112" fmla="*/ 55 w 104"/>
                <a:gd name="T113" fmla="*/ 43 h 76"/>
                <a:gd name="T114" fmla="*/ 51 w 104"/>
                <a:gd name="T115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76">
                  <a:moveTo>
                    <a:pt x="51" y="45"/>
                  </a:moveTo>
                  <a:lnTo>
                    <a:pt x="42" y="48"/>
                  </a:lnTo>
                  <a:lnTo>
                    <a:pt x="33" y="50"/>
                  </a:lnTo>
                  <a:lnTo>
                    <a:pt x="24" y="52"/>
                  </a:lnTo>
                  <a:lnTo>
                    <a:pt x="16" y="53"/>
                  </a:lnTo>
                  <a:lnTo>
                    <a:pt x="10" y="54"/>
                  </a:lnTo>
                  <a:lnTo>
                    <a:pt x="5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3" y="76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3" y="74"/>
                  </a:lnTo>
                  <a:lnTo>
                    <a:pt x="20" y="72"/>
                  </a:lnTo>
                  <a:lnTo>
                    <a:pt x="28" y="70"/>
                  </a:lnTo>
                  <a:lnTo>
                    <a:pt x="37" y="68"/>
                  </a:lnTo>
                  <a:lnTo>
                    <a:pt x="47" y="65"/>
                  </a:lnTo>
                  <a:lnTo>
                    <a:pt x="57" y="61"/>
                  </a:lnTo>
                  <a:lnTo>
                    <a:pt x="62" y="59"/>
                  </a:lnTo>
                  <a:lnTo>
                    <a:pt x="67" y="57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80" y="49"/>
                  </a:lnTo>
                  <a:lnTo>
                    <a:pt x="84" y="46"/>
                  </a:lnTo>
                  <a:lnTo>
                    <a:pt x="88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6" y="32"/>
                  </a:lnTo>
                  <a:lnTo>
                    <a:pt x="97" y="28"/>
                  </a:lnTo>
                  <a:lnTo>
                    <a:pt x="98" y="25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4" y="22"/>
                  </a:lnTo>
                  <a:lnTo>
                    <a:pt x="101" y="20"/>
                  </a:lnTo>
                  <a:lnTo>
                    <a:pt x="96" y="15"/>
                  </a:lnTo>
                  <a:lnTo>
                    <a:pt x="88" y="8"/>
                  </a:lnTo>
                  <a:lnTo>
                    <a:pt x="77" y="0"/>
                  </a:lnTo>
                  <a:lnTo>
                    <a:pt x="80" y="9"/>
                  </a:lnTo>
                  <a:lnTo>
                    <a:pt x="82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3" y="25"/>
                  </a:lnTo>
                  <a:lnTo>
                    <a:pt x="82" y="27"/>
                  </a:lnTo>
                  <a:lnTo>
                    <a:pt x="80" y="29"/>
                  </a:lnTo>
                  <a:lnTo>
                    <a:pt x="77" y="31"/>
                  </a:lnTo>
                  <a:lnTo>
                    <a:pt x="75" y="33"/>
                  </a:lnTo>
                  <a:lnTo>
                    <a:pt x="71" y="36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0" y="42"/>
                  </a:lnTo>
                  <a:lnTo>
                    <a:pt x="55" y="43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8" name="Freeform 75">
              <a:extLst>
                <a:ext uri="{FF2B5EF4-FFF2-40B4-BE49-F238E27FC236}">
                  <a16:creationId xmlns:a16="http://schemas.microsoft.com/office/drawing/2014/main" id="{2D38FA94-E4AF-44BE-B9E8-A26DFD45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083050"/>
              <a:ext cx="217488" cy="65088"/>
            </a:xfrm>
            <a:custGeom>
              <a:avLst/>
              <a:gdLst>
                <a:gd name="T0" fmla="*/ 6 w 137"/>
                <a:gd name="T1" fmla="*/ 0 h 41"/>
                <a:gd name="T2" fmla="*/ 0 w 137"/>
                <a:gd name="T3" fmla="*/ 16 h 41"/>
                <a:gd name="T4" fmla="*/ 1 w 137"/>
                <a:gd name="T5" fmla="*/ 16 h 41"/>
                <a:gd name="T6" fmla="*/ 5 w 137"/>
                <a:gd name="T7" fmla="*/ 18 h 41"/>
                <a:gd name="T8" fmla="*/ 10 w 137"/>
                <a:gd name="T9" fmla="*/ 20 h 41"/>
                <a:gd name="T10" fmla="*/ 17 w 137"/>
                <a:gd name="T11" fmla="*/ 22 h 41"/>
                <a:gd name="T12" fmla="*/ 21 w 137"/>
                <a:gd name="T13" fmla="*/ 23 h 41"/>
                <a:gd name="T14" fmla="*/ 25 w 137"/>
                <a:gd name="T15" fmla="*/ 24 h 41"/>
                <a:gd name="T16" fmla="*/ 29 w 137"/>
                <a:gd name="T17" fmla="*/ 25 h 41"/>
                <a:gd name="T18" fmla="*/ 34 w 137"/>
                <a:gd name="T19" fmla="*/ 26 h 41"/>
                <a:gd name="T20" fmla="*/ 39 w 137"/>
                <a:gd name="T21" fmla="*/ 28 h 41"/>
                <a:gd name="T22" fmla="*/ 44 w 137"/>
                <a:gd name="T23" fmla="*/ 28 h 41"/>
                <a:gd name="T24" fmla="*/ 49 w 137"/>
                <a:gd name="T25" fmla="*/ 29 h 41"/>
                <a:gd name="T26" fmla="*/ 54 w 137"/>
                <a:gd name="T27" fmla="*/ 30 h 41"/>
                <a:gd name="T28" fmla="*/ 59 w 137"/>
                <a:gd name="T29" fmla="*/ 31 h 41"/>
                <a:gd name="T30" fmla="*/ 64 w 137"/>
                <a:gd name="T31" fmla="*/ 32 h 41"/>
                <a:gd name="T32" fmla="*/ 69 w 137"/>
                <a:gd name="T33" fmla="*/ 32 h 41"/>
                <a:gd name="T34" fmla="*/ 74 w 137"/>
                <a:gd name="T35" fmla="*/ 33 h 41"/>
                <a:gd name="T36" fmla="*/ 84 w 137"/>
                <a:gd name="T37" fmla="*/ 34 h 41"/>
                <a:gd name="T38" fmla="*/ 92 w 137"/>
                <a:gd name="T39" fmla="*/ 34 h 41"/>
                <a:gd name="T40" fmla="*/ 96 w 137"/>
                <a:gd name="T41" fmla="*/ 34 h 41"/>
                <a:gd name="T42" fmla="*/ 99 w 137"/>
                <a:gd name="T43" fmla="*/ 34 h 41"/>
                <a:gd name="T44" fmla="*/ 100 w 137"/>
                <a:gd name="T45" fmla="*/ 34 h 41"/>
                <a:gd name="T46" fmla="*/ 101 w 137"/>
                <a:gd name="T47" fmla="*/ 35 h 41"/>
                <a:gd name="T48" fmla="*/ 101 w 137"/>
                <a:gd name="T49" fmla="*/ 41 h 41"/>
                <a:gd name="T50" fmla="*/ 137 w 137"/>
                <a:gd name="T51" fmla="*/ 19 h 41"/>
                <a:gd name="T52" fmla="*/ 105 w 137"/>
                <a:gd name="T53" fmla="*/ 10 h 41"/>
                <a:gd name="T54" fmla="*/ 104 w 137"/>
                <a:gd name="T55" fmla="*/ 13 h 41"/>
                <a:gd name="T56" fmla="*/ 102 w 137"/>
                <a:gd name="T57" fmla="*/ 13 h 41"/>
                <a:gd name="T58" fmla="*/ 99 w 137"/>
                <a:gd name="T59" fmla="*/ 13 h 41"/>
                <a:gd name="T60" fmla="*/ 96 w 137"/>
                <a:gd name="T61" fmla="*/ 13 h 41"/>
                <a:gd name="T62" fmla="*/ 93 w 137"/>
                <a:gd name="T63" fmla="*/ 13 h 41"/>
                <a:gd name="T64" fmla="*/ 85 w 137"/>
                <a:gd name="T65" fmla="*/ 13 h 41"/>
                <a:gd name="T66" fmla="*/ 76 w 137"/>
                <a:gd name="T67" fmla="*/ 13 h 41"/>
                <a:gd name="T68" fmla="*/ 67 w 137"/>
                <a:gd name="T69" fmla="*/ 12 h 41"/>
                <a:gd name="T70" fmla="*/ 57 w 137"/>
                <a:gd name="T71" fmla="*/ 11 h 41"/>
                <a:gd name="T72" fmla="*/ 52 w 137"/>
                <a:gd name="T73" fmla="*/ 10 h 41"/>
                <a:gd name="T74" fmla="*/ 47 w 137"/>
                <a:gd name="T75" fmla="*/ 9 h 41"/>
                <a:gd name="T76" fmla="*/ 42 w 137"/>
                <a:gd name="T77" fmla="*/ 9 h 41"/>
                <a:gd name="T78" fmla="*/ 38 w 137"/>
                <a:gd name="T79" fmla="*/ 8 h 41"/>
                <a:gd name="T80" fmla="*/ 34 w 137"/>
                <a:gd name="T81" fmla="*/ 7 h 41"/>
                <a:gd name="T82" fmla="*/ 29 w 137"/>
                <a:gd name="T83" fmla="*/ 6 h 41"/>
                <a:gd name="T84" fmla="*/ 25 w 137"/>
                <a:gd name="T85" fmla="*/ 5 h 41"/>
                <a:gd name="T86" fmla="*/ 22 w 137"/>
                <a:gd name="T87" fmla="*/ 4 h 41"/>
                <a:gd name="T88" fmla="*/ 15 w 137"/>
                <a:gd name="T89" fmla="*/ 3 h 41"/>
                <a:gd name="T90" fmla="*/ 10 w 137"/>
                <a:gd name="T91" fmla="*/ 1 h 41"/>
                <a:gd name="T92" fmla="*/ 7 w 137"/>
                <a:gd name="T93" fmla="*/ 0 h 41"/>
                <a:gd name="T94" fmla="*/ 6 w 137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41">
                  <a:moveTo>
                    <a:pt x="6" y="0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5" y="24"/>
                  </a:lnTo>
                  <a:lnTo>
                    <a:pt x="29" y="25"/>
                  </a:lnTo>
                  <a:lnTo>
                    <a:pt x="34" y="26"/>
                  </a:lnTo>
                  <a:lnTo>
                    <a:pt x="39" y="28"/>
                  </a:lnTo>
                  <a:lnTo>
                    <a:pt x="44" y="28"/>
                  </a:lnTo>
                  <a:lnTo>
                    <a:pt x="49" y="29"/>
                  </a:lnTo>
                  <a:lnTo>
                    <a:pt x="54" y="30"/>
                  </a:lnTo>
                  <a:lnTo>
                    <a:pt x="59" y="31"/>
                  </a:lnTo>
                  <a:lnTo>
                    <a:pt x="64" y="32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1" y="41"/>
                  </a:lnTo>
                  <a:lnTo>
                    <a:pt x="137" y="19"/>
                  </a:lnTo>
                  <a:lnTo>
                    <a:pt x="105" y="10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99" y="13"/>
                  </a:lnTo>
                  <a:lnTo>
                    <a:pt x="96" y="13"/>
                  </a:lnTo>
                  <a:lnTo>
                    <a:pt x="93" y="13"/>
                  </a:lnTo>
                  <a:lnTo>
                    <a:pt x="85" y="13"/>
                  </a:lnTo>
                  <a:lnTo>
                    <a:pt x="76" y="13"/>
                  </a:lnTo>
                  <a:lnTo>
                    <a:pt x="67" y="12"/>
                  </a:lnTo>
                  <a:lnTo>
                    <a:pt x="57" y="11"/>
                  </a:lnTo>
                  <a:lnTo>
                    <a:pt x="52" y="10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29" y="6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15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9" name="Freeform 76">
              <a:extLst>
                <a:ext uri="{FF2B5EF4-FFF2-40B4-BE49-F238E27FC236}">
                  <a16:creationId xmlns:a16="http://schemas.microsoft.com/office/drawing/2014/main" id="{D7447F5F-5BC2-4767-B6EE-C9BA618E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3960813"/>
              <a:ext cx="12700" cy="14288"/>
            </a:xfrm>
            <a:custGeom>
              <a:avLst/>
              <a:gdLst>
                <a:gd name="T0" fmla="*/ 1 w 8"/>
                <a:gd name="T1" fmla="*/ 0 h 9"/>
                <a:gd name="T2" fmla="*/ 0 w 8"/>
                <a:gd name="T3" fmla="*/ 9 h 9"/>
                <a:gd name="T4" fmla="*/ 2 w 8"/>
                <a:gd name="T5" fmla="*/ 9 h 9"/>
                <a:gd name="T6" fmla="*/ 4 w 8"/>
                <a:gd name="T7" fmla="*/ 8 h 9"/>
                <a:gd name="T8" fmla="*/ 7 w 8"/>
                <a:gd name="T9" fmla="*/ 8 h 9"/>
                <a:gd name="T10" fmla="*/ 8 w 8"/>
                <a:gd name="T11" fmla="*/ 8 h 9"/>
                <a:gd name="T12" fmla="*/ 7 w 8"/>
                <a:gd name="T13" fmla="*/ 0 h 9"/>
                <a:gd name="T14" fmla="*/ 6 w 8"/>
                <a:gd name="T15" fmla="*/ 0 h 9"/>
                <a:gd name="T16" fmla="*/ 2 w 8"/>
                <a:gd name="T17" fmla="*/ 0 h 9"/>
                <a:gd name="T18" fmla="*/ 2 w 8"/>
                <a:gd name="T19" fmla="*/ 0 h 9"/>
                <a:gd name="T20" fmla="*/ 1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0" name="Freeform 77">
              <a:extLst>
                <a:ext uri="{FF2B5EF4-FFF2-40B4-BE49-F238E27FC236}">
                  <a16:creationId xmlns:a16="http://schemas.microsoft.com/office/drawing/2014/main" id="{C9FA3904-0B76-4E0F-A499-9230F45E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725" y="3971925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1 h 14"/>
                <a:gd name="T4" fmla="*/ 0 w 14"/>
                <a:gd name="T5" fmla="*/ 1 h 14"/>
                <a:gd name="T6" fmla="*/ 0 w 14"/>
                <a:gd name="T7" fmla="*/ 2 h 14"/>
                <a:gd name="T8" fmla="*/ 1 w 14"/>
                <a:gd name="T9" fmla="*/ 4 h 14"/>
                <a:gd name="T10" fmla="*/ 3 w 14"/>
                <a:gd name="T11" fmla="*/ 9 h 14"/>
                <a:gd name="T12" fmla="*/ 3 w 14"/>
                <a:gd name="T13" fmla="*/ 10 h 14"/>
                <a:gd name="T14" fmla="*/ 3 w 14"/>
                <a:gd name="T15" fmla="*/ 12 h 14"/>
                <a:gd name="T16" fmla="*/ 5 w 14"/>
                <a:gd name="T17" fmla="*/ 12 h 14"/>
                <a:gd name="T18" fmla="*/ 6 w 14"/>
                <a:gd name="T19" fmla="*/ 13 h 14"/>
                <a:gd name="T20" fmla="*/ 9 w 14"/>
                <a:gd name="T21" fmla="*/ 14 h 14"/>
                <a:gd name="T22" fmla="*/ 10 w 14"/>
                <a:gd name="T23" fmla="*/ 14 h 14"/>
                <a:gd name="T24" fmla="*/ 14 w 14"/>
                <a:gd name="T25" fmla="*/ 4 h 14"/>
                <a:gd name="T26" fmla="*/ 13 w 14"/>
                <a:gd name="T27" fmla="*/ 4 h 14"/>
                <a:gd name="T28" fmla="*/ 9 w 14"/>
                <a:gd name="T29" fmla="*/ 3 h 14"/>
                <a:gd name="T30" fmla="*/ 5 w 14"/>
                <a:gd name="T31" fmla="*/ 1 h 14"/>
                <a:gd name="T32" fmla="*/ 0 w 14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9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1" name="Freeform 78">
              <a:extLst>
                <a:ext uri="{FF2B5EF4-FFF2-40B4-BE49-F238E27FC236}">
                  <a16:creationId xmlns:a16="http://schemas.microsoft.com/office/drawing/2014/main" id="{E7125C43-68F4-4382-90BF-E03010AE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3708400"/>
              <a:ext cx="36513" cy="36513"/>
            </a:xfrm>
            <a:custGeom>
              <a:avLst/>
              <a:gdLst>
                <a:gd name="T0" fmla="*/ 23 w 23"/>
                <a:gd name="T1" fmla="*/ 7 h 23"/>
                <a:gd name="T2" fmla="*/ 19 w 23"/>
                <a:gd name="T3" fmla="*/ 4 h 23"/>
                <a:gd name="T4" fmla="*/ 15 w 23"/>
                <a:gd name="T5" fmla="*/ 2 h 23"/>
                <a:gd name="T6" fmla="*/ 10 w 23"/>
                <a:gd name="T7" fmla="*/ 0 h 23"/>
                <a:gd name="T8" fmla="*/ 5 w 23"/>
                <a:gd name="T9" fmla="*/ 0 h 23"/>
                <a:gd name="T10" fmla="*/ 5 w 23"/>
                <a:gd name="T11" fmla="*/ 0 h 23"/>
                <a:gd name="T12" fmla="*/ 4 w 23"/>
                <a:gd name="T13" fmla="*/ 1 h 23"/>
                <a:gd name="T14" fmla="*/ 3 w 23"/>
                <a:gd name="T15" fmla="*/ 3 h 23"/>
                <a:gd name="T16" fmla="*/ 0 w 23"/>
                <a:gd name="T17" fmla="*/ 23 h 23"/>
                <a:gd name="T18" fmla="*/ 4 w 23"/>
                <a:gd name="T19" fmla="*/ 18 h 23"/>
                <a:gd name="T20" fmla="*/ 9 w 23"/>
                <a:gd name="T21" fmla="*/ 14 h 23"/>
                <a:gd name="T22" fmla="*/ 16 w 23"/>
                <a:gd name="T23" fmla="*/ 11 h 23"/>
                <a:gd name="T24" fmla="*/ 23 w 23"/>
                <a:gd name="T25" fmla="*/ 8 h 23"/>
                <a:gd name="T26" fmla="*/ 23 w 23"/>
                <a:gd name="T27" fmla="*/ 7 h 23"/>
                <a:gd name="T28" fmla="*/ 23 w 23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3">
                  <a:moveTo>
                    <a:pt x="23" y="7"/>
                  </a:moveTo>
                  <a:lnTo>
                    <a:pt x="19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2" name="Freeform 79">
              <a:extLst>
                <a:ext uri="{FF2B5EF4-FFF2-40B4-BE49-F238E27FC236}">
                  <a16:creationId xmlns:a16="http://schemas.microsoft.com/office/drawing/2014/main" id="{54585D16-ABB9-4692-932A-900D5892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3708400"/>
              <a:ext cx="84138" cy="274638"/>
            </a:xfrm>
            <a:custGeom>
              <a:avLst/>
              <a:gdLst>
                <a:gd name="T0" fmla="*/ 8 w 53"/>
                <a:gd name="T1" fmla="*/ 92 h 173"/>
                <a:gd name="T2" fmla="*/ 12 w 53"/>
                <a:gd name="T3" fmla="*/ 90 h 173"/>
                <a:gd name="T4" fmla="*/ 11 w 53"/>
                <a:gd name="T5" fmla="*/ 73 h 173"/>
                <a:gd name="T6" fmla="*/ 10 w 53"/>
                <a:gd name="T7" fmla="*/ 37 h 173"/>
                <a:gd name="T8" fmla="*/ 11 w 53"/>
                <a:gd name="T9" fmla="*/ 32 h 173"/>
                <a:gd name="T10" fmla="*/ 11 w 53"/>
                <a:gd name="T11" fmla="*/ 33 h 173"/>
                <a:gd name="T12" fmla="*/ 14 w 53"/>
                <a:gd name="T13" fmla="*/ 78 h 173"/>
                <a:gd name="T14" fmla="*/ 15 w 53"/>
                <a:gd name="T15" fmla="*/ 95 h 173"/>
                <a:gd name="T16" fmla="*/ 15 w 53"/>
                <a:gd name="T17" fmla="*/ 98 h 173"/>
                <a:gd name="T18" fmla="*/ 18 w 53"/>
                <a:gd name="T19" fmla="*/ 104 h 173"/>
                <a:gd name="T20" fmla="*/ 20 w 53"/>
                <a:gd name="T21" fmla="*/ 117 h 173"/>
                <a:gd name="T22" fmla="*/ 25 w 53"/>
                <a:gd name="T23" fmla="*/ 126 h 173"/>
                <a:gd name="T24" fmla="*/ 32 w 53"/>
                <a:gd name="T25" fmla="*/ 173 h 173"/>
                <a:gd name="T26" fmla="*/ 35 w 53"/>
                <a:gd name="T27" fmla="*/ 171 h 173"/>
                <a:gd name="T28" fmla="*/ 37 w 53"/>
                <a:gd name="T29" fmla="*/ 166 h 173"/>
                <a:gd name="T30" fmla="*/ 39 w 53"/>
                <a:gd name="T31" fmla="*/ 144 h 173"/>
                <a:gd name="T32" fmla="*/ 41 w 53"/>
                <a:gd name="T33" fmla="*/ 166 h 173"/>
                <a:gd name="T34" fmla="*/ 43 w 53"/>
                <a:gd name="T35" fmla="*/ 171 h 173"/>
                <a:gd name="T36" fmla="*/ 45 w 53"/>
                <a:gd name="T37" fmla="*/ 172 h 173"/>
                <a:gd name="T38" fmla="*/ 47 w 53"/>
                <a:gd name="T39" fmla="*/ 173 h 173"/>
                <a:gd name="T40" fmla="*/ 53 w 53"/>
                <a:gd name="T41" fmla="*/ 131 h 173"/>
                <a:gd name="T42" fmla="*/ 47 w 53"/>
                <a:gd name="T43" fmla="*/ 123 h 173"/>
                <a:gd name="T44" fmla="*/ 47 w 53"/>
                <a:gd name="T45" fmla="*/ 123 h 173"/>
                <a:gd name="T46" fmla="*/ 43 w 53"/>
                <a:gd name="T47" fmla="*/ 81 h 173"/>
                <a:gd name="T48" fmla="*/ 41 w 53"/>
                <a:gd name="T49" fmla="*/ 38 h 173"/>
                <a:gd name="T50" fmla="*/ 44 w 53"/>
                <a:gd name="T51" fmla="*/ 28 h 173"/>
                <a:gd name="T52" fmla="*/ 43 w 53"/>
                <a:gd name="T53" fmla="*/ 8 h 173"/>
                <a:gd name="T54" fmla="*/ 42 w 53"/>
                <a:gd name="T55" fmla="*/ 4 h 173"/>
                <a:gd name="T56" fmla="*/ 38 w 53"/>
                <a:gd name="T57" fmla="*/ 6 h 173"/>
                <a:gd name="T58" fmla="*/ 38 w 53"/>
                <a:gd name="T59" fmla="*/ 10 h 173"/>
                <a:gd name="T60" fmla="*/ 35 w 53"/>
                <a:gd name="T61" fmla="*/ 39 h 173"/>
                <a:gd name="T62" fmla="*/ 27 w 53"/>
                <a:gd name="T63" fmla="*/ 0 h 173"/>
                <a:gd name="T64" fmla="*/ 26 w 53"/>
                <a:gd name="T65" fmla="*/ 0 h 173"/>
                <a:gd name="T66" fmla="*/ 10 w 53"/>
                <a:gd name="T67" fmla="*/ 7 h 173"/>
                <a:gd name="T68" fmla="*/ 3 w 53"/>
                <a:gd name="T69" fmla="*/ 14 h 173"/>
                <a:gd name="T70" fmla="*/ 0 w 53"/>
                <a:gd name="T71" fmla="*/ 26 h 173"/>
                <a:gd name="T72" fmla="*/ 0 w 53"/>
                <a:gd name="T73" fmla="*/ 52 h 173"/>
                <a:gd name="T74" fmla="*/ 1 w 53"/>
                <a:gd name="T75" fmla="*/ 86 h 173"/>
                <a:gd name="T76" fmla="*/ 2 w 53"/>
                <a:gd name="T7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73">
                  <a:moveTo>
                    <a:pt x="2" y="89"/>
                  </a:moveTo>
                  <a:lnTo>
                    <a:pt x="8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1" y="73"/>
                  </a:lnTo>
                  <a:lnTo>
                    <a:pt x="10" y="53"/>
                  </a:lnTo>
                  <a:lnTo>
                    <a:pt x="10" y="37"/>
                  </a:lnTo>
                  <a:lnTo>
                    <a:pt x="10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3" y="64"/>
                  </a:lnTo>
                  <a:lnTo>
                    <a:pt x="14" y="78"/>
                  </a:lnTo>
                  <a:lnTo>
                    <a:pt x="15" y="89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4"/>
                  </a:lnTo>
                  <a:lnTo>
                    <a:pt x="19" y="109"/>
                  </a:lnTo>
                  <a:lnTo>
                    <a:pt x="20" y="117"/>
                  </a:lnTo>
                  <a:lnTo>
                    <a:pt x="22" y="125"/>
                  </a:lnTo>
                  <a:lnTo>
                    <a:pt x="25" y="126"/>
                  </a:lnTo>
                  <a:lnTo>
                    <a:pt x="30" y="164"/>
                  </a:lnTo>
                  <a:lnTo>
                    <a:pt x="32" y="173"/>
                  </a:lnTo>
                  <a:lnTo>
                    <a:pt x="33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7" y="166"/>
                  </a:lnTo>
                  <a:lnTo>
                    <a:pt x="38" y="159"/>
                  </a:lnTo>
                  <a:lnTo>
                    <a:pt x="39" y="144"/>
                  </a:lnTo>
                  <a:lnTo>
                    <a:pt x="41" y="160"/>
                  </a:lnTo>
                  <a:lnTo>
                    <a:pt x="41" y="166"/>
                  </a:lnTo>
                  <a:lnTo>
                    <a:pt x="42" y="168"/>
                  </a:lnTo>
                  <a:lnTo>
                    <a:pt x="43" y="171"/>
                  </a:lnTo>
                  <a:lnTo>
                    <a:pt x="44" y="172"/>
                  </a:lnTo>
                  <a:lnTo>
                    <a:pt x="45" y="172"/>
                  </a:lnTo>
                  <a:lnTo>
                    <a:pt x="46" y="173"/>
                  </a:lnTo>
                  <a:lnTo>
                    <a:pt x="47" y="173"/>
                  </a:lnTo>
                  <a:lnTo>
                    <a:pt x="48" y="164"/>
                  </a:lnTo>
                  <a:lnTo>
                    <a:pt x="53" y="131"/>
                  </a:lnTo>
                  <a:lnTo>
                    <a:pt x="49" y="128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5" y="106"/>
                  </a:lnTo>
                  <a:lnTo>
                    <a:pt x="43" y="81"/>
                  </a:lnTo>
                  <a:lnTo>
                    <a:pt x="41" y="55"/>
                  </a:lnTo>
                  <a:lnTo>
                    <a:pt x="41" y="38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28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8" y="3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0" y="71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3" name="Freeform 80">
              <a:extLst>
                <a:ext uri="{FF2B5EF4-FFF2-40B4-BE49-F238E27FC236}">
                  <a16:creationId xmlns:a16="http://schemas.microsoft.com/office/drawing/2014/main" id="{B9EF46B7-4F97-481F-B394-A20893D2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525" y="3857625"/>
              <a:ext cx="14288" cy="17463"/>
            </a:xfrm>
            <a:custGeom>
              <a:avLst/>
              <a:gdLst>
                <a:gd name="T0" fmla="*/ 7 w 9"/>
                <a:gd name="T1" fmla="*/ 2 h 11"/>
                <a:gd name="T2" fmla="*/ 0 w 9"/>
                <a:gd name="T3" fmla="*/ 0 h 11"/>
                <a:gd name="T4" fmla="*/ 0 w 9"/>
                <a:gd name="T5" fmla="*/ 1 h 11"/>
                <a:gd name="T6" fmla="*/ 0 w 9"/>
                <a:gd name="T7" fmla="*/ 5 h 11"/>
                <a:gd name="T8" fmla="*/ 2 w 9"/>
                <a:gd name="T9" fmla="*/ 9 h 11"/>
                <a:gd name="T10" fmla="*/ 4 w 9"/>
                <a:gd name="T11" fmla="*/ 11 h 11"/>
                <a:gd name="T12" fmla="*/ 5 w 9"/>
                <a:gd name="T13" fmla="*/ 11 h 11"/>
                <a:gd name="T14" fmla="*/ 6 w 9"/>
                <a:gd name="T15" fmla="*/ 10 h 11"/>
                <a:gd name="T16" fmla="*/ 6 w 9"/>
                <a:gd name="T17" fmla="*/ 9 h 11"/>
                <a:gd name="T18" fmla="*/ 6 w 9"/>
                <a:gd name="T19" fmla="*/ 8 h 11"/>
                <a:gd name="T20" fmla="*/ 7 w 9"/>
                <a:gd name="T21" fmla="*/ 6 h 11"/>
                <a:gd name="T22" fmla="*/ 7 w 9"/>
                <a:gd name="T23" fmla="*/ 6 h 11"/>
                <a:gd name="T24" fmla="*/ 7 w 9"/>
                <a:gd name="T25" fmla="*/ 6 h 11"/>
                <a:gd name="T26" fmla="*/ 7 w 9"/>
                <a:gd name="T27" fmla="*/ 7 h 11"/>
                <a:gd name="T28" fmla="*/ 8 w 9"/>
                <a:gd name="T29" fmla="*/ 9 h 11"/>
                <a:gd name="T30" fmla="*/ 8 w 9"/>
                <a:gd name="T31" fmla="*/ 10 h 11"/>
                <a:gd name="T32" fmla="*/ 9 w 9"/>
                <a:gd name="T33" fmla="*/ 11 h 11"/>
                <a:gd name="T34" fmla="*/ 9 w 9"/>
                <a:gd name="T35" fmla="*/ 10 h 11"/>
                <a:gd name="T36" fmla="*/ 9 w 9"/>
                <a:gd name="T37" fmla="*/ 4 h 11"/>
                <a:gd name="T38" fmla="*/ 7 w 9"/>
                <a:gd name="T3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1">
                  <a:moveTo>
                    <a:pt x="7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4" name="Freeform 81">
              <a:extLst>
                <a:ext uri="{FF2B5EF4-FFF2-40B4-BE49-F238E27FC236}">
                  <a16:creationId xmlns:a16="http://schemas.microsoft.com/office/drawing/2014/main" id="{343991B5-539E-4A78-A070-EC50C3B1B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3616325"/>
              <a:ext cx="101600" cy="92075"/>
            </a:xfrm>
            <a:custGeom>
              <a:avLst/>
              <a:gdLst>
                <a:gd name="T0" fmla="*/ 18 w 64"/>
                <a:gd name="T1" fmla="*/ 55 h 58"/>
                <a:gd name="T2" fmla="*/ 18 w 64"/>
                <a:gd name="T3" fmla="*/ 50 h 58"/>
                <a:gd name="T4" fmla="*/ 18 w 64"/>
                <a:gd name="T5" fmla="*/ 43 h 58"/>
                <a:gd name="T6" fmla="*/ 23 w 64"/>
                <a:gd name="T7" fmla="*/ 52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9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8 h 58"/>
                <a:gd name="T24" fmla="*/ 64 w 64"/>
                <a:gd name="T25" fmla="*/ 54 h 58"/>
                <a:gd name="T26" fmla="*/ 62 w 64"/>
                <a:gd name="T27" fmla="*/ 53 h 58"/>
                <a:gd name="T28" fmla="*/ 58 w 64"/>
                <a:gd name="T29" fmla="*/ 51 h 58"/>
                <a:gd name="T30" fmla="*/ 56 w 64"/>
                <a:gd name="T31" fmla="*/ 45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10 h 58"/>
                <a:gd name="T38" fmla="*/ 46 w 64"/>
                <a:gd name="T39" fmla="*/ 5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1 h 58"/>
                <a:gd name="T46" fmla="*/ 34 w 64"/>
                <a:gd name="T47" fmla="*/ 0 h 58"/>
                <a:gd name="T48" fmla="*/ 25 w 64"/>
                <a:gd name="T49" fmla="*/ 2 h 58"/>
                <a:gd name="T50" fmla="*/ 17 w 64"/>
                <a:gd name="T51" fmla="*/ 6 h 58"/>
                <a:gd name="T52" fmla="*/ 14 w 64"/>
                <a:gd name="T53" fmla="*/ 9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9 w 64"/>
                <a:gd name="T63" fmla="*/ 45 h 58"/>
                <a:gd name="T64" fmla="*/ 7 w 64"/>
                <a:gd name="T65" fmla="*/ 51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8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8" y="55"/>
                  </a:lnTo>
                  <a:lnTo>
                    <a:pt x="19" y="54"/>
                  </a:lnTo>
                  <a:lnTo>
                    <a:pt x="18" y="50"/>
                  </a:lnTo>
                  <a:lnTo>
                    <a:pt x="17" y="38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2"/>
                  </a:lnTo>
                  <a:lnTo>
                    <a:pt x="26" y="55"/>
                  </a:lnTo>
                  <a:lnTo>
                    <a:pt x="29" y="56"/>
                  </a:lnTo>
                  <a:lnTo>
                    <a:pt x="31" y="57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7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9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53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1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7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10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7" name="Freeform 82">
              <a:extLst>
                <a:ext uri="{FF2B5EF4-FFF2-40B4-BE49-F238E27FC236}">
                  <a16:creationId xmlns:a16="http://schemas.microsoft.com/office/drawing/2014/main" id="{614E3D43-A417-458E-BA1C-B4DFB356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0" y="3973513"/>
              <a:ext cx="14288" cy="26988"/>
            </a:xfrm>
            <a:custGeom>
              <a:avLst/>
              <a:gdLst>
                <a:gd name="T0" fmla="*/ 3 w 9"/>
                <a:gd name="T1" fmla="*/ 12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6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9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5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1 h 17"/>
                <a:gd name="T38" fmla="*/ 3 w 9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2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9" name="Freeform 83">
              <a:extLst>
                <a:ext uri="{FF2B5EF4-FFF2-40B4-BE49-F238E27FC236}">
                  <a16:creationId xmlns:a16="http://schemas.microsoft.com/office/drawing/2014/main" id="{D6BB40B2-0F6E-43F2-9919-0DB64D3A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3973513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5 h 17"/>
                <a:gd name="T8" fmla="*/ 5 w 9"/>
                <a:gd name="T9" fmla="*/ 7 h 17"/>
                <a:gd name="T10" fmla="*/ 3 w 9"/>
                <a:gd name="T11" fmla="*/ 9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6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5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5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0" name="Freeform 84">
              <a:extLst>
                <a:ext uri="{FF2B5EF4-FFF2-40B4-BE49-F238E27FC236}">
                  <a16:creationId xmlns:a16="http://schemas.microsoft.com/office/drawing/2014/main" id="{8D1CD909-883E-4274-9602-0F91E022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3700463"/>
              <a:ext cx="41275" cy="42863"/>
            </a:xfrm>
            <a:custGeom>
              <a:avLst/>
              <a:gdLst>
                <a:gd name="T0" fmla="*/ 22 w 26"/>
                <a:gd name="T1" fmla="*/ 4 h 27"/>
                <a:gd name="T2" fmla="*/ 21 w 26"/>
                <a:gd name="T3" fmla="*/ 0 h 27"/>
                <a:gd name="T4" fmla="*/ 21 w 26"/>
                <a:gd name="T5" fmla="*/ 0 h 27"/>
                <a:gd name="T6" fmla="*/ 20 w 26"/>
                <a:gd name="T7" fmla="*/ 0 h 27"/>
                <a:gd name="T8" fmla="*/ 12 w 26"/>
                <a:gd name="T9" fmla="*/ 2 h 27"/>
                <a:gd name="T10" fmla="*/ 4 w 26"/>
                <a:gd name="T11" fmla="*/ 6 h 27"/>
                <a:gd name="T12" fmla="*/ 2 w 26"/>
                <a:gd name="T13" fmla="*/ 8 h 27"/>
                <a:gd name="T14" fmla="*/ 0 w 26"/>
                <a:gd name="T15" fmla="*/ 10 h 27"/>
                <a:gd name="T16" fmla="*/ 7 w 26"/>
                <a:gd name="T17" fmla="*/ 13 h 27"/>
                <a:gd name="T18" fmla="*/ 15 w 26"/>
                <a:gd name="T19" fmla="*/ 17 h 27"/>
                <a:gd name="T20" fmla="*/ 21 w 26"/>
                <a:gd name="T21" fmla="*/ 21 h 27"/>
                <a:gd name="T22" fmla="*/ 26 w 26"/>
                <a:gd name="T23" fmla="*/ 27 h 27"/>
                <a:gd name="T24" fmla="*/ 22 w 26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7">
                  <a:moveTo>
                    <a:pt x="22" y="4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5" y="17"/>
                  </a:lnTo>
                  <a:lnTo>
                    <a:pt x="21" y="21"/>
                  </a:lnTo>
                  <a:lnTo>
                    <a:pt x="26" y="27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DF8F7FC1-2C99-49EF-BA41-59E9E3F6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3700463"/>
              <a:ext cx="82550" cy="274638"/>
            </a:xfrm>
            <a:custGeom>
              <a:avLst/>
              <a:gdLst>
                <a:gd name="T0" fmla="*/ 26 w 52"/>
                <a:gd name="T1" fmla="*/ 0 h 173"/>
                <a:gd name="T2" fmla="*/ 24 w 52"/>
                <a:gd name="T3" fmla="*/ 3 h 173"/>
                <a:gd name="T4" fmla="*/ 16 w 52"/>
                <a:gd name="T5" fmla="*/ 10 h 173"/>
                <a:gd name="T6" fmla="*/ 16 w 52"/>
                <a:gd name="T7" fmla="*/ 6 h 173"/>
                <a:gd name="T8" fmla="*/ 12 w 52"/>
                <a:gd name="T9" fmla="*/ 4 h 173"/>
                <a:gd name="T10" fmla="*/ 11 w 52"/>
                <a:gd name="T11" fmla="*/ 7 h 173"/>
                <a:gd name="T12" fmla="*/ 10 w 52"/>
                <a:gd name="T13" fmla="*/ 30 h 173"/>
                <a:gd name="T14" fmla="*/ 12 w 52"/>
                <a:gd name="T15" fmla="*/ 36 h 173"/>
                <a:gd name="T16" fmla="*/ 13 w 52"/>
                <a:gd name="T17" fmla="*/ 37 h 173"/>
                <a:gd name="T18" fmla="*/ 11 w 52"/>
                <a:gd name="T19" fmla="*/ 76 h 173"/>
                <a:gd name="T20" fmla="*/ 6 w 52"/>
                <a:gd name="T21" fmla="*/ 123 h 173"/>
                <a:gd name="T22" fmla="*/ 5 w 52"/>
                <a:gd name="T23" fmla="*/ 128 h 173"/>
                <a:gd name="T24" fmla="*/ 0 w 52"/>
                <a:gd name="T25" fmla="*/ 136 h 173"/>
                <a:gd name="T26" fmla="*/ 5 w 52"/>
                <a:gd name="T27" fmla="*/ 173 h 173"/>
                <a:gd name="T28" fmla="*/ 9 w 52"/>
                <a:gd name="T29" fmla="*/ 171 h 173"/>
                <a:gd name="T30" fmla="*/ 11 w 52"/>
                <a:gd name="T31" fmla="*/ 166 h 173"/>
                <a:gd name="T32" fmla="*/ 13 w 52"/>
                <a:gd name="T33" fmla="*/ 143 h 173"/>
                <a:gd name="T34" fmla="*/ 15 w 52"/>
                <a:gd name="T35" fmla="*/ 166 h 173"/>
                <a:gd name="T36" fmla="*/ 17 w 52"/>
                <a:gd name="T37" fmla="*/ 171 h 173"/>
                <a:gd name="T38" fmla="*/ 19 w 52"/>
                <a:gd name="T39" fmla="*/ 172 h 173"/>
                <a:gd name="T40" fmla="*/ 21 w 52"/>
                <a:gd name="T41" fmla="*/ 173 h 173"/>
                <a:gd name="T42" fmla="*/ 27 w 52"/>
                <a:gd name="T43" fmla="*/ 126 h 173"/>
                <a:gd name="T44" fmla="*/ 31 w 52"/>
                <a:gd name="T45" fmla="*/ 116 h 173"/>
                <a:gd name="T46" fmla="*/ 33 w 52"/>
                <a:gd name="T47" fmla="*/ 103 h 173"/>
                <a:gd name="T48" fmla="*/ 36 w 52"/>
                <a:gd name="T49" fmla="*/ 97 h 173"/>
                <a:gd name="T50" fmla="*/ 36 w 52"/>
                <a:gd name="T51" fmla="*/ 93 h 173"/>
                <a:gd name="T52" fmla="*/ 37 w 52"/>
                <a:gd name="T53" fmla="*/ 80 h 173"/>
                <a:gd name="T54" fmla="*/ 40 w 52"/>
                <a:gd name="T55" fmla="*/ 33 h 173"/>
                <a:gd name="T56" fmla="*/ 40 w 52"/>
                <a:gd name="T57" fmla="*/ 33 h 173"/>
                <a:gd name="T58" fmla="*/ 41 w 52"/>
                <a:gd name="T59" fmla="*/ 31 h 173"/>
                <a:gd name="T60" fmla="*/ 42 w 52"/>
                <a:gd name="T61" fmla="*/ 51 h 173"/>
                <a:gd name="T62" fmla="*/ 41 w 52"/>
                <a:gd name="T63" fmla="*/ 83 h 173"/>
                <a:gd name="T64" fmla="*/ 41 w 52"/>
                <a:gd name="T65" fmla="*/ 87 h 173"/>
                <a:gd name="T66" fmla="*/ 49 w 52"/>
                <a:gd name="T67" fmla="*/ 85 h 173"/>
                <a:gd name="T68" fmla="*/ 50 w 52"/>
                <a:gd name="T69" fmla="*/ 82 h 173"/>
                <a:gd name="T70" fmla="*/ 52 w 52"/>
                <a:gd name="T71" fmla="*/ 46 h 173"/>
                <a:gd name="T72" fmla="*/ 51 w 52"/>
                <a:gd name="T73" fmla="*/ 16 h 173"/>
                <a:gd name="T74" fmla="*/ 44 w 52"/>
                <a:gd name="T75" fmla="*/ 7 h 173"/>
                <a:gd name="T76" fmla="*/ 36 w 52"/>
                <a:gd name="T77" fmla="*/ 1 h 173"/>
                <a:gd name="T78" fmla="*/ 26 w 52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" h="173">
                  <a:moveTo>
                    <a:pt x="26" y="0"/>
                  </a:move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19" y="3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51"/>
                  </a:lnTo>
                  <a:lnTo>
                    <a:pt x="11" y="76"/>
                  </a:lnTo>
                  <a:lnTo>
                    <a:pt x="9" y="102"/>
                  </a:lnTo>
                  <a:lnTo>
                    <a:pt x="6" y="123"/>
                  </a:lnTo>
                  <a:lnTo>
                    <a:pt x="6" y="126"/>
                  </a:lnTo>
                  <a:lnTo>
                    <a:pt x="5" y="128"/>
                  </a:lnTo>
                  <a:lnTo>
                    <a:pt x="4" y="132"/>
                  </a:lnTo>
                  <a:lnTo>
                    <a:pt x="0" y="136"/>
                  </a:lnTo>
                  <a:lnTo>
                    <a:pt x="4" y="163"/>
                  </a:lnTo>
                  <a:lnTo>
                    <a:pt x="5" y="173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10" y="168"/>
                  </a:lnTo>
                  <a:lnTo>
                    <a:pt x="11" y="166"/>
                  </a:lnTo>
                  <a:lnTo>
                    <a:pt x="12" y="159"/>
                  </a:lnTo>
                  <a:lnTo>
                    <a:pt x="13" y="143"/>
                  </a:lnTo>
                  <a:lnTo>
                    <a:pt x="15" y="160"/>
                  </a:lnTo>
                  <a:lnTo>
                    <a:pt x="15" y="166"/>
                  </a:lnTo>
                  <a:lnTo>
                    <a:pt x="16" y="168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20" y="173"/>
                  </a:lnTo>
                  <a:lnTo>
                    <a:pt x="21" y="173"/>
                  </a:lnTo>
                  <a:lnTo>
                    <a:pt x="22" y="163"/>
                  </a:lnTo>
                  <a:lnTo>
                    <a:pt x="27" y="126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3" y="104"/>
                  </a:lnTo>
                  <a:lnTo>
                    <a:pt x="33" y="103"/>
                  </a:lnTo>
                  <a:lnTo>
                    <a:pt x="35" y="100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7" y="85"/>
                  </a:lnTo>
                  <a:lnTo>
                    <a:pt x="37" y="80"/>
                  </a:lnTo>
                  <a:lnTo>
                    <a:pt x="37" y="75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41" y="31"/>
                  </a:lnTo>
                  <a:lnTo>
                    <a:pt x="42" y="36"/>
                  </a:lnTo>
                  <a:lnTo>
                    <a:pt x="42" y="51"/>
                  </a:lnTo>
                  <a:lnTo>
                    <a:pt x="41" y="69"/>
                  </a:lnTo>
                  <a:lnTo>
                    <a:pt x="41" y="83"/>
                  </a:lnTo>
                  <a:lnTo>
                    <a:pt x="41" y="86"/>
                  </a:lnTo>
                  <a:lnTo>
                    <a:pt x="41" y="87"/>
                  </a:lnTo>
                  <a:lnTo>
                    <a:pt x="44" y="87"/>
                  </a:lnTo>
                  <a:lnTo>
                    <a:pt x="49" y="85"/>
                  </a:lnTo>
                  <a:lnTo>
                    <a:pt x="49" y="84"/>
                  </a:lnTo>
                  <a:lnTo>
                    <a:pt x="50" y="82"/>
                  </a:lnTo>
                  <a:lnTo>
                    <a:pt x="51" y="66"/>
                  </a:lnTo>
                  <a:lnTo>
                    <a:pt x="52" y="46"/>
                  </a:lnTo>
                  <a:lnTo>
                    <a:pt x="52" y="28"/>
                  </a:lnTo>
                  <a:lnTo>
                    <a:pt x="51" y="16"/>
                  </a:lnTo>
                  <a:lnTo>
                    <a:pt x="49" y="12"/>
                  </a:lnTo>
                  <a:lnTo>
                    <a:pt x="44" y="7"/>
                  </a:lnTo>
                  <a:lnTo>
                    <a:pt x="40" y="4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9" name="Freeform 86">
              <a:extLst>
                <a:ext uri="{FF2B5EF4-FFF2-40B4-BE49-F238E27FC236}">
                  <a16:creationId xmlns:a16="http://schemas.microsoft.com/office/drawing/2014/main" id="{329211C8-7D1E-43DC-A088-332D6C5A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600" y="3841750"/>
              <a:ext cx="15875" cy="19050"/>
            </a:xfrm>
            <a:custGeom>
              <a:avLst/>
              <a:gdLst>
                <a:gd name="T0" fmla="*/ 2 w 10"/>
                <a:gd name="T1" fmla="*/ 8 h 12"/>
                <a:gd name="T2" fmla="*/ 2 w 10"/>
                <a:gd name="T3" fmla="*/ 7 h 12"/>
                <a:gd name="T4" fmla="*/ 3 w 10"/>
                <a:gd name="T5" fmla="*/ 6 h 12"/>
                <a:gd name="T6" fmla="*/ 3 w 10"/>
                <a:gd name="T7" fmla="*/ 7 h 12"/>
                <a:gd name="T8" fmla="*/ 3 w 10"/>
                <a:gd name="T9" fmla="*/ 8 h 12"/>
                <a:gd name="T10" fmla="*/ 3 w 10"/>
                <a:gd name="T11" fmla="*/ 10 h 12"/>
                <a:gd name="T12" fmla="*/ 4 w 10"/>
                <a:gd name="T13" fmla="*/ 11 h 12"/>
                <a:gd name="T14" fmla="*/ 5 w 10"/>
                <a:gd name="T15" fmla="*/ 11 h 12"/>
                <a:gd name="T16" fmla="*/ 6 w 10"/>
                <a:gd name="T17" fmla="*/ 12 h 12"/>
                <a:gd name="T18" fmla="*/ 8 w 10"/>
                <a:gd name="T19" fmla="*/ 10 h 12"/>
                <a:gd name="T20" fmla="*/ 9 w 10"/>
                <a:gd name="T21" fmla="*/ 6 h 12"/>
                <a:gd name="T22" fmla="*/ 10 w 10"/>
                <a:gd name="T23" fmla="*/ 2 h 12"/>
                <a:gd name="T24" fmla="*/ 10 w 10"/>
                <a:gd name="T25" fmla="*/ 0 h 12"/>
                <a:gd name="T26" fmla="*/ 2 w 10"/>
                <a:gd name="T27" fmla="*/ 2 h 12"/>
                <a:gd name="T28" fmla="*/ 1 w 10"/>
                <a:gd name="T29" fmla="*/ 5 h 12"/>
                <a:gd name="T30" fmla="*/ 0 w 10"/>
                <a:gd name="T31" fmla="*/ 10 h 12"/>
                <a:gd name="T32" fmla="*/ 1 w 10"/>
                <a:gd name="T33" fmla="*/ 11 h 12"/>
                <a:gd name="T34" fmla="*/ 1 w 10"/>
                <a:gd name="T35" fmla="*/ 11 h 12"/>
                <a:gd name="T36" fmla="*/ 2 w 10"/>
                <a:gd name="T37" fmla="*/ 9 h 12"/>
                <a:gd name="T38" fmla="*/ 2 w 10"/>
                <a:gd name="T3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2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0" name="Freeform 87">
              <a:extLst>
                <a:ext uri="{FF2B5EF4-FFF2-40B4-BE49-F238E27FC236}">
                  <a16:creationId xmlns:a16="http://schemas.microsoft.com/office/drawing/2014/main" id="{631E6EAC-C551-4D35-A3BE-3ED1DA0D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3608388"/>
              <a:ext cx="101600" cy="92075"/>
            </a:xfrm>
            <a:custGeom>
              <a:avLst/>
              <a:gdLst>
                <a:gd name="T0" fmla="*/ 17 w 64"/>
                <a:gd name="T1" fmla="*/ 55 h 58"/>
                <a:gd name="T2" fmla="*/ 18 w 64"/>
                <a:gd name="T3" fmla="*/ 49 h 58"/>
                <a:gd name="T4" fmla="*/ 18 w 64"/>
                <a:gd name="T5" fmla="*/ 43 h 58"/>
                <a:gd name="T6" fmla="*/ 23 w 64"/>
                <a:gd name="T7" fmla="*/ 51 h 58"/>
                <a:gd name="T8" fmla="*/ 29 w 64"/>
                <a:gd name="T9" fmla="*/ 56 h 58"/>
                <a:gd name="T10" fmla="*/ 35 w 64"/>
                <a:gd name="T11" fmla="*/ 56 h 58"/>
                <a:gd name="T12" fmla="*/ 41 w 64"/>
                <a:gd name="T13" fmla="*/ 51 h 58"/>
                <a:gd name="T14" fmla="*/ 46 w 64"/>
                <a:gd name="T15" fmla="*/ 41 h 58"/>
                <a:gd name="T16" fmla="*/ 47 w 64"/>
                <a:gd name="T17" fmla="*/ 48 h 58"/>
                <a:gd name="T18" fmla="*/ 47 w 64"/>
                <a:gd name="T19" fmla="*/ 55 h 58"/>
                <a:gd name="T20" fmla="*/ 55 w 64"/>
                <a:gd name="T21" fmla="*/ 58 h 58"/>
                <a:gd name="T22" fmla="*/ 60 w 64"/>
                <a:gd name="T23" fmla="*/ 57 h 58"/>
                <a:gd name="T24" fmla="*/ 63 w 64"/>
                <a:gd name="T25" fmla="*/ 54 h 58"/>
                <a:gd name="T26" fmla="*/ 62 w 64"/>
                <a:gd name="T27" fmla="*/ 53 h 58"/>
                <a:gd name="T28" fmla="*/ 58 w 64"/>
                <a:gd name="T29" fmla="*/ 50 h 58"/>
                <a:gd name="T30" fmla="*/ 56 w 64"/>
                <a:gd name="T31" fmla="*/ 44 h 58"/>
                <a:gd name="T32" fmla="*/ 57 w 64"/>
                <a:gd name="T33" fmla="*/ 34 h 58"/>
                <a:gd name="T34" fmla="*/ 56 w 64"/>
                <a:gd name="T35" fmla="*/ 21 h 58"/>
                <a:gd name="T36" fmla="*/ 51 w 64"/>
                <a:gd name="T37" fmla="*/ 9 h 58"/>
                <a:gd name="T38" fmla="*/ 46 w 64"/>
                <a:gd name="T39" fmla="*/ 4 h 58"/>
                <a:gd name="T40" fmla="*/ 37 w 64"/>
                <a:gd name="T41" fmla="*/ 2 h 58"/>
                <a:gd name="T42" fmla="*/ 32 w 64"/>
                <a:gd name="T43" fmla="*/ 2 h 58"/>
                <a:gd name="T44" fmla="*/ 33 w 64"/>
                <a:gd name="T45" fmla="*/ 0 h 58"/>
                <a:gd name="T46" fmla="*/ 34 w 64"/>
                <a:gd name="T47" fmla="*/ 0 h 58"/>
                <a:gd name="T48" fmla="*/ 25 w 64"/>
                <a:gd name="T49" fmla="*/ 1 h 58"/>
                <a:gd name="T50" fmla="*/ 17 w 64"/>
                <a:gd name="T51" fmla="*/ 6 h 58"/>
                <a:gd name="T52" fmla="*/ 14 w 64"/>
                <a:gd name="T53" fmla="*/ 8 h 58"/>
                <a:gd name="T54" fmla="*/ 14 w 64"/>
                <a:gd name="T55" fmla="*/ 9 h 58"/>
                <a:gd name="T56" fmla="*/ 13 w 64"/>
                <a:gd name="T57" fmla="*/ 11 h 58"/>
                <a:gd name="T58" fmla="*/ 9 w 64"/>
                <a:gd name="T59" fmla="*/ 21 h 58"/>
                <a:gd name="T60" fmla="*/ 7 w 64"/>
                <a:gd name="T61" fmla="*/ 34 h 58"/>
                <a:gd name="T62" fmla="*/ 8 w 64"/>
                <a:gd name="T63" fmla="*/ 44 h 58"/>
                <a:gd name="T64" fmla="*/ 7 w 64"/>
                <a:gd name="T65" fmla="*/ 50 h 58"/>
                <a:gd name="T66" fmla="*/ 2 w 64"/>
                <a:gd name="T67" fmla="*/ 53 h 58"/>
                <a:gd name="T68" fmla="*/ 1 w 64"/>
                <a:gd name="T69" fmla="*/ 54 h 58"/>
                <a:gd name="T70" fmla="*/ 4 w 64"/>
                <a:gd name="T71" fmla="*/ 57 h 58"/>
                <a:gd name="T72" fmla="*/ 9 w 64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58">
                  <a:moveTo>
                    <a:pt x="12" y="57"/>
                  </a:moveTo>
                  <a:lnTo>
                    <a:pt x="17" y="55"/>
                  </a:lnTo>
                  <a:lnTo>
                    <a:pt x="19" y="54"/>
                  </a:lnTo>
                  <a:lnTo>
                    <a:pt x="18" y="49"/>
                  </a:lnTo>
                  <a:lnTo>
                    <a:pt x="16" y="37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38" y="54"/>
                  </a:lnTo>
                  <a:lnTo>
                    <a:pt x="41" y="51"/>
                  </a:lnTo>
                  <a:lnTo>
                    <a:pt x="44" y="46"/>
                  </a:lnTo>
                  <a:lnTo>
                    <a:pt x="46" y="41"/>
                  </a:lnTo>
                  <a:lnTo>
                    <a:pt x="47" y="35"/>
                  </a:lnTo>
                  <a:lnTo>
                    <a:pt x="47" y="48"/>
                  </a:lnTo>
                  <a:lnTo>
                    <a:pt x="46" y="54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60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4" y="52"/>
                  </a:lnTo>
                  <a:lnTo>
                    <a:pt x="62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57" y="34"/>
                  </a:lnTo>
                  <a:lnTo>
                    <a:pt x="57" y="28"/>
                  </a:lnTo>
                  <a:lnTo>
                    <a:pt x="56" y="21"/>
                  </a:lnTo>
                  <a:lnTo>
                    <a:pt x="53" y="13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9" y="4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9" y="21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8" y="39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9" y="58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1" name="Freeform 88">
              <a:extLst>
                <a:ext uri="{FF2B5EF4-FFF2-40B4-BE49-F238E27FC236}">
                  <a16:creationId xmlns:a16="http://schemas.microsoft.com/office/drawing/2014/main" id="{6A371349-7186-4D00-94C0-05BED547B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0" y="3965575"/>
              <a:ext cx="14288" cy="26988"/>
            </a:xfrm>
            <a:custGeom>
              <a:avLst/>
              <a:gdLst>
                <a:gd name="T0" fmla="*/ 3 w 9"/>
                <a:gd name="T1" fmla="*/ 11 h 17"/>
                <a:gd name="T2" fmla="*/ 4 w 9"/>
                <a:gd name="T3" fmla="*/ 14 h 17"/>
                <a:gd name="T4" fmla="*/ 5 w 9"/>
                <a:gd name="T5" fmla="*/ 16 h 17"/>
                <a:gd name="T6" fmla="*/ 6 w 9"/>
                <a:gd name="T7" fmla="*/ 17 h 17"/>
                <a:gd name="T8" fmla="*/ 8 w 9"/>
                <a:gd name="T9" fmla="*/ 17 h 17"/>
                <a:gd name="T10" fmla="*/ 9 w 9"/>
                <a:gd name="T11" fmla="*/ 17 h 17"/>
                <a:gd name="T12" fmla="*/ 9 w 9"/>
                <a:gd name="T13" fmla="*/ 15 h 17"/>
                <a:gd name="T14" fmla="*/ 8 w 9"/>
                <a:gd name="T15" fmla="*/ 11 h 17"/>
                <a:gd name="T16" fmla="*/ 7 w 9"/>
                <a:gd name="T17" fmla="*/ 9 h 17"/>
                <a:gd name="T18" fmla="*/ 6 w 9"/>
                <a:gd name="T19" fmla="*/ 8 h 17"/>
                <a:gd name="T20" fmla="*/ 4 w 9"/>
                <a:gd name="T21" fmla="*/ 7 h 17"/>
                <a:gd name="T22" fmla="*/ 2 w 9"/>
                <a:gd name="T23" fmla="*/ 4 h 17"/>
                <a:gd name="T24" fmla="*/ 0 w 9"/>
                <a:gd name="T25" fmla="*/ 0 h 17"/>
                <a:gd name="T26" fmla="*/ 0 w 9"/>
                <a:gd name="T27" fmla="*/ 3 h 17"/>
                <a:gd name="T28" fmla="*/ 1 w 9"/>
                <a:gd name="T29" fmla="*/ 11 h 17"/>
                <a:gd name="T30" fmla="*/ 2 w 9"/>
                <a:gd name="T31" fmla="*/ 14 h 17"/>
                <a:gd name="T32" fmla="*/ 2 w 9"/>
                <a:gd name="T33" fmla="*/ 14 h 17"/>
                <a:gd name="T34" fmla="*/ 3 w 9"/>
                <a:gd name="T35" fmla="*/ 10 h 17"/>
                <a:gd name="T36" fmla="*/ 3 w 9"/>
                <a:gd name="T37" fmla="*/ 10 h 17"/>
                <a:gd name="T38" fmla="*/ 3 w 9"/>
                <a:gd name="T3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17">
                  <a:moveTo>
                    <a:pt x="3" y="11"/>
                  </a:moveTo>
                  <a:lnTo>
                    <a:pt x="4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4" name="Freeform 89">
              <a:extLst>
                <a:ext uri="{FF2B5EF4-FFF2-40B4-BE49-F238E27FC236}">
                  <a16:creationId xmlns:a16="http://schemas.microsoft.com/office/drawing/2014/main" id="{3C5CC98F-7833-4D8D-9ED8-1B8F7D95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3965575"/>
              <a:ext cx="14288" cy="26988"/>
            </a:xfrm>
            <a:custGeom>
              <a:avLst/>
              <a:gdLst>
                <a:gd name="T0" fmla="*/ 8 w 9"/>
                <a:gd name="T1" fmla="*/ 11 h 17"/>
                <a:gd name="T2" fmla="*/ 9 w 9"/>
                <a:gd name="T3" fmla="*/ 3 h 17"/>
                <a:gd name="T4" fmla="*/ 9 w 9"/>
                <a:gd name="T5" fmla="*/ 0 h 17"/>
                <a:gd name="T6" fmla="*/ 7 w 9"/>
                <a:gd name="T7" fmla="*/ 4 h 17"/>
                <a:gd name="T8" fmla="*/ 5 w 9"/>
                <a:gd name="T9" fmla="*/ 7 h 17"/>
                <a:gd name="T10" fmla="*/ 3 w 9"/>
                <a:gd name="T11" fmla="*/ 8 h 17"/>
                <a:gd name="T12" fmla="*/ 3 w 9"/>
                <a:gd name="T13" fmla="*/ 9 h 17"/>
                <a:gd name="T14" fmla="*/ 2 w 9"/>
                <a:gd name="T15" fmla="*/ 11 h 17"/>
                <a:gd name="T16" fmla="*/ 0 w 9"/>
                <a:gd name="T17" fmla="*/ 15 h 17"/>
                <a:gd name="T18" fmla="*/ 0 w 9"/>
                <a:gd name="T19" fmla="*/ 17 h 17"/>
                <a:gd name="T20" fmla="*/ 2 w 9"/>
                <a:gd name="T21" fmla="*/ 17 h 17"/>
                <a:gd name="T22" fmla="*/ 3 w 9"/>
                <a:gd name="T23" fmla="*/ 17 h 17"/>
                <a:gd name="T24" fmla="*/ 4 w 9"/>
                <a:gd name="T25" fmla="*/ 16 h 17"/>
                <a:gd name="T26" fmla="*/ 6 w 9"/>
                <a:gd name="T27" fmla="*/ 13 h 17"/>
                <a:gd name="T28" fmla="*/ 6 w 9"/>
                <a:gd name="T29" fmla="*/ 10 h 17"/>
                <a:gd name="T30" fmla="*/ 7 w 9"/>
                <a:gd name="T31" fmla="*/ 14 h 17"/>
                <a:gd name="T32" fmla="*/ 7 w 9"/>
                <a:gd name="T33" fmla="*/ 14 h 17"/>
                <a:gd name="T34" fmla="*/ 8 w 9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7">
                  <a:moveTo>
                    <a:pt x="8" y="11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7" y="4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5" name="Freeform 90">
              <a:extLst>
                <a:ext uri="{FF2B5EF4-FFF2-40B4-BE49-F238E27FC236}">
                  <a16:creationId xmlns:a16="http://schemas.microsoft.com/office/drawing/2014/main" id="{E509B63E-11BE-4A4E-AF62-6ADD12FD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3911600"/>
              <a:ext cx="25400" cy="20638"/>
            </a:xfrm>
            <a:custGeom>
              <a:avLst/>
              <a:gdLst>
                <a:gd name="T0" fmla="*/ 2 w 16"/>
                <a:gd name="T1" fmla="*/ 12 h 13"/>
                <a:gd name="T2" fmla="*/ 3 w 16"/>
                <a:gd name="T3" fmla="*/ 10 h 13"/>
                <a:gd name="T4" fmla="*/ 3 w 16"/>
                <a:gd name="T5" fmla="*/ 9 h 13"/>
                <a:gd name="T6" fmla="*/ 3 w 16"/>
                <a:gd name="T7" fmla="*/ 9 h 13"/>
                <a:gd name="T8" fmla="*/ 3 w 16"/>
                <a:gd name="T9" fmla="*/ 9 h 13"/>
                <a:gd name="T10" fmla="*/ 3 w 16"/>
                <a:gd name="T11" fmla="*/ 8 h 13"/>
                <a:gd name="T12" fmla="*/ 4 w 16"/>
                <a:gd name="T13" fmla="*/ 7 h 13"/>
                <a:gd name="T14" fmla="*/ 5 w 16"/>
                <a:gd name="T15" fmla="*/ 8 h 13"/>
                <a:gd name="T16" fmla="*/ 5 w 16"/>
                <a:gd name="T17" fmla="*/ 9 h 13"/>
                <a:gd name="T18" fmla="*/ 5 w 16"/>
                <a:gd name="T19" fmla="*/ 9 h 13"/>
                <a:gd name="T20" fmla="*/ 5 w 16"/>
                <a:gd name="T21" fmla="*/ 9 h 13"/>
                <a:gd name="T22" fmla="*/ 5 w 16"/>
                <a:gd name="T23" fmla="*/ 11 h 13"/>
                <a:gd name="T24" fmla="*/ 6 w 16"/>
                <a:gd name="T25" fmla="*/ 12 h 13"/>
                <a:gd name="T26" fmla="*/ 7 w 16"/>
                <a:gd name="T27" fmla="*/ 13 h 13"/>
                <a:gd name="T28" fmla="*/ 9 w 16"/>
                <a:gd name="T29" fmla="*/ 13 h 13"/>
                <a:gd name="T30" fmla="*/ 11 w 16"/>
                <a:gd name="T31" fmla="*/ 13 h 13"/>
                <a:gd name="T32" fmla="*/ 12 w 16"/>
                <a:gd name="T33" fmla="*/ 12 h 13"/>
                <a:gd name="T34" fmla="*/ 13 w 16"/>
                <a:gd name="T35" fmla="*/ 10 h 13"/>
                <a:gd name="T36" fmla="*/ 14 w 16"/>
                <a:gd name="T37" fmla="*/ 8 h 13"/>
                <a:gd name="T38" fmla="*/ 14 w 16"/>
                <a:gd name="T39" fmla="*/ 7 h 13"/>
                <a:gd name="T40" fmla="*/ 15 w 16"/>
                <a:gd name="T41" fmla="*/ 6 h 13"/>
                <a:gd name="T42" fmla="*/ 16 w 16"/>
                <a:gd name="T43" fmla="*/ 2 h 13"/>
                <a:gd name="T44" fmla="*/ 16 w 16"/>
                <a:gd name="T45" fmla="*/ 0 h 13"/>
                <a:gd name="T46" fmla="*/ 3 w 16"/>
                <a:gd name="T47" fmla="*/ 2 h 13"/>
                <a:gd name="T48" fmla="*/ 2 w 16"/>
                <a:gd name="T49" fmla="*/ 3 h 13"/>
                <a:gd name="T50" fmla="*/ 1 w 16"/>
                <a:gd name="T51" fmla="*/ 5 h 13"/>
                <a:gd name="T52" fmla="*/ 1 w 16"/>
                <a:gd name="T53" fmla="*/ 8 h 13"/>
                <a:gd name="T54" fmla="*/ 0 w 16"/>
                <a:gd name="T55" fmla="*/ 12 h 13"/>
                <a:gd name="T56" fmla="*/ 0 w 16"/>
                <a:gd name="T57" fmla="*/ 13 h 13"/>
                <a:gd name="T58" fmla="*/ 0 w 16"/>
                <a:gd name="T59" fmla="*/ 13 h 13"/>
                <a:gd name="T60" fmla="*/ 1 w 16"/>
                <a:gd name="T61" fmla="*/ 13 h 13"/>
                <a:gd name="T62" fmla="*/ 2 w 16"/>
                <a:gd name="T6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3">
                  <a:moveTo>
                    <a:pt x="2" y="12"/>
                  </a:move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6" name="Freeform 91">
              <a:extLst>
                <a:ext uri="{FF2B5EF4-FFF2-40B4-BE49-F238E27FC236}">
                  <a16:creationId xmlns:a16="http://schemas.microsoft.com/office/drawing/2014/main" id="{F0A38057-0DF9-4A7D-AF79-40BE3A56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911600"/>
              <a:ext cx="25400" cy="22225"/>
            </a:xfrm>
            <a:custGeom>
              <a:avLst/>
              <a:gdLst>
                <a:gd name="T0" fmla="*/ 11 w 16"/>
                <a:gd name="T1" fmla="*/ 10 h 14"/>
                <a:gd name="T2" fmla="*/ 11 w 16"/>
                <a:gd name="T3" fmla="*/ 9 h 14"/>
                <a:gd name="T4" fmla="*/ 11 w 16"/>
                <a:gd name="T5" fmla="*/ 9 h 14"/>
                <a:gd name="T6" fmla="*/ 12 w 16"/>
                <a:gd name="T7" fmla="*/ 8 h 14"/>
                <a:gd name="T8" fmla="*/ 12 w 16"/>
                <a:gd name="T9" fmla="*/ 8 h 14"/>
                <a:gd name="T10" fmla="*/ 13 w 16"/>
                <a:gd name="T11" fmla="*/ 8 h 14"/>
                <a:gd name="T12" fmla="*/ 13 w 16"/>
                <a:gd name="T13" fmla="*/ 9 h 14"/>
                <a:gd name="T14" fmla="*/ 13 w 16"/>
                <a:gd name="T15" fmla="*/ 9 h 14"/>
                <a:gd name="T16" fmla="*/ 13 w 16"/>
                <a:gd name="T17" fmla="*/ 9 h 14"/>
                <a:gd name="T18" fmla="*/ 13 w 16"/>
                <a:gd name="T19" fmla="*/ 10 h 14"/>
                <a:gd name="T20" fmla="*/ 13 w 16"/>
                <a:gd name="T21" fmla="*/ 10 h 14"/>
                <a:gd name="T22" fmla="*/ 14 w 16"/>
                <a:gd name="T23" fmla="*/ 12 h 14"/>
                <a:gd name="T24" fmla="*/ 15 w 16"/>
                <a:gd name="T25" fmla="*/ 13 h 14"/>
                <a:gd name="T26" fmla="*/ 16 w 16"/>
                <a:gd name="T27" fmla="*/ 13 h 14"/>
                <a:gd name="T28" fmla="*/ 16 w 16"/>
                <a:gd name="T29" fmla="*/ 12 h 14"/>
                <a:gd name="T30" fmla="*/ 16 w 16"/>
                <a:gd name="T31" fmla="*/ 9 h 14"/>
                <a:gd name="T32" fmla="*/ 15 w 16"/>
                <a:gd name="T33" fmla="*/ 6 h 14"/>
                <a:gd name="T34" fmla="*/ 14 w 16"/>
                <a:gd name="T35" fmla="*/ 3 h 14"/>
                <a:gd name="T36" fmla="*/ 13 w 16"/>
                <a:gd name="T37" fmla="*/ 2 h 14"/>
                <a:gd name="T38" fmla="*/ 0 w 16"/>
                <a:gd name="T39" fmla="*/ 0 h 14"/>
                <a:gd name="T40" fmla="*/ 0 w 16"/>
                <a:gd name="T41" fmla="*/ 2 h 14"/>
                <a:gd name="T42" fmla="*/ 1 w 16"/>
                <a:gd name="T43" fmla="*/ 7 h 14"/>
                <a:gd name="T44" fmla="*/ 2 w 16"/>
                <a:gd name="T45" fmla="*/ 7 h 14"/>
                <a:gd name="T46" fmla="*/ 2 w 16"/>
                <a:gd name="T47" fmla="*/ 8 h 14"/>
                <a:gd name="T48" fmla="*/ 3 w 16"/>
                <a:gd name="T49" fmla="*/ 10 h 14"/>
                <a:gd name="T50" fmla="*/ 4 w 16"/>
                <a:gd name="T51" fmla="*/ 12 h 14"/>
                <a:gd name="T52" fmla="*/ 5 w 16"/>
                <a:gd name="T53" fmla="*/ 13 h 14"/>
                <a:gd name="T54" fmla="*/ 7 w 16"/>
                <a:gd name="T55" fmla="*/ 14 h 14"/>
                <a:gd name="T56" fmla="*/ 9 w 16"/>
                <a:gd name="T57" fmla="*/ 14 h 14"/>
                <a:gd name="T58" fmla="*/ 10 w 16"/>
                <a:gd name="T59" fmla="*/ 13 h 14"/>
                <a:gd name="T60" fmla="*/ 11 w 16"/>
                <a:gd name="T61" fmla="*/ 11 h 14"/>
                <a:gd name="T62" fmla="*/ 11 w 16"/>
                <a:gd name="T6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14">
                  <a:moveTo>
                    <a:pt x="11" y="10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7" name="Freeform 92">
              <a:extLst>
                <a:ext uri="{FF2B5EF4-FFF2-40B4-BE49-F238E27FC236}">
                  <a16:creationId xmlns:a16="http://schemas.microsoft.com/office/drawing/2014/main" id="{867339BA-7FBB-459D-81F5-259A229ED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3725863"/>
              <a:ext cx="212725" cy="336550"/>
            </a:xfrm>
            <a:custGeom>
              <a:avLst/>
              <a:gdLst>
                <a:gd name="T0" fmla="*/ 21 w 134"/>
                <a:gd name="T1" fmla="*/ 98 h 212"/>
                <a:gd name="T2" fmla="*/ 19 w 134"/>
                <a:gd name="T3" fmla="*/ 47 h 212"/>
                <a:gd name="T4" fmla="*/ 20 w 134"/>
                <a:gd name="T5" fmla="*/ 39 h 212"/>
                <a:gd name="T6" fmla="*/ 21 w 134"/>
                <a:gd name="T7" fmla="*/ 39 h 212"/>
                <a:gd name="T8" fmla="*/ 25 w 134"/>
                <a:gd name="T9" fmla="*/ 93 h 212"/>
                <a:gd name="T10" fmla="*/ 27 w 134"/>
                <a:gd name="T11" fmla="*/ 114 h 212"/>
                <a:gd name="T12" fmla="*/ 28 w 134"/>
                <a:gd name="T13" fmla="*/ 118 h 212"/>
                <a:gd name="T14" fmla="*/ 32 w 134"/>
                <a:gd name="T15" fmla="*/ 126 h 212"/>
                <a:gd name="T16" fmla="*/ 56 w 134"/>
                <a:gd name="T17" fmla="*/ 212 h 212"/>
                <a:gd name="T18" fmla="*/ 65 w 134"/>
                <a:gd name="T19" fmla="*/ 144 h 212"/>
                <a:gd name="T20" fmla="*/ 67 w 134"/>
                <a:gd name="T21" fmla="*/ 144 h 212"/>
                <a:gd name="T22" fmla="*/ 77 w 134"/>
                <a:gd name="T23" fmla="*/ 212 h 212"/>
                <a:gd name="T24" fmla="*/ 100 w 134"/>
                <a:gd name="T25" fmla="*/ 127 h 212"/>
                <a:gd name="T26" fmla="*/ 104 w 134"/>
                <a:gd name="T27" fmla="*/ 118 h 212"/>
                <a:gd name="T28" fmla="*/ 105 w 134"/>
                <a:gd name="T29" fmla="*/ 110 h 212"/>
                <a:gd name="T30" fmla="*/ 110 w 134"/>
                <a:gd name="T31" fmla="*/ 41 h 212"/>
                <a:gd name="T32" fmla="*/ 111 w 134"/>
                <a:gd name="T33" fmla="*/ 40 h 212"/>
                <a:gd name="T34" fmla="*/ 113 w 134"/>
                <a:gd name="T35" fmla="*/ 37 h 212"/>
                <a:gd name="T36" fmla="*/ 114 w 134"/>
                <a:gd name="T37" fmla="*/ 71 h 212"/>
                <a:gd name="T38" fmla="*/ 112 w 134"/>
                <a:gd name="T39" fmla="*/ 114 h 212"/>
                <a:gd name="T40" fmla="*/ 118 w 134"/>
                <a:gd name="T41" fmla="*/ 114 h 212"/>
                <a:gd name="T42" fmla="*/ 126 w 134"/>
                <a:gd name="T43" fmla="*/ 112 h 212"/>
                <a:gd name="T44" fmla="*/ 132 w 134"/>
                <a:gd name="T45" fmla="*/ 63 h 212"/>
                <a:gd name="T46" fmla="*/ 134 w 134"/>
                <a:gd name="T47" fmla="*/ 20 h 212"/>
                <a:gd name="T48" fmla="*/ 129 w 134"/>
                <a:gd name="T49" fmla="*/ 15 h 212"/>
                <a:gd name="T50" fmla="*/ 119 w 134"/>
                <a:gd name="T51" fmla="*/ 7 h 212"/>
                <a:gd name="T52" fmla="*/ 104 w 134"/>
                <a:gd name="T53" fmla="*/ 2 h 212"/>
                <a:gd name="T54" fmla="*/ 89 w 134"/>
                <a:gd name="T55" fmla="*/ 0 h 212"/>
                <a:gd name="T56" fmla="*/ 86 w 134"/>
                <a:gd name="T57" fmla="*/ 2 h 212"/>
                <a:gd name="T58" fmla="*/ 73 w 134"/>
                <a:gd name="T59" fmla="*/ 14 h 212"/>
                <a:gd name="T60" fmla="*/ 71 w 134"/>
                <a:gd name="T61" fmla="*/ 6 h 212"/>
                <a:gd name="T62" fmla="*/ 63 w 134"/>
                <a:gd name="T63" fmla="*/ 11 h 212"/>
                <a:gd name="T64" fmla="*/ 60 w 134"/>
                <a:gd name="T65" fmla="*/ 45 h 212"/>
                <a:gd name="T66" fmla="*/ 47 w 134"/>
                <a:gd name="T67" fmla="*/ 0 h 212"/>
                <a:gd name="T68" fmla="*/ 45 w 134"/>
                <a:gd name="T69" fmla="*/ 0 h 212"/>
                <a:gd name="T70" fmla="*/ 15 w 134"/>
                <a:gd name="T71" fmla="*/ 9 h 212"/>
                <a:gd name="T72" fmla="*/ 5 w 134"/>
                <a:gd name="T73" fmla="*/ 16 h 212"/>
                <a:gd name="T74" fmla="*/ 0 w 134"/>
                <a:gd name="T75" fmla="*/ 25 h 212"/>
                <a:gd name="T76" fmla="*/ 1 w 134"/>
                <a:gd name="T77" fmla="*/ 65 h 212"/>
                <a:gd name="T78" fmla="*/ 6 w 134"/>
                <a:gd name="T79" fmla="*/ 112 h 212"/>
                <a:gd name="T80" fmla="*/ 15 w 134"/>
                <a:gd name="T81" fmla="*/ 115 h 212"/>
                <a:gd name="T82" fmla="*/ 22 w 134"/>
                <a:gd name="T83" fmla="*/ 1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212">
                  <a:moveTo>
                    <a:pt x="22" y="115"/>
                  </a:moveTo>
                  <a:lnTo>
                    <a:pt x="21" y="98"/>
                  </a:lnTo>
                  <a:lnTo>
                    <a:pt x="20" y="72"/>
                  </a:lnTo>
                  <a:lnTo>
                    <a:pt x="19" y="47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4" y="78"/>
                  </a:lnTo>
                  <a:lnTo>
                    <a:pt x="25" y="93"/>
                  </a:lnTo>
                  <a:lnTo>
                    <a:pt x="26" y="106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28" y="118"/>
                  </a:lnTo>
                  <a:lnTo>
                    <a:pt x="29" y="122"/>
                  </a:lnTo>
                  <a:lnTo>
                    <a:pt x="32" y="126"/>
                  </a:lnTo>
                  <a:lnTo>
                    <a:pt x="38" y="212"/>
                  </a:lnTo>
                  <a:lnTo>
                    <a:pt x="56" y="212"/>
                  </a:lnTo>
                  <a:lnTo>
                    <a:pt x="65" y="144"/>
                  </a:lnTo>
                  <a:lnTo>
                    <a:pt x="65" y="144"/>
                  </a:lnTo>
                  <a:lnTo>
                    <a:pt x="66" y="144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77" y="212"/>
                  </a:lnTo>
                  <a:lnTo>
                    <a:pt x="94" y="212"/>
                  </a:lnTo>
                  <a:lnTo>
                    <a:pt x="100" y="127"/>
                  </a:lnTo>
                  <a:lnTo>
                    <a:pt x="103" y="122"/>
                  </a:lnTo>
                  <a:lnTo>
                    <a:pt x="104" y="118"/>
                  </a:lnTo>
                  <a:lnTo>
                    <a:pt x="105" y="117"/>
                  </a:lnTo>
                  <a:lnTo>
                    <a:pt x="105" y="110"/>
                  </a:lnTo>
                  <a:lnTo>
                    <a:pt x="107" y="91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1" y="40"/>
                  </a:lnTo>
                  <a:lnTo>
                    <a:pt x="112" y="39"/>
                  </a:lnTo>
                  <a:lnTo>
                    <a:pt x="113" y="37"/>
                  </a:lnTo>
                  <a:lnTo>
                    <a:pt x="114" y="47"/>
                  </a:lnTo>
                  <a:lnTo>
                    <a:pt x="114" y="71"/>
                  </a:lnTo>
                  <a:lnTo>
                    <a:pt x="113" y="98"/>
                  </a:lnTo>
                  <a:lnTo>
                    <a:pt x="112" y="114"/>
                  </a:lnTo>
                  <a:lnTo>
                    <a:pt x="115" y="115"/>
                  </a:lnTo>
                  <a:lnTo>
                    <a:pt x="118" y="114"/>
                  </a:lnTo>
                  <a:lnTo>
                    <a:pt x="122" y="113"/>
                  </a:lnTo>
                  <a:lnTo>
                    <a:pt x="126" y="112"/>
                  </a:lnTo>
                  <a:lnTo>
                    <a:pt x="129" y="92"/>
                  </a:lnTo>
                  <a:lnTo>
                    <a:pt x="132" y="63"/>
                  </a:lnTo>
                  <a:lnTo>
                    <a:pt x="134" y="35"/>
                  </a:lnTo>
                  <a:lnTo>
                    <a:pt x="134" y="20"/>
                  </a:lnTo>
                  <a:lnTo>
                    <a:pt x="133" y="18"/>
                  </a:lnTo>
                  <a:lnTo>
                    <a:pt x="129" y="15"/>
                  </a:lnTo>
                  <a:lnTo>
                    <a:pt x="125" y="12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2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76" y="47"/>
                  </a:lnTo>
                  <a:lnTo>
                    <a:pt x="73" y="14"/>
                  </a:lnTo>
                  <a:lnTo>
                    <a:pt x="74" y="11"/>
                  </a:lnTo>
                  <a:lnTo>
                    <a:pt x="71" y="6"/>
                  </a:lnTo>
                  <a:lnTo>
                    <a:pt x="66" y="6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0" y="45"/>
                  </a:lnTo>
                  <a:lnTo>
                    <a:pt x="59" y="47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30" y="3"/>
                  </a:lnTo>
                  <a:lnTo>
                    <a:pt x="15" y="9"/>
                  </a:lnTo>
                  <a:lnTo>
                    <a:pt x="9" y="12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1" y="65"/>
                  </a:lnTo>
                  <a:lnTo>
                    <a:pt x="4" y="93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15" y="115"/>
                  </a:lnTo>
                  <a:lnTo>
                    <a:pt x="19" y="115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8" name="Freeform 93">
              <a:extLst>
                <a:ext uri="{FF2B5EF4-FFF2-40B4-BE49-F238E27FC236}">
                  <a16:creationId xmlns:a16="http://schemas.microsoft.com/office/drawing/2014/main" id="{C6A87B42-E775-4476-B82B-72835DFD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3608388"/>
              <a:ext cx="96838" cy="119063"/>
            </a:xfrm>
            <a:custGeom>
              <a:avLst/>
              <a:gdLst>
                <a:gd name="T0" fmla="*/ 1 w 61"/>
                <a:gd name="T1" fmla="*/ 33 h 75"/>
                <a:gd name="T2" fmla="*/ 1 w 61"/>
                <a:gd name="T3" fmla="*/ 46 h 75"/>
                <a:gd name="T4" fmla="*/ 3 w 61"/>
                <a:gd name="T5" fmla="*/ 48 h 75"/>
                <a:gd name="T6" fmla="*/ 6 w 61"/>
                <a:gd name="T7" fmla="*/ 53 h 75"/>
                <a:gd name="T8" fmla="*/ 12 w 61"/>
                <a:gd name="T9" fmla="*/ 63 h 75"/>
                <a:gd name="T10" fmla="*/ 20 w 61"/>
                <a:gd name="T11" fmla="*/ 70 h 75"/>
                <a:gd name="T12" fmla="*/ 28 w 61"/>
                <a:gd name="T13" fmla="*/ 75 h 75"/>
                <a:gd name="T14" fmla="*/ 35 w 61"/>
                <a:gd name="T15" fmla="*/ 75 h 75"/>
                <a:gd name="T16" fmla="*/ 43 w 61"/>
                <a:gd name="T17" fmla="*/ 71 h 75"/>
                <a:gd name="T18" fmla="*/ 50 w 61"/>
                <a:gd name="T19" fmla="*/ 63 h 75"/>
                <a:gd name="T20" fmla="*/ 55 w 61"/>
                <a:gd name="T21" fmla="*/ 52 h 75"/>
                <a:gd name="T22" fmla="*/ 57 w 61"/>
                <a:gd name="T23" fmla="*/ 48 h 75"/>
                <a:gd name="T24" fmla="*/ 60 w 61"/>
                <a:gd name="T25" fmla="*/ 46 h 75"/>
                <a:gd name="T26" fmla="*/ 60 w 61"/>
                <a:gd name="T27" fmla="*/ 32 h 75"/>
                <a:gd name="T28" fmla="*/ 58 w 61"/>
                <a:gd name="T29" fmla="*/ 29 h 75"/>
                <a:gd name="T30" fmla="*/ 58 w 61"/>
                <a:gd name="T31" fmla="*/ 26 h 75"/>
                <a:gd name="T32" fmla="*/ 56 w 61"/>
                <a:gd name="T33" fmla="*/ 23 h 75"/>
                <a:gd name="T34" fmla="*/ 51 w 61"/>
                <a:gd name="T35" fmla="*/ 23 h 75"/>
                <a:gd name="T36" fmla="*/ 42 w 61"/>
                <a:gd name="T37" fmla="*/ 19 h 75"/>
                <a:gd name="T38" fmla="*/ 37 w 61"/>
                <a:gd name="T39" fmla="*/ 17 h 75"/>
                <a:gd name="T40" fmla="*/ 44 w 61"/>
                <a:gd name="T41" fmla="*/ 19 h 75"/>
                <a:gd name="T42" fmla="*/ 52 w 61"/>
                <a:gd name="T43" fmla="*/ 19 h 75"/>
                <a:gd name="T44" fmla="*/ 59 w 61"/>
                <a:gd name="T45" fmla="*/ 12 h 75"/>
                <a:gd name="T46" fmla="*/ 56 w 61"/>
                <a:gd name="T47" fmla="*/ 7 h 75"/>
                <a:gd name="T48" fmla="*/ 40 w 61"/>
                <a:gd name="T49" fmla="*/ 0 h 75"/>
                <a:gd name="T50" fmla="*/ 26 w 61"/>
                <a:gd name="T51" fmla="*/ 0 h 75"/>
                <a:gd name="T52" fmla="*/ 16 w 61"/>
                <a:gd name="T53" fmla="*/ 3 h 75"/>
                <a:gd name="T54" fmla="*/ 6 w 61"/>
                <a:gd name="T55" fmla="*/ 8 h 75"/>
                <a:gd name="T56" fmla="*/ 3 w 61"/>
                <a:gd name="T57" fmla="*/ 12 h 75"/>
                <a:gd name="T58" fmla="*/ 5 w 61"/>
                <a:gd name="T59" fmla="*/ 13 h 75"/>
                <a:gd name="T60" fmla="*/ 3 w 61"/>
                <a:gd name="T61" fmla="*/ 20 h 75"/>
                <a:gd name="T62" fmla="*/ 3 w 61"/>
                <a:gd name="T63" fmla="*/ 27 h 75"/>
                <a:gd name="T64" fmla="*/ 3 w 61"/>
                <a:gd name="T6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75">
                  <a:moveTo>
                    <a:pt x="2" y="30"/>
                  </a:moveTo>
                  <a:lnTo>
                    <a:pt x="1" y="33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58"/>
                  </a:lnTo>
                  <a:lnTo>
                    <a:pt x="12" y="63"/>
                  </a:lnTo>
                  <a:lnTo>
                    <a:pt x="16" y="67"/>
                  </a:lnTo>
                  <a:lnTo>
                    <a:pt x="20" y="70"/>
                  </a:lnTo>
                  <a:lnTo>
                    <a:pt x="23" y="73"/>
                  </a:lnTo>
                  <a:lnTo>
                    <a:pt x="28" y="75"/>
                  </a:lnTo>
                  <a:lnTo>
                    <a:pt x="31" y="75"/>
                  </a:lnTo>
                  <a:lnTo>
                    <a:pt x="35" y="75"/>
                  </a:lnTo>
                  <a:lnTo>
                    <a:pt x="39" y="73"/>
                  </a:lnTo>
                  <a:lnTo>
                    <a:pt x="43" y="71"/>
                  </a:lnTo>
                  <a:lnTo>
                    <a:pt x="47" y="67"/>
                  </a:lnTo>
                  <a:lnTo>
                    <a:pt x="50" y="63"/>
                  </a:lnTo>
                  <a:lnTo>
                    <a:pt x="53" y="58"/>
                  </a:lnTo>
                  <a:lnTo>
                    <a:pt x="55" y="52"/>
                  </a:lnTo>
                  <a:lnTo>
                    <a:pt x="57" y="46"/>
                  </a:lnTo>
                  <a:lnTo>
                    <a:pt x="57" y="48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1" y="39"/>
                  </a:lnTo>
                  <a:lnTo>
                    <a:pt x="60" y="32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26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1" y="23"/>
                  </a:lnTo>
                  <a:lnTo>
                    <a:pt x="48" y="22"/>
                  </a:lnTo>
                  <a:lnTo>
                    <a:pt x="42" y="19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39" y="18"/>
                  </a:lnTo>
                  <a:lnTo>
                    <a:pt x="44" y="19"/>
                  </a:lnTo>
                  <a:lnTo>
                    <a:pt x="48" y="20"/>
                  </a:lnTo>
                  <a:lnTo>
                    <a:pt x="52" y="19"/>
                  </a:lnTo>
                  <a:lnTo>
                    <a:pt x="55" y="17"/>
                  </a:lnTo>
                  <a:lnTo>
                    <a:pt x="59" y="12"/>
                  </a:lnTo>
                  <a:lnTo>
                    <a:pt x="60" y="10"/>
                  </a:lnTo>
                  <a:lnTo>
                    <a:pt x="56" y="7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6" y="8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9" name="Freeform 94">
              <a:extLst>
                <a:ext uri="{FF2B5EF4-FFF2-40B4-BE49-F238E27FC236}">
                  <a16:creationId xmlns:a16="http://schemas.microsoft.com/office/drawing/2014/main" id="{D7D32C1E-BA99-4DAB-BE9D-CD3069C2D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4067175"/>
              <a:ext cx="39688" cy="17463"/>
            </a:xfrm>
            <a:custGeom>
              <a:avLst/>
              <a:gdLst>
                <a:gd name="T0" fmla="*/ 10 w 25"/>
                <a:gd name="T1" fmla="*/ 0 h 11"/>
                <a:gd name="T2" fmla="*/ 9 w 25"/>
                <a:gd name="T3" fmla="*/ 0 h 11"/>
                <a:gd name="T4" fmla="*/ 7 w 25"/>
                <a:gd name="T5" fmla="*/ 1 h 11"/>
                <a:gd name="T6" fmla="*/ 4 w 25"/>
                <a:gd name="T7" fmla="*/ 4 h 11"/>
                <a:gd name="T8" fmla="*/ 1 w 25"/>
                <a:gd name="T9" fmla="*/ 7 h 11"/>
                <a:gd name="T10" fmla="*/ 0 w 25"/>
                <a:gd name="T11" fmla="*/ 8 h 11"/>
                <a:gd name="T12" fmla="*/ 0 w 25"/>
                <a:gd name="T13" fmla="*/ 10 h 11"/>
                <a:gd name="T14" fmla="*/ 2 w 25"/>
                <a:gd name="T15" fmla="*/ 10 h 11"/>
                <a:gd name="T16" fmla="*/ 4 w 25"/>
                <a:gd name="T17" fmla="*/ 11 h 11"/>
                <a:gd name="T18" fmla="*/ 9 w 25"/>
                <a:gd name="T19" fmla="*/ 11 h 11"/>
                <a:gd name="T20" fmla="*/ 13 w 25"/>
                <a:gd name="T21" fmla="*/ 10 h 11"/>
                <a:gd name="T22" fmla="*/ 16 w 25"/>
                <a:gd name="T23" fmla="*/ 8 h 11"/>
                <a:gd name="T24" fmla="*/ 19 w 25"/>
                <a:gd name="T25" fmla="*/ 6 h 11"/>
                <a:gd name="T26" fmla="*/ 20 w 25"/>
                <a:gd name="T27" fmla="*/ 6 h 11"/>
                <a:gd name="T28" fmla="*/ 21 w 25"/>
                <a:gd name="T29" fmla="*/ 6 h 11"/>
                <a:gd name="T30" fmla="*/ 23 w 25"/>
                <a:gd name="T31" fmla="*/ 6 h 11"/>
                <a:gd name="T32" fmla="*/ 24 w 25"/>
                <a:gd name="T33" fmla="*/ 6 h 11"/>
                <a:gd name="T34" fmla="*/ 25 w 25"/>
                <a:gd name="T35" fmla="*/ 3 h 11"/>
                <a:gd name="T36" fmla="*/ 25 w 25"/>
                <a:gd name="T37" fmla="*/ 2 h 11"/>
                <a:gd name="T38" fmla="*/ 25 w 25"/>
                <a:gd name="T39" fmla="*/ 1 h 11"/>
                <a:gd name="T40" fmla="*/ 25 w 25"/>
                <a:gd name="T41" fmla="*/ 0 h 11"/>
                <a:gd name="T42" fmla="*/ 25 w 25"/>
                <a:gd name="T43" fmla="*/ 0 h 11"/>
                <a:gd name="T44" fmla="*/ 10 w 25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0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0" name="Freeform 95">
              <a:extLst>
                <a:ext uri="{FF2B5EF4-FFF2-40B4-BE49-F238E27FC236}">
                  <a16:creationId xmlns:a16="http://schemas.microsoft.com/office/drawing/2014/main" id="{077265D2-4DB7-4EE5-9377-E2FEF7CF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6550" y="4067175"/>
              <a:ext cx="39688" cy="17463"/>
            </a:xfrm>
            <a:custGeom>
              <a:avLst/>
              <a:gdLst>
                <a:gd name="T0" fmla="*/ 1 w 25"/>
                <a:gd name="T1" fmla="*/ 6 h 11"/>
                <a:gd name="T2" fmla="*/ 3 w 25"/>
                <a:gd name="T3" fmla="*/ 6 h 11"/>
                <a:gd name="T4" fmla="*/ 4 w 25"/>
                <a:gd name="T5" fmla="*/ 6 h 11"/>
                <a:gd name="T6" fmla="*/ 5 w 25"/>
                <a:gd name="T7" fmla="*/ 6 h 11"/>
                <a:gd name="T8" fmla="*/ 6 w 25"/>
                <a:gd name="T9" fmla="*/ 6 h 11"/>
                <a:gd name="T10" fmla="*/ 9 w 25"/>
                <a:gd name="T11" fmla="*/ 8 h 11"/>
                <a:gd name="T12" fmla="*/ 13 w 25"/>
                <a:gd name="T13" fmla="*/ 10 h 11"/>
                <a:gd name="T14" fmla="*/ 17 w 25"/>
                <a:gd name="T15" fmla="*/ 11 h 11"/>
                <a:gd name="T16" fmla="*/ 21 w 25"/>
                <a:gd name="T17" fmla="*/ 11 h 11"/>
                <a:gd name="T18" fmla="*/ 24 w 25"/>
                <a:gd name="T19" fmla="*/ 10 h 11"/>
                <a:gd name="T20" fmla="*/ 25 w 25"/>
                <a:gd name="T21" fmla="*/ 10 h 11"/>
                <a:gd name="T22" fmla="*/ 25 w 25"/>
                <a:gd name="T23" fmla="*/ 8 h 11"/>
                <a:gd name="T24" fmla="*/ 24 w 25"/>
                <a:gd name="T25" fmla="*/ 7 h 11"/>
                <a:gd name="T26" fmla="*/ 21 w 25"/>
                <a:gd name="T27" fmla="*/ 4 h 11"/>
                <a:gd name="T28" fmla="*/ 18 w 25"/>
                <a:gd name="T29" fmla="*/ 1 h 11"/>
                <a:gd name="T30" fmla="*/ 16 w 25"/>
                <a:gd name="T31" fmla="*/ 0 h 11"/>
                <a:gd name="T32" fmla="*/ 16 w 25"/>
                <a:gd name="T33" fmla="*/ 0 h 11"/>
                <a:gd name="T34" fmla="*/ 0 w 25"/>
                <a:gd name="T35" fmla="*/ 0 h 11"/>
                <a:gd name="T36" fmla="*/ 1 w 25"/>
                <a:gd name="T37" fmla="*/ 0 h 11"/>
                <a:gd name="T38" fmla="*/ 0 w 25"/>
                <a:gd name="T39" fmla="*/ 1 h 11"/>
                <a:gd name="T40" fmla="*/ 0 w 25"/>
                <a:gd name="T41" fmla="*/ 2 h 11"/>
                <a:gd name="T42" fmla="*/ 1 w 25"/>
                <a:gd name="T43" fmla="*/ 3 h 11"/>
                <a:gd name="T44" fmla="*/ 1 w 25"/>
                <a:gd name="T4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1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8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1" name="Freeform 96">
              <a:extLst>
                <a:ext uri="{FF2B5EF4-FFF2-40B4-BE49-F238E27FC236}">
                  <a16:creationId xmlns:a16="http://schemas.microsoft.com/office/drawing/2014/main" id="{8A2342A2-D6E0-408F-8214-30EAE1BE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0" y="3971925"/>
              <a:ext cx="106363" cy="104775"/>
            </a:xfrm>
            <a:custGeom>
              <a:avLst/>
              <a:gdLst>
                <a:gd name="T0" fmla="*/ 34 w 67"/>
                <a:gd name="T1" fmla="*/ 66 h 66"/>
                <a:gd name="T2" fmla="*/ 31 w 67"/>
                <a:gd name="T3" fmla="*/ 61 h 66"/>
                <a:gd name="T4" fmla="*/ 30 w 67"/>
                <a:gd name="T5" fmla="*/ 56 h 66"/>
                <a:gd name="T6" fmla="*/ 28 w 67"/>
                <a:gd name="T7" fmla="*/ 51 h 66"/>
                <a:gd name="T8" fmla="*/ 27 w 67"/>
                <a:gd name="T9" fmla="*/ 43 h 66"/>
                <a:gd name="T10" fmla="*/ 22 w 67"/>
                <a:gd name="T11" fmla="*/ 43 h 66"/>
                <a:gd name="T12" fmla="*/ 22 w 67"/>
                <a:gd name="T13" fmla="*/ 42 h 66"/>
                <a:gd name="T14" fmla="*/ 22 w 67"/>
                <a:gd name="T15" fmla="*/ 42 h 66"/>
                <a:gd name="T16" fmla="*/ 22 w 67"/>
                <a:gd name="T17" fmla="*/ 41 h 66"/>
                <a:gd name="T18" fmla="*/ 23 w 67"/>
                <a:gd name="T19" fmla="*/ 41 h 66"/>
                <a:gd name="T20" fmla="*/ 23 w 67"/>
                <a:gd name="T21" fmla="*/ 40 h 66"/>
                <a:gd name="T22" fmla="*/ 24 w 67"/>
                <a:gd name="T23" fmla="*/ 38 h 66"/>
                <a:gd name="T24" fmla="*/ 25 w 67"/>
                <a:gd name="T25" fmla="*/ 36 h 66"/>
                <a:gd name="T26" fmla="*/ 27 w 67"/>
                <a:gd name="T27" fmla="*/ 33 h 66"/>
                <a:gd name="T28" fmla="*/ 29 w 67"/>
                <a:gd name="T29" fmla="*/ 31 h 66"/>
                <a:gd name="T30" fmla="*/ 32 w 67"/>
                <a:gd name="T31" fmla="*/ 29 h 66"/>
                <a:gd name="T32" fmla="*/ 35 w 67"/>
                <a:gd name="T33" fmla="*/ 25 h 66"/>
                <a:gd name="T34" fmla="*/ 38 w 67"/>
                <a:gd name="T35" fmla="*/ 23 h 66"/>
                <a:gd name="T36" fmla="*/ 42 w 67"/>
                <a:gd name="T37" fmla="*/ 20 h 66"/>
                <a:gd name="T38" fmla="*/ 46 w 67"/>
                <a:gd name="T39" fmla="*/ 18 h 66"/>
                <a:gd name="T40" fmla="*/ 51 w 67"/>
                <a:gd name="T41" fmla="*/ 16 h 66"/>
                <a:gd name="T42" fmla="*/ 55 w 67"/>
                <a:gd name="T43" fmla="*/ 14 h 66"/>
                <a:gd name="T44" fmla="*/ 60 w 67"/>
                <a:gd name="T45" fmla="*/ 12 h 66"/>
                <a:gd name="T46" fmla="*/ 65 w 67"/>
                <a:gd name="T47" fmla="*/ 11 h 66"/>
                <a:gd name="T48" fmla="*/ 66 w 67"/>
                <a:gd name="T49" fmla="*/ 8 h 66"/>
                <a:gd name="T50" fmla="*/ 67 w 67"/>
                <a:gd name="T51" fmla="*/ 7 h 66"/>
                <a:gd name="T52" fmla="*/ 67 w 67"/>
                <a:gd name="T53" fmla="*/ 7 h 66"/>
                <a:gd name="T54" fmla="*/ 67 w 67"/>
                <a:gd name="T55" fmla="*/ 7 h 66"/>
                <a:gd name="T56" fmla="*/ 66 w 67"/>
                <a:gd name="T57" fmla="*/ 0 h 66"/>
                <a:gd name="T58" fmla="*/ 59 w 67"/>
                <a:gd name="T59" fmla="*/ 2 h 66"/>
                <a:gd name="T60" fmla="*/ 51 w 67"/>
                <a:gd name="T61" fmla="*/ 4 h 66"/>
                <a:gd name="T62" fmla="*/ 46 w 67"/>
                <a:gd name="T63" fmla="*/ 6 h 66"/>
                <a:gd name="T64" fmla="*/ 42 w 67"/>
                <a:gd name="T65" fmla="*/ 8 h 66"/>
                <a:gd name="T66" fmla="*/ 37 w 67"/>
                <a:gd name="T67" fmla="*/ 10 h 66"/>
                <a:gd name="T68" fmla="*/ 32 w 67"/>
                <a:gd name="T69" fmla="*/ 12 h 66"/>
                <a:gd name="T70" fmla="*/ 28 w 67"/>
                <a:gd name="T71" fmla="*/ 15 h 66"/>
                <a:gd name="T72" fmla="*/ 24 w 67"/>
                <a:gd name="T73" fmla="*/ 18 h 66"/>
                <a:gd name="T74" fmla="*/ 20 w 67"/>
                <a:gd name="T75" fmla="*/ 21 h 66"/>
                <a:gd name="T76" fmla="*/ 17 w 67"/>
                <a:gd name="T77" fmla="*/ 24 h 66"/>
                <a:gd name="T78" fmla="*/ 14 w 67"/>
                <a:gd name="T79" fmla="*/ 27 h 66"/>
                <a:gd name="T80" fmla="*/ 12 w 67"/>
                <a:gd name="T81" fmla="*/ 31 h 66"/>
                <a:gd name="T82" fmla="*/ 10 w 67"/>
                <a:gd name="T83" fmla="*/ 35 h 66"/>
                <a:gd name="T84" fmla="*/ 9 w 67"/>
                <a:gd name="T85" fmla="*/ 38 h 66"/>
                <a:gd name="T86" fmla="*/ 9 w 67"/>
                <a:gd name="T87" fmla="*/ 40 h 66"/>
                <a:gd name="T88" fmla="*/ 9 w 67"/>
                <a:gd name="T89" fmla="*/ 41 h 66"/>
                <a:gd name="T90" fmla="*/ 8 w 67"/>
                <a:gd name="T91" fmla="*/ 41 h 66"/>
                <a:gd name="T92" fmla="*/ 8 w 67"/>
                <a:gd name="T93" fmla="*/ 42 h 66"/>
                <a:gd name="T94" fmla="*/ 0 w 67"/>
                <a:gd name="T95" fmla="*/ 42 h 66"/>
                <a:gd name="T96" fmla="*/ 3 w 67"/>
                <a:gd name="T97" fmla="*/ 44 h 66"/>
                <a:gd name="T98" fmla="*/ 10 w 67"/>
                <a:gd name="T99" fmla="*/ 50 h 66"/>
                <a:gd name="T100" fmla="*/ 21 w 67"/>
                <a:gd name="T101" fmla="*/ 58 h 66"/>
                <a:gd name="T102" fmla="*/ 34 w 67"/>
                <a:gd name="T10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66">
                  <a:moveTo>
                    <a:pt x="34" y="66"/>
                  </a:moveTo>
                  <a:lnTo>
                    <a:pt x="31" y="61"/>
                  </a:lnTo>
                  <a:lnTo>
                    <a:pt x="30" y="56"/>
                  </a:lnTo>
                  <a:lnTo>
                    <a:pt x="28" y="51"/>
                  </a:lnTo>
                  <a:lnTo>
                    <a:pt x="27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2" y="29"/>
                  </a:lnTo>
                  <a:lnTo>
                    <a:pt x="35" y="25"/>
                  </a:lnTo>
                  <a:lnTo>
                    <a:pt x="38" y="23"/>
                  </a:lnTo>
                  <a:lnTo>
                    <a:pt x="42" y="20"/>
                  </a:lnTo>
                  <a:lnTo>
                    <a:pt x="46" y="18"/>
                  </a:lnTo>
                  <a:lnTo>
                    <a:pt x="51" y="16"/>
                  </a:lnTo>
                  <a:lnTo>
                    <a:pt x="55" y="14"/>
                  </a:lnTo>
                  <a:lnTo>
                    <a:pt x="60" y="12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9" y="2"/>
                  </a:lnTo>
                  <a:lnTo>
                    <a:pt x="51" y="4"/>
                  </a:lnTo>
                  <a:lnTo>
                    <a:pt x="46" y="6"/>
                  </a:lnTo>
                  <a:lnTo>
                    <a:pt x="42" y="8"/>
                  </a:lnTo>
                  <a:lnTo>
                    <a:pt x="37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10" y="50"/>
                  </a:lnTo>
                  <a:lnTo>
                    <a:pt x="21" y="58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2" name="Freeform 97">
              <a:extLst>
                <a:ext uri="{FF2B5EF4-FFF2-40B4-BE49-F238E27FC236}">
                  <a16:creationId xmlns:a16="http://schemas.microsoft.com/office/drawing/2014/main" id="{4B05B8B4-CDF8-4D9B-988B-9FE455B9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3959225"/>
              <a:ext cx="30163" cy="15875"/>
            </a:xfrm>
            <a:custGeom>
              <a:avLst/>
              <a:gdLst>
                <a:gd name="T0" fmla="*/ 18 w 19"/>
                <a:gd name="T1" fmla="*/ 7 h 10"/>
                <a:gd name="T2" fmla="*/ 18 w 19"/>
                <a:gd name="T3" fmla="*/ 2 h 10"/>
                <a:gd name="T4" fmla="*/ 14 w 19"/>
                <a:gd name="T5" fmla="*/ 1 h 10"/>
                <a:gd name="T6" fmla="*/ 10 w 19"/>
                <a:gd name="T7" fmla="*/ 1 h 10"/>
                <a:gd name="T8" fmla="*/ 10 w 19"/>
                <a:gd name="T9" fmla="*/ 1 h 10"/>
                <a:gd name="T10" fmla="*/ 10 w 19"/>
                <a:gd name="T11" fmla="*/ 1 h 10"/>
                <a:gd name="T12" fmla="*/ 9 w 19"/>
                <a:gd name="T13" fmla="*/ 0 h 10"/>
                <a:gd name="T14" fmla="*/ 9 w 19"/>
                <a:gd name="T15" fmla="*/ 1 h 10"/>
                <a:gd name="T16" fmla="*/ 4 w 19"/>
                <a:gd name="T17" fmla="*/ 0 h 10"/>
                <a:gd name="T18" fmla="*/ 0 w 19"/>
                <a:gd name="T19" fmla="*/ 0 h 10"/>
                <a:gd name="T20" fmla="*/ 0 w 19"/>
                <a:gd name="T21" fmla="*/ 7 h 10"/>
                <a:gd name="T22" fmla="*/ 4 w 19"/>
                <a:gd name="T23" fmla="*/ 8 h 10"/>
                <a:gd name="T24" fmla="*/ 8 w 19"/>
                <a:gd name="T25" fmla="*/ 8 h 10"/>
                <a:gd name="T26" fmla="*/ 8 w 19"/>
                <a:gd name="T27" fmla="*/ 10 h 10"/>
                <a:gd name="T28" fmla="*/ 9 w 19"/>
                <a:gd name="T29" fmla="*/ 10 h 10"/>
                <a:gd name="T30" fmla="*/ 12 w 19"/>
                <a:gd name="T31" fmla="*/ 9 h 10"/>
                <a:gd name="T32" fmla="*/ 15 w 19"/>
                <a:gd name="T33" fmla="*/ 9 h 10"/>
                <a:gd name="T34" fmla="*/ 18 w 19"/>
                <a:gd name="T35" fmla="*/ 10 h 10"/>
                <a:gd name="T36" fmla="*/ 18 w 19"/>
                <a:gd name="T37" fmla="*/ 10 h 10"/>
                <a:gd name="T38" fmla="*/ 19 w 19"/>
                <a:gd name="T39" fmla="*/ 10 h 10"/>
                <a:gd name="T40" fmla="*/ 19 w 19"/>
                <a:gd name="T41" fmla="*/ 9 h 10"/>
                <a:gd name="T42" fmla="*/ 19 w 19"/>
                <a:gd name="T43" fmla="*/ 9 h 10"/>
                <a:gd name="T44" fmla="*/ 18 w 19"/>
                <a:gd name="T45" fmla="*/ 7 h 10"/>
                <a:gd name="T46" fmla="*/ 19 w 19"/>
                <a:gd name="T47" fmla="*/ 7 h 10"/>
                <a:gd name="T48" fmla="*/ 19 w 19"/>
                <a:gd name="T49" fmla="*/ 7 h 10"/>
                <a:gd name="T50" fmla="*/ 18 w 19"/>
                <a:gd name="T5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10">
                  <a:moveTo>
                    <a:pt x="18" y="7"/>
                  </a:moveTo>
                  <a:lnTo>
                    <a:pt x="18" y="2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93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18" y="28254"/>
            <a:ext cx="10239381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to Citizens (Street Vendors)</a:t>
            </a:r>
          </a:p>
        </p:txBody>
      </p:sp>
      <p:sp>
        <p:nvSpPr>
          <p:cNvPr id="57" name="Text Placeholder 133"/>
          <p:cNvSpPr txBox="1">
            <a:spLocks/>
          </p:cNvSpPr>
          <p:nvPr/>
        </p:nvSpPr>
        <p:spPr>
          <a:xfrm>
            <a:off x="4168914" y="5306597"/>
            <a:ext cx="2708967" cy="8958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—"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B45FD-B1D2-4908-8AB8-FA69EB8F88AF}"/>
              </a:ext>
            </a:extLst>
          </p:cNvPr>
          <p:cNvSpPr txBox="1"/>
          <p:nvPr/>
        </p:nvSpPr>
        <p:spPr>
          <a:xfrm>
            <a:off x="4741291" y="1201735"/>
            <a:ext cx="299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to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DAA99-C0C7-4C78-BBEE-9122C4736041}"/>
              </a:ext>
            </a:extLst>
          </p:cNvPr>
          <p:cNvGrpSpPr/>
          <p:nvPr/>
        </p:nvGrpSpPr>
        <p:grpSpPr>
          <a:xfrm>
            <a:off x="276219" y="1015165"/>
            <a:ext cx="5534641" cy="5658798"/>
            <a:chOff x="804444" y="883670"/>
            <a:chExt cx="4919667" cy="5133084"/>
          </a:xfrm>
        </p:grpSpPr>
        <p:sp>
          <p:nvSpPr>
            <p:cNvPr id="27" name="Text Placeholder 133"/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BD3A9062-B3AE-490C-A72D-17CAE4CB764D}"/>
                </a:ext>
              </a:extLst>
            </p:cNvPr>
            <p:cNvSpPr/>
            <p:nvPr/>
          </p:nvSpPr>
          <p:spPr>
            <a:xfrm>
              <a:off x="1083844" y="4366566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461424-CF47-43DA-9F96-E1DA96BB7A0E}"/>
                </a:ext>
              </a:extLst>
            </p:cNvPr>
            <p:cNvSpPr/>
            <p:nvPr/>
          </p:nvSpPr>
          <p:spPr>
            <a:xfrm>
              <a:off x="1692752" y="4504800"/>
              <a:ext cx="3733800" cy="2233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Portal provides the status of loan processing</a:t>
              </a: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EBA3D44-6B29-4563-8B3C-C3217C004C16}"/>
                </a:ext>
              </a:extLst>
            </p:cNvPr>
            <p:cNvSpPr/>
            <p:nvPr/>
          </p:nvSpPr>
          <p:spPr>
            <a:xfrm>
              <a:off x="1083844" y="3495842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EEDFD4-74AE-4C14-8126-5185A6E72575}"/>
                </a:ext>
              </a:extLst>
            </p:cNvPr>
            <p:cNvSpPr/>
            <p:nvPr/>
          </p:nvSpPr>
          <p:spPr>
            <a:xfrm>
              <a:off x="1679154" y="3473565"/>
              <a:ext cx="3829757" cy="8933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Socio-economic profiling using an online App based software;</a:t>
              </a:r>
              <a:r>
                <a:rPr kumimoji="0" lang="en-US" sz="1600" i="0" u="none" strike="noStrike" kern="1200" cap="none" spc="-5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Rules engine developed for identifying eligibility of various welfare schemes</a:t>
              </a:r>
              <a:endParaRPr kumimoji="0" lang="en-US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0C3B9DD-D725-4C62-86A5-749F4AAD30BD}"/>
                </a:ext>
              </a:extLst>
            </p:cNvPr>
            <p:cNvSpPr/>
            <p:nvPr/>
          </p:nvSpPr>
          <p:spPr>
            <a:xfrm>
              <a:off x="1083844" y="2625118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593265-722D-4753-B27E-194493A08D56}"/>
                </a:ext>
              </a:extLst>
            </p:cNvPr>
            <p:cNvSpPr/>
            <p:nvPr/>
          </p:nvSpPr>
          <p:spPr>
            <a:xfrm>
              <a:off x="1736635" y="2666753"/>
              <a:ext cx="3774046" cy="670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move directly to the Bank branches </a:t>
              </a:r>
              <a:r>
                <a:rPr kumimoji="0" lang="en-US" sz="160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Online after the Credit Score is arranged from the Credit Bureaus.</a:t>
              </a: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2387CF6F-0D2B-4D4D-9B8B-961F7451F1BC}"/>
                </a:ext>
              </a:extLst>
            </p:cNvPr>
            <p:cNvSpPr/>
            <p:nvPr/>
          </p:nvSpPr>
          <p:spPr>
            <a:xfrm>
              <a:off x="1083844" y="1754394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7A64F958-9069-4E78-8E83-38DF03402564}"/>
                </a:ext>
              </a:extLst>
            </p:cNvPr>
            <p:cNvSpPr/>
            <p:nvPr/>
          </p:nvSpPr>
          <p:spPr>
            <a:xfrm>
              <a:off x="1083844" y="883670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7400EB6B-FED8-424B-BD41-50556B2E9875}"/>
                </a:ext>
              </a:extLst>
            </p:cNvPr>
            <p:cNvSpPr/>
            <p:nvPr/>
          </p:nvSpPr>
          <p:spPr>
            <a:xfrm>
              <a:off x="804444" y="883670"/>
              <a:ext cx="779462" cy="779462"/>
            </a:xfrm>
            <a:prstGeom prst="round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E409736C-358C-4A03-8E96-0828149B0913}"/>
                </a:ext>
              </a:extLst>
            </p:cNvPr>
            <p:cNvSpPr/>
            <p:nvPr/>
          </p:nvSpPr>
          <p:spPr>
            <a:xfrm>
              <a:off x="804444" y="1754394"/>
              <a:ext cx="779462" cy="779462"/>
            </a:xfrm>
            <a:prstGeom prst="round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1BAF615-63F4-4B15-A2F4-CC08D7B33B79}"/>
                </a:ext>
              </a:extLst>
            </p:cNvPr>
            <p:cNvSpPr/>
            <p:nvPr/>
          </p:nvSpPr>
          <p:spPr>
            <a:xfrm>
              <a:off x="804444" y="2625118"/>
              <a:ext cx="779462" cy="7794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13E07BCB-5DF0-4589-AF53-B86C279C017C}"/>
                </a:ext>
              </a:extLst>
            </p:cNvPr>
            <p:cNvSpPr/>
            <p:nvPr/>
          </p:nvSpPr>
          <p:spPr>
            <a:xfrm>
              <a:off x="804444" y="3495842"/>
              <a:ext cx="779462" cy="779462"/>
            </a:xfrm>
            <a:prstGeom prst="round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27F78BDC-2C20-425C-ACD3-40B9A5FC6A68}"/>
                </a:ext>
              </a:extLst>
            </p:cNvPr>
            <p:cNvSpPr/>
            <p:nvPr/>
          </p:nvSpPr>
          <p:spPr>
            <a:xfrm>
              <a:off x="804444" y="4366566"/>
              <a:ext cx="779462" cy="779462"/>
            </a:xfrm>
            <a:prstGeom prst="round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78806C-48A6-42F1-9998-1C73181F2E08}"/>
                </a:ext>
              </a:extLst>
            </p:cNvPr>
            <p:cNvSpPr/>
            <p:nvPr/>
          </p:nvSpPr>
          <p:spPr>
            <a:xfrm>
              <a:off x="1736634" y="970239"/>
              <a:ext cx="3733800" cy="4466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Letter of Recommendation </a:t>
              </a:r>
              <a:r>
                <a:rPr lang="en-US" sz="16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overcome the dependence on formal recognition by the ULB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E1B0BA-BB4C-4094-A5A0-AC4AB890A5E4}"/>
                </a:ext>
              </a:extLst>
            </p:cNvPr>
            <p:cNvSpPr/>
            <p:nvPr/>
          </p:nvSpPr>
          <p:spPr>
            <a:xfrm>
              <a:off x="1675923" y="1769506"/>
              <a:ext cx="3733800" cy="670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>
                <a:defRPr/>
              </a:pPr>
              <a:r>
                <a:rPr lang="en-US" sz="16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Online Loan application form.</a:t>
              </a:r>
            </a:p>
            <a:p>
              <a:pPr marL="12700" marR="5080" lvl="0">
                <a:defRPr/>
              </a:pPr>
              <a:endParaRPr lang="en-US" sz="16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lvl="0">
                <a:defRPr/>
              </a:pPr>
              <a:r>
                <a:rPr kumimoji="0" lang="en-US" sz="160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Ease</a:t>
              </a:r>
              <a:r>
                <a:rPr kumimoji="0" lang="en-US" sz="1600" i="0" u="none" strike="noStrike" kern="1200" cap="none" spc="-5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of application – ULB / CSC / Mobile App</a:t>
              </a:r>
              <a:endParaRPr kumimoji="0" lang="en-US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 Same Side Corner Rectangle 33">
              <a:extLst>
                <a:ext uri="{FF2B5EF4-FFF2-40B4-BE49-F238E27FC236}">
                  <a16:creationId xmlns:a16="http://schemas.microsoft.com/office/drawing/2014/main" id="{4F2AA2BF-3C09-4810-9EBE-08E946B5C503}"/>
                </a:ext>
              </a:extLst>
            </p:cNvPr>
            <p:cNvSpPr/>
            <p:nvPr/>
          </p:nvSpPr>
          <p:spPr>
            <a:xfrm rot="16200000" flipH="1">
              <a:off x="5248650" y="118767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 Same Side Corner Rectangle 34">
              <a:extLst>
                <a:ext uri="{FF2B5EF4-FFF2-40B4-BE49-F238E27FC236}">
                  <a16:creationId xmlns:a16="http://schemas.microsoft.com/office/drawing/2014/main" id="{784FF5DD-968A-467F-AFB4-F617E42B77A6}"/>
                </a:ext>
              </a:extLst>
            </p:cNvPr>
            <p:cNvSpPr/>
            <p:nvPr/>
          </p:nvSpPr>
          <p:spPr>
            <a:xfrm rot="16200000" flipH="1">
              <a:off x="5248651" y="205839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ame Side Corner Rectangle 35">
              <a:extLst>
                <a:ext uri="{FF2B5EF4-FFF2-40B4-BE49-F238E27FC236}">
                  <a16:creationId xmlns:a16="http://schemas.microsoft.com/office/drawing/2014/main" id="{B247F2A7-352D-4F7B-8E14-56EB6EB29C45}"/>
                </a:ext>
              </a:extLst>
            </p:cNvPr>
            <p:cNvSpPr/>
            <p:nvPr/>
          </p:nvSpPr>
          <p:spPr>
            <a:xfrm rot="16200000" flipH="1">
              <a:off x="5248651" y="2929122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ame Side Corner Rectangle 36">
              <a:extLst>
                <a:ext uri="{FF2B5EF4-FFF2-40B4-BE49-F238E27FC236}">
                  <a16:creationId xmlns:a16="http://schemas.microsoft.com/office/drawing/2014/main" id="{2C9A383D-5947-4295-8047-77ECA074ADA5}"/>
                </a:ext>
              </a:extLst>
            </p:cNvPr>
            <p:cNvSpPr/>
            <p:nvPr/>
          </p:nvSpPr>
          <p:spPr>
            <a:xfrm rot="16200000" flipH="1">
              <a:off x="5248652" y="3799846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 Same Side Corner Rectangle 37">
              <a:extLst>
                <a:ext uri="{FF2B5EF4-FFF2-40B4-BE49-F238E27FC236}">
                  <a16:creationId xmlns:a16="http://schemas.microsoft.com/office/drawing/2014/main" id="{150A3484-AB3D-438E-92E4-A352E5116291}"/>
                </a:ext>
              </a:extLst>
            </p:cNvPr>
            <p:cNvSpPr/>
            <p:nvPr/>
          </p:nvSpPr>
          <p:spPr>
            <a:xfrm rot="16200000" flipH="1">
              <a:off x="5248653" y="4670570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CDB1AAED-3B10-40E1-9EE8-C2AD4E623CAC}"/>
                </a:ext>
              </a:extLst>
            </p:cNvPr>
            <p:cNvSpPr/>
            <p:nvPr/>
          </p:nvSpPr>
          <p:spPr>
            <a:xfrm>
              <a:off x="1083844" y="5237288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F7F0E50F-26CC-4EF1-B36F-81085A53C429}"/>
                </a:ext>
              </a:extLst>
            </p:cNvPr>
            <p:cNvSpPr/>
            <p:nvPr/>
          </p:nvSpPr>
          <p:spPr>
            <a:xfrm>
              <a:off x="804444" y="5237288"/>
              <a:ext cx="779462" cy="779462"/>
            </a:xfrm>
            <a:prstGeom prst="round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E5C023-9FC5-4584-B337-D1CBA89E9540}"/>
                </a:ext>
              </a:extLst>
            </p:cNvPr>
            <p:cNvSpPr/>
            <p:nvPr/>
          </p:nvSpPr>
          <p:spPr>
            <a:xfrm>
              <a:off x="1749006" y="5338604"/>
              <a:ext cx="3733800" cy="670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 Benefit transfer of interest subsidy and cashback</a:t>
              </a:r>
            </a:p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On-boarding on e-Commerce platforms</a:t>
              </a:r>
              <a:endPara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 Same Side Corner Rectangle 38">
              <a:extLst>
                <a:ext uri="{FF2B5EF4-FFF2-40B4-BE49-F238E27FC236}">
                  <a16:creationId xmlns:a16="http://schemas.microsoft.com/office/drawing/2014/main" id="{51B8CCCB-D8D0-4AAA-8AA8-D68E588F470F}"/>
                </a:ext>
              </a:extLst>
            </p:cNvPr>
            <p:cNvSpPr/>
            <p:nvPr/>
          </p:nvSpPr>
          <p:spPr>
            <a:xfrm rot="16200000" flipH="1">
              <a:off x="5248648" y="5541297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2BB7EF-6001-4DF7-B3F4-9809EAF174A9}"/>
              </a:ext>
            </a:extLst>
          </p:cNvPr>
          <p:cNvGrpSpPr/>
          <p:nvPr/>
        </p:nvGrpSpPr>
        <p:grpSpPr>
          <a:xfrm>
            <a:off x="5914440" y="1015164"/>
            <a:ext cx="6111775" cy="5373729"/>
            <a:chOff x="268225" y="1201735"/>
            <a:chExt cx="7661686" cy="4748786"/>
          </a:xfrm>
        </p:grpSpPr>
        <p:sp>
          <p:nvSpPr>
            <p:cNvPr id="38" name="Text Placeholder 133">
              <a:extLst>
                <a:ext uri="{FF2B5EF4-FFF2-40B4-BE49-F238E27FC236}">
                  <a16:creationId xmlns:a16="http://schemas.microsoft.com/office/drawing/2014/main" id="{6DA28343-D033-432F-AF55-84C4DFE92D81}"/>
                </a:ext>
              </a:extLst>
            </p:cNvPr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3BF39-D939-4CE3-ABAA-12665359FD5E}"/>
                </a:ext>
              </a:extLst>
            </p:cNvPr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B665E0-D98F-45D4-A1C8-80A0176E2D12}"/>
                </a:ext>
              </a:extLst>
            </p:cNvPr>
            <p:cNvSpPr txBox="1"/>
            <p:nvPr/>
          </p:nvSpPr>
          <p:spPr>
            <a:xfrm>
              <a:off x="4741291" y="1201735"/>
              <a:ext cx="2991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Government to Business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22ED15-8D3D-43EF-A283-78BE7C203378}"/>
                </a:ext>
              </a:extLst>
            </p:cNvPr>
            <p:cNvGrpSpPr/>
            <p:nvPr/>
          </p:nvGrpSpPr>
          <p:grpSpPr>
            <a:xfrm>
              <a:off x="1491072" y="1866296"/>
              <a:ext cx="1382909" cy="3676471"/>
              <a:chOff x="1704976" y="1218688"/>
              <a:chExt cx="1644651" cy="4622800"/>
            </a:xfrm>
          </p:grpSpPr>
          <p:sp>
            <p:nvSpPr>
              <p:cNvPr id="706" name="Rectangle 68">
                <a:extLst>
                  <a:ext uri="{FF2B5EF4-FFF2-40B4-BE49-F238E27FC236}">
                    <a16:creationId xmlns:a16="http://schemas.microsoft.com/office/drawing/2014/main" id="{D1D45B63-D958-457B-9593-7433DFDED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7" name="Freeform 69">
                <a:extLst>
                  <a:ext uri="{FF2B5EF4-FFF2-40B4-BE49-F238E27FC236}">
                    <a16:creationId xmlns:a16="http://schemas.microsoft.com/office/drawing/2014/main" id="{15B6F36D-5D1A-46B8-A5AD-9354E4B76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6451" y="1218688"/>
                <a:ext cx="1136650" cy="9525"/>
              </a:xfrm>
              <a:custGeom>
                <a:avLst/>
                <a:gdLst>
                  <a:gd name="T0" fmla="*/ 716 w 716"/>
                  <a:gd name="T1" fmla="*/ 6 h 6"/>
                  <a:gd name="T2" fmla="*/ 661 w 716"/>
                  <a:gd name="T3" fmla="*/ 6 h 6"/>
                  <a:gd name="T4" fmla="*/ 661 w 716"/>
                  <a:gd name="T5" fmla="*/ 0 h 6"/>
                  <a:gd name="T6" fmla="*/ 716 w 716"/>
                  <a:gd name="T7" fmla="*/ 0 h 6"/>
                  <a:gd name="T8" fmla="*/ 716 w 716"/>
                  <a:gd name="T9" fmla="*/ 6 h 6"/>
                  <a:gd name="T10" fmla="*/ 605 w 716"/>
                  <a:gd name="T11" fmla="*/ 6 h 6"/>
                  <a:gd name="T12" fmla="*/ 551 w 716"/>
                  <a:gd name="T13" fmla="*/ 6 h 6"/>
                  <a:gd name="T14" fmla="*/ 551 w 716"/>
                  <a:gd name="T15" fmla="*/ 0 h 6"/>
                  <a:gd name="T16" fmla="*/ 605 w 716"/>
                  <a:gd name="T17" fmla="*/ 0 h 6"/>
                  <a:gd name="T18" fmla="*/ 605 w 716"/>
                  <a:gd name="T19" fmla="*/ 6 h 6"/>
                  <a:gd name="T20" fmla="*/ 496 w 716"/>
                  <a:gd name="T21" fmla="*/ 6 h 6"/>
                  <a:gd name="T22" fmla="*/ 441 w 716"/>
                  <a:gd name="T23" fmla="*/ 6 h 6"/>
                  <a:gd name="T24" fmla="*/ 441 w 716"/>
                  <a:gd name="T25" fmla="*/ 0 h 6"/>
                  <a:gd name="T26" fmla="*/ 496 w 716"/>
                  <a:gd name="T27" fmla="*/ 0 h 6"/>
                  <a:gd name="T28" fmla="*/ 496 w 716"/>
                  <a:gd name="T29" fmla="*/ 6 h 6"/>
                  <a:gd name="T30" fmla="*/ 385 w 716"/>
                  <a:gd name="T31" fmla="*/ 6 h 6"/>
                  <a:gd name="T32" fmla="*/ 330 w 716"/>
                  <a:gd name="T33" fmla="*/ 6 h 6"/>
                  <a:gd name="T34" fmla="*/ 330 w 716"/>
                  <a:gd name="T35" fmla="*/ 0 h 6"/>
                  <a:gd name="T36" fmla="*/ 385 w 716"/>
                  <a:gd name="T37" fmla="*/ 0 h 6"/>
                  <a:gd name="T38" fmla="*/ 385 w 716"/>
                  <a:gd name="T39" fmla="*/ 6 h 6"/>
                  <a:gd name="T40" fmla="*/ 275 w 716"/>
                  <a:gd name="T41" fmla="*/ 6 h 6"/>
                  <a:gd name="T42" fmla="*/ 220 w 716"/>
                  <a:gd name="T43" fmla="*/ 6 h 6"/>
                  <a:gd name="T44" fmla="*/ 220 w 716"/>
                  <a:gd name="T45" fmla="*/ 0 h 6"/>
                  <a:gd name="T46" fmla="*/ 275 w 716"/>
                  <a:gd name="T47" fmla="*/ 0 h 6"/>
                  <a:gd name="T48" fmla="*/ 275 w 716"/>
                  <a:gd name="T49" fmla="*/ 6 h 6"/>
                  <a:gd name="T50" fmla="*/ 164 w 716"/>
                  <a:gd name="T51" fmla="*/ 6 h 6"/>
                  <a:gd name="T52" fmla="*/ 110 w 716"/>
                  <a:gd name="T53" fmla="*/ 6 h 6"/>
                  <a:gd name="T54" fmla="*/ 110 w 716"/>
                  <a:gd name="T55" fmla="*/ 0 h 6"/>
                  <a:gd name="T56" fmla="*/ 164 w 716"/>
                  <a:gd name="T57" fmla="*/ 0 h 6"/>
                  <a:gd name="T58" fmla="*/ 164 w 716"/>
                  <a:gd name="T59" fmla="*/ 6 h 6"/>
                  <a:gd name="T60" fmla="*/ 55 w 716"/>
                  <a:gd name="T61" fmla="*/ 6 h 6"/>
                  <a:gd name="T62" fmla="*/ 0 w 716"/>
                  <a:gd name="T63" fmla="*/ 6 h 6"/>
                  <a:gd name="T64" fmla="*/ 0 w 716"/>
                  <a:gd name="T65" fmla="*/ 0 h 6"/>
                  <a:gd name="T66" fmla="*/ 55 w 716"/>
                  <a:gd name="T67" fmla="*/ 0 h 6"/>
                  <a:gd name="T68" fmla="*/ 55 w 716"/>
                  <a:gd name="T6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6" h="6">
                    <a:moveTo>
                      <a:pt x="716" y="6"/>
                    </a:moveTo>
                    <a:lnTo>
                      <a:pt x="661" y="6"/>
                    </a:lnTo>
                    <a:lnTo>
                      <a:pt x="661" y="0"/>
                    </a:lnTo>
                    <a:lnTo>
                      <a:pt x="716" y="0"/>
                    </a:lnTo>
                    <a:lnTo>
                      <a:pt x="716" y="6"/>
                    </a:lnTo>
                    <a:close/>
                    <a:moveTo>
                      <a:pt x="605" y="6"/>
                    </a:moveTo>
                    <a:lnTo>
                      <a:pt x="551" y="6"/>
                    </a:lnTo>
                    <a:lnTo>
                      <a:pt x="551" y="0"/>
                    </a:lnTo>
                    <a:lnTo>
                      <a:pt x="605" y="0"/>
                    </a:lnTo>
                    <a:lnTo>
                      <a:pt x="605" y="6"/>
                    </a:lnTo>
                    <a:close/>
                    <a:moveTo>
                      <a:pt x="496" y="6"/>
                    </a:moveTo>
                    <a:lnTo>
                      <a:pt x="441" y="6"/>
                    </a:lnTo>
                    <a:lnTo>
                      <a:pt x="441" y="0"/>
                    </a:lnTo>
                    <a:lnTo>
                      <a:pt x="496" y="0"/>
                    </a:lnTo>
                    <a:lnTo>
                      <a:pt x="496" y="6"/>
                    </a:lnTo>
                    <a:close/>
                    <a:moveTo>
                      <a:pt x="385" y="6"/>
                    </a:moveTo>
                    <a:lnTo>
                      <a:pt x="330" y="6"/>
                    </a:lnTo>
                    <a:lnTo>
                      <a:pt x="330" y="0"/>
                    </a:lnTo>
                    <a:lnTo>
                      <a:pt x="385" y="0"/>
                    </a:lnTo>
                    <a:lnTo>
                      <a:pt x="385" y="6"/>
                    </a:lnTo>
                    <a:close/>
                    <a:moveTo>
                      <a:pt x="275" y="6"/>
                    </a:moveTo>
                    <a:lnTo>
                      <a:pt x="220" y="6"/>
                    </a:lnTo>
                    <a:lnTo>
                      <a:pt x="220" y="0"/>
                    </a:lnTo>
                    <a:lnTo>
                      <a:pt x="275" y="0"/>
                    </a:lnTo>
                    <a:lnTo>
                      <a:pt x="275" y="6"/>
                    </a:lnTo>
                    <a:close/>
                    <a:moveTo>
                      <a:pt x="164" y="6"/>
                    </a:moveTo>
                    <a:lnTo>
                      <a:pt x="110" y="6"/>
                    </a:lnTo>
                    <a:lnTo>
                      <a:pt x="110" y="0"/>
                    </a:lnTo>
                    <a:lnTo>
                      <a:pt x="164" y="0"/>
                    </a:lnTo>
                    <a:lnTo>
                      <a:pt x="164" y="6"/>
                    </a:lnTo>
                    <a:close/>
                    <a:moveTo>
                      <a:pt x="5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Freeform 70">
                <a:extLst>
                  <a:ext uri="{FF2B5EF4-FFF2-40B4-BE49-F238E27FC236}">
                    <a16:creationId xmlns:a16="http://schemas.microsoft.com/office/drawing/2014/main" id="{D7D1C407-E29A-4902-910F-1176874F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9" name="Freeform 71">
                <a:extLst>
                  <a:ext uri="{FF2B5EF4-FFF2-40B4-BE49-F238E27FC236}">
                    <a16:creationId xmlns:a16="http://schemas.microsoft.com/office/drawing/2014/main" id="{ACDC74AA-0DC7-42AA-A1A0-58B5EF1B33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1689" y="1377438"/>
                <a:ext cx="7938" cy="1347788"/>
              </a:xfrm>
              <a:custGeom>
                <a:avLst/>
                <a:gdLst>
                  <a:gd name="T0" fmla="*/ 5 w 5"/>
                  <a:gd name="T1" fmla="*/ 849 h 849"/>
                  <a:gd name="T2" fmla="*/ 0 w 5"/>
                  <a:gd name="T3" fmla="*/ 849 h 849"/>
                  <a:gd name="T4" fmla="*/ 0 w 5"/>
                  <a:gd name="T5" fmla="*/ 784 h 849"/>
                  <a:gd name="T6" fmla="*/ 5 w 5"/>
                  <a:gd name="T7" fmla="*/ 784 h 849"/>
                  <a:gd name="T8" fmla="*/ 5 w 5"/>
                  <a:gd name="T9" fmla="*/ 849 h 849"/>
                  <a:gd name="T10" fmla="*/ 5 w 5"/>
                  <a:gd name="T11" fmla="*/ 718 h 849"/>
                  <a:gd name="T12" fmla="*/ 0 w 5"/>
                  <a:gd name="T13" fmla="*/ 718 h 849"/>
                  <a:gd name="T14" fmla="*/ 0 w 5"/>
                  <a:gd name="T15" fmla="*/ 653 h 849"/>
                  <a:gd name="T16" fmla="*/ 5 w 5"/>
                  <a:gd name="T17" fmla="*/ 653 h 849"/>
                  <a:gd name="T18" fmla="*/ 5 w 5"/>
                  <a:gd name="T19" fmla="*/ 718 h 849"/>
                  <a:gd name="T20" fmla="*/ 5 w 5"/>
                  <a:gd name="T21" fmla="*/ 588 h 849"/>
                  <a:gd name="T22" fmla="*/ 0 w 5"/>
                  <a:gd name="T23" fmla="*/ 588 h 849"/>
                  <a:gd name="T24" fmla="*/ 0 w 5"/>
                  <a:gd name="T25" fmla="*/ 522 h 849"/>
                  <a:gd name="T26" fmla="*/ 5 w 5"/>
                  <a:gd name="T27" fmla="*/ 522 h 849"/>
                  <a:gd name="T28" fmla="*/ 5 w 5"/>
                  <a:gd name="T29" fmla="*/ 588 h 849"/>
                  <a:gd name="T30" fmla="*/ 5 w 5"/>
                  <a:gd name="T31" fmla="*/ 457 h 849"/>
                  <a:gd name="T32" fmla="*/ 0 w 5"/>
                  <a:gd name="T33" fmla="*/ 457 h 849"/>
                  <a:gd name="T34" fmla="*/ 0 w 5"/>
                  <a:gd name="T35" fmla="*/ 392 h 849"/>
                  <a:gd name="T36" fmla="*/ 5 w 5"/>
                  <a:gd name="T37" fmla="*/ 392 h 849"/>
                  <a:gd name="T38" fmla="*/ 5 w 5"/>
                  <a:gd name="T39" fmla="*/ 457 h 849"/>
                  <a:gd name="T40" fmla="*/ 5 w 5"/>
                  <a:gd name="T41" fmla="*/ 326 h 849"/>
                  <a:gd name="T42" fmla="*/ 0 w 5"/>
                  <a:gd name="T43" fmla="*/ 326 h 849"/>
                  <a:gd name="T44" fmla="*/ 0 w 5"/>
                  <a:gd name="T45" fmla="*/ 261 h 849"/>
                  <a:gd name="T46" fmla="*/ 5 w 5"/>
                  <a:gd name="T47" fmla="*/ 261 h 849"/>
                  <a:gd name="T48" fmla="*/ 5 w 5"/>
                  <a:gd name="T49" fmla="*/ 326 h 849"/>
                  <a:gd name="T50" fmla="*/ 5 w 5"/>
                  <a:gd name="T51" fmla="*/ 196 h 849"/>
                  <a:gd name="T52" fmla="*/ 0 w 5"/>
                  <a:gd name="T53" fmla="*/ 196 h 849"/>
                  <a:gd name="T54" fmla="*/ 0 w 5"/>
                  <a:gd name="T55" fmla="*/ 131 h 849"/>
                  <a:gd name="T56" fmla="*/ 5 w 5"/>
                  <a:gd name="T57" fmla="*/ 131 h 849"/>
                  <a:gd name="T58" fmla="*/ 5 w 5"/>
                  <a:gd name="T59" fmla="*/ 196 h 849"/>
                  <a:gd name="T60" fmla="*/ 5 w 5"/>
                  <a:gd name="T61" fmla="*/ 65 h 849"/>
                  <a:gd name="T62" fmla="*/ 0 w 5"/>
                  <a:gd name="T63" fmla="*/ 65 h 849"/>
                  <a:gd name="T64" fmla="*/ 0 w 5"/>
                  <a:gd name="T65" fmla="*/ 0 h 849"/>
                  <a:gd name="T66" fmla="*/ 5 w 5"/>
                  <a:gd name="T67" fmla="*/ 0 h 849"/>
                  <a:gd name="T68" fmla="*/ 5 w 5"/>
                  <a:gd name="T69" fmla="*/ 65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849">
                    <a:moveTo>
                      <a:pt x="5" y="849"/>
                    </a:moveTo>
                    <a:lnTo>
                      <a:pt x="0" y="849"/>
                    </a:lnTo>
                    <a:lnTo>
                      <a:pt x="0" y="784"/>
                    </a:lnTo>
                    <a:lnTo>
                      <a:pt x="5" y="784"/>
                    </a:lnTo>
                    <a:lnTo>
                      <a:pt x="5" y="849"/>
                    </a:lnTo>
                    <a:close/>
                    <a:moveTo>
                      <a:pt x="5" y="718"/>
                    </a:moveTo>
                    <a:lnTo>
                      <a:pt x="0" y="718"/>
                    </a:lnTo>
                    <a:lnTo>
                      <a:pt x="0" y="653"/>
                    </a:lnTo>
                    <a:lnTo>
                      <a:pt x="5" y="653"/>
                    </a:lnTo>
                    <a:lnTo>
                      <a:pt x="5" y="718"/>
                    </a:lnTo>
                    <a:close/>
                    <a:moveTo>
                      <a:pt x="5" y="588"/>
                    </a:moveTo>
                    <a:lnTo>
                      <a:pt x="0" y="588"/>
                    </a:lnTo>
                    <a:lnTo>
                      <a:pt x="0" y="522"/>
                    </a:lnTo>
                    <a:lnTo>
                      <a:pt x="5" y="522"/>
                    </a:lnTo>
                    <a:lnTo>
                      <a:pt x="5" y="588"/>
                    </a:lnTo>
                    <a:close/>
                    <a:moveTo>
                      <a:pt x="5" y="457"/>
                    </a:moveTo>
                    <a:lnTo>
                      <a:pt x="0" y="457"/>
                    </a:lnTo>
                    <a:lnTo>
                      <a:pt x="0" y="392"/>
                    </a:lnTo>
                    <a:lnTo>
                      <a:pt x="5" y="392"/>
                    </a:lnTo>
                    <a:lnTo>
                      <a:pt x="5" y="457"/>
                    </a:lnTo>
                    <a:close/>
                    <a:moveTo>
                      <a:pt x="5" y="326"/>
                    </a:moveTo>
                    <a:lnTo>
                      <a:pt x="0" y="326"/>
                    </a:lnTo>
                    <a:lnTo>
                      <a:pt x="0" y="261"/>
                    </a:lnTo>
                    <a:lnTo>
                      <a:pt x="5" y="261"/>
                    </a:lnTo>
                    <a:lnTo>
                      <a:pt x="5" y="326"/>
                    </a:lnTo>
                    <a:close/>
                    <a:moveTo>
                      <a:pt x="5" y="196"/>
                    </a:moveTo>
                    <a:lnTo>
                      <a:pt x="0" y="196"/>
                    </a:lnTo>
                    <a:lnTo>
                      <a:pt x="0" y="131"/>
                    </a:lnTo>
                    <a:lnTo>
                      <a:pt x="5" y="131"/>
                    </a:lnTo>
                    <a:lnTo>
                      <a:pt x="5" y="196"/>
                    </a:lnTo>
                    <a:close/>
                    <a:moveTo>
                      <a:pt x="5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0" name="Freeform 72">
                <a:extLst>
                  <a:ext uri="{FF2B5EF4-FFF2-40B4-BE49-F238E27FC236}">
                    <a16:creationId xmlns:a16="http://schemas.microsoft.com/office/drawing/2014/main" id="{E69A4E66-891D-4629-959A-0E050901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1" name="Freeform 73">
                <a:extLst>
                  <a:ext uri="{FF2B5EF4-FFF2-40B4-BE49-F238E27FC236}">
                    <a16:creationId xmlns:a16="http://schemas.microsoft.com/office/drawing/2014/main" id="{E968C62E-9052-4F04-A584-9B1332371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6264" y="2876038"/>
                <a:ext cx="1363663" cy="7938"/>
              </a:xfrm>
              <a:custGeom>
                <a:avLst/>
                <a:gdLst>
                  <a:gd name="T0" fmla="*/ 859 w 859"/>
                  <a:gd name="T1" fmla="*/ 5 h 5"/>
                  <a:gd name="T2" fmla="*/ 801 w 859"/>
                  <a:gd name="T3" fmla="*/ 5 h 5"/>
                  <a:gd name="T4" fmla="*/ 801 w 859"/>
                  <a:gd name="T5" fmla="*/ 0 h 5"/>
                  <a:gd name="T6" fmla="*/ 859 w 859"/>
                  <a:gd name="T7" fmla="*/ 0 h 5"/>
                  <a:gd name="T8" fmla="*/ 859 w 859"/>
                  <a:gd name="T9" fmla="*/ 5 h 5"/>
                  <a:gd name="T10" fmla="*/ 745 w 859"/>
                  <a:gd name="T11" fmla="*/ 5 h 5"/>
                  <a:gd name="T12" fmla="*/ 687 w 859"/>
                  <a:gd name="T13" fmla="*/ 5 h 5"/>
                  <a:gd name="T14" fmla="*/ 687 w 859"/>
                  <a:gd name="T15" fmla="*/ 0 h 5"/>
                  <a:gd name="T16" fmla="*/ 745 w 859"/>
                  <a:gd name="T17" fmla="*/ 0 h 5"/>
                  <a:gd name="T18" fmla="*/ 745 w 859"/>
                  <a:gd name="T19" fmla="*/ 5 h 5"/>
                  <a:gd name="T20" fmla="*/ 630 w 859"/>
                  <a:gd name="T21" fmla="*/ 5 h 5"/>
                  <a:gd name="T22" fmla="*/ 572 w 859"/>
                  <a:gd name="T23" fmla="*/ 5 h 5"/>
                  <a:gd name="T24" fmla="*/ 572 w 859"/>
                  <a:gd name="T25" fmla="*/ 0 h 5"/>
                  <a:gd name="T26" fmla="*/ 630 w 859"/>
                  <a:gd name="T27" fmla="*/ 0 h 5"/>
                  <a:gd name="T28" fmla="*/ 630 w 859"/>
                  <a:gd name="T29" fmla="*/ 5 h 5"/>
                  <a:gd name="T30" fmla="*/ 515 w 859"/>
                  <a:gd name="T31" fmla="*/ 5 h 5"/>
                  <a:gd name="T32" fmla="*/ 458 w 859"/>
                  <a:gd name="T33" fmla="*/ 5 h 5"/>
                  <a:gd name="T34" fmla="*/ 458 w 859"/>
                  <a:gd name="T35" fmla="*/ 0 h 5"/>
                  <a:gd name="T36" fmla="*/ 515 w 859"/>
                  <a:gd name="T37" fmla="*/ 0 h 5"/>
                  <a:gd name="T38" fmla="*/ 515 w 859"/>
                  <a:gd name="T39" fmla="*/ 5 h 5"/>
                  <a:gd name="T40" fmla="*/ 401 w 859"/>
                  <a:gd name="T41" fmla="*/ 5 h 5"/>
                  <a:gd name="T42" fmla="*/ 344 w 859"/>
                  <a:gd name="T43" fmla="*/ 5 h 5"/>
                  <a:gd name="T44" fmla="*/ 344 w 859"/>
                  <a:gd name="T45" fmla="*/ 0 h 5"/>
                  <a:gd name="T46" fmla="*/ 401 w 859"/>
                  <a:gd name="T47" fmla="*/ 0 h 5"/>
                  <a:gd name="T48" fmla="*/ 401 w 859"/>
                  <a:gd name="T49" fmla="*/ 5 h 5"/>
                  <a:gd name="T50" fmla="*/ 286 w 859"/>
                  <a:gd name="T51" fmla="*/ 5 h 5"/>
                  <a:gd name="T52" fmla="*/ 229 w 859"/>
                  <a:gd name="T53" fmla="*/ 5 h 5"/>
                  <a:gd name="T54" fmla="*/ 229 w 859"/>
                  <a:gd name="T55" fmla="*/ 0 h 5"/>
                  <a:gd name="T56" fmla="*/ 286 w 859"/>
                  <a:gd name="T57" fmla="*/ 0 h 5"/>
                  <a:gd name="T58" fmla="*/ 286 w 859"/>
                  <a:gd name="T59" fmla="*/ 5 h 5"/>
                  <a:gd name="T60" fmla="*/ 171 w 859"/>
                  <a:gd name="T61" fmla="*/ 5 h 5"/>
                  <a:gd name="T62" fmla="*/ 115 w 859"/>
                  <a:gd name="T63" fmla="*/ 5 h 5"/>
                  <a:gd name="T64" fmla="*/ 115 w 859"/>
                  <a:gd name="T65" fmla="*/ 0 h 5"/>
                  <a:gd name="T66" fmla="*/ 171 w 859"/>
                  <a:gd name="T67" fmla="*/ 0 h 5"/>
                  <a:gd name="T68" fmla="*/ 171 w 859"/>
                  <a:gd name="T69" fmla="*/ 5 h 5"/>
                  <a:gd name="T70" fmla="*/ 57 w 859"/>
                  <a:gd name="T71" fmla="*/ 5 h 5"/>
                  <a:gd name="T72" fmla="*/ 0 w 859"/>
                  <a:gd name="T73" fmla="*/ 5 h 5"/>
                  <a:gd name="T74" fmla="*/ 0 w 859"/>
                  <a:gd name="T75" fmla="*/ 0 h 5"/>
                  <a:gd name="T76" fmla="*/ 57 w 859"/>
                  <a:gd name="T77" fmla="*/ 0 h 5"/>
                  <a:gd name="T78" fmla="*/ 57 w 859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9" h="5">
                    <a:moveTo>
                      <a:pt x="859" y="5"/>
                    </a:moveTo>
                    <a:lnTo>
                      <a:pt x="801" y="5"/>
                    </a:lnTo>
                    <a:lnTo>
                      <a:pt x="801" y="0"/>
                    </a:lnTo>
                    <a:lnTo>
                      <a:pt x="859" y="0"/>
                    </a:lnTo>
                    <a:lnTo>
                      <a:pt x="859" y="5"/>
                    </a:lnTo>
                    <a:close/>
                    <a:moveTo>
                      <a:pt x="745" y="5"/>
                    </a:moveTo>
                    <a:lnTo>
                      <a:pt x="687" y="5"/>
                    </a:lnTo>
                    <a:lnTo>
                      <a:pt x="687" y="0"/>
                    </a:lnTo>
                    <a:lnTo>
                      <a:pt x="745" y="0"/>
                    </a:lnTo>
                    <a:lnTo>
                      <a:pt x="745" y="5"/>
                    </a:lnTo>
                    <a:close/>
                    <a:moveTo>
                      <a:pt x="630" y="5"/>
                    </a:moveTo>
                    <a:lnTo>
                      <a:pt x="572" y="5"/>
                    </a:lnTo>
                    <a:lnTo>
                      <a:pt x="572" y="0"/>
                    </a:lnTo>
                    <a:lnTo>
                      <a:pt x="630" y="0"/>
                    </a:lnTo>
                    <a:lnTo>
                      <a:pt x="630" y="5"/>
                    </a:lnTo>
                    <a:close/>
                    <a:moveTo>
                      <a:pt x="515" y="5"/>
                    </a:moveTo>
                    <a:lnTo>
                      <a:pt x="458" y="5"/>
                    </a:lnTo>
                    <a:lnTo>
                      <a:pt x="458" y="0"/>
                    </a:lnTo>
                    <a:lnTo>
                      <a:pt x="515" y="0"/>
                    </a:lnTo>
                    <a:lnTo>
                      <a:pt x="515" y="5"/>
                    </a:lnTo>
                    <a:close/>
                    <a:moveTo>
                      <a:pt x="401" y="5"/>
                    </a:moveTo>
                    <a:lnTo>
                      <a:pt x="344" y="5"/>
                    </a:lnTo>
                    <a:lnTo>
                      <a:pt x="344" y="0"/>
                    </a:lnTo>
                    <a:lnTo>
                      <a:pt x="401" y="0"/>
                    </a:lnTo>
                    <a:lnTo>
                      <a:pt x="401" y="5"/>
                    </a:lnTo>
                    <a:close/>
                    <a:moveTo>
                      <a:pt x="286" y="5"/>
                    </a:moveTo>
                    <a:lnTo>
                      <a:pt x="229" y="5"/>
                    </a:lnTo>
                    <a:lnTo>
                      <a:pt x="229" y="0"/>
                    </a:lnTo>
                    <a:lnTo>
                      <a:pt x="286" y="0"/>
                    </a:lnTo>
                    <a:lnTo>
                      <a:pt x="286" y="5"/>
                    </a:lnTo>
                    <a:close/>
                    <a:moveTo>
                      <a:pt x="171" y="5"/>
                    </a:moveTo>
                    <a:lnTo>
                      <a:pt x="115" y="5"/>
                    </a:lnTo>
                    <a:lnTo>
                      <a:pt x="115" y="0"/>
                    </a:lnTo>
                    <a:lnTo>
                      <a:pt x="171" y="0"/>
                    </a:lnTo>
                    <a:lnTo>
                      <a:pt x="171" y="5"/>
                    </a:lnTo>
                    <a:close/>
                    <a:moveTo>
                      <a:pt x="57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Freeform 74">
                <a:extLst>
                  <a:ext uri="{FF2B5EF4-FFF2-40B4-BE49-F238E27FC236}">
                    <a16:creationId xmlns:a16="http://schemas.microsoft.com/office/drawing/2014/main" id="{A480B364-906C-4F82-B5B8-8881D2D1D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Freeform 76">
                <a:extLst>
                  <a:ext uri="{FF2B5EF4-FFF2-40B4-BE49-F238E27FC236}">
                    <a16:creationId xmlns:a16="http://schemas.microsoft.com/office/drawing/2014/main" id="{BF425965-D587-4C3C-9DED-769810F6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6" name="Freeform 78">
                <a:extLst>
                  <a:ext uri="{FF2B5EF4-FFF2-40B4-BE49-F238E27FC236}">
                    <a16:creationId xmlns:a16="http://schemas.microsoft.com/office/drawing/2014/main" id="{9127BCB1-186E-4B55-84E6-30E63B4E8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7" name="Freeform 79">
                <a:extLst>
                  <a:ext uri="{FF2B5EF4-FFF2-40B4-BE49-F238E27FC236}">
                    <a16:creationId xmlns:a16="http://schemas.microsoft.com/office/drawing/2014/main" id="{D0D9F92D-F55B-43FB-BC48-65D59A3FA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7226" y="4960425"/>
                <a:ext cx="7938" cy="723900"/>
              </a:xfrm>
              <a:custGeom>
                <a:avLst/>
                <a:gdLst>
                  <a:gd name="T0" fmla="*/ 5 w 5"/>
                  <a:gd name="T1" fmla="*/ 456 h 456"/>
                  <a:gd name="T2" fmla="*/ 0 w 5"/>
                  <a:gd name="T3" fmla="*/ 456 h 456"/>
                  <a:gd name="T4" fmla="*/ 0 w 5"/>
                  <a:gd name="T5" fmla="*/ 390 h 456"/>
                  <a:gd name="T6" fmla="*/ 5 w 5"/>
                  <a:gd name="T7" fmla="*/ 390 h 456"/>
                  <a:gd name="T8" fmla="*/ 5 w 5"/>
                  <a:gd name="T9" fmla="*/ 456 h 456"/>
                  <a:gd name="T10" fmla="*/ 5 w 5"/>
                  <a:gd name="T11" fmla="*/ 326 h 456"/>
                  <a:gd name="T12" fmla="*/ 0 w 5"/>
                  <a:gd name="T13" fmla="*/ 326 h 456"/>
                  <a:gd name="T14" fmla="*/ 0 w 5"/>
                  <a:gd name="T15" fmla="*/ 260 h 456"/>
                  <a:gd name="T16" fmla="*/ 5 w 5"/>
                  <a:gd name="T17" fmla="*/ 260 h 456"/>
                  <a:gd name="T18" fmla="*/ 5 w 5"/>
                  <a:gd name="T19" fmla="*/ 326 h 456"/>
                  <a:gd name="T20" fmla="*/ 5 w 5"/>
                  <a:gd name="T21" fmla="*/ 196 h 456"/>
                  <a:gd name="T22" fmla="*/ 0 w 5"/>
                  <a:gd name="T23" fmla="*/ 196 h 456"/>
                  <a:gd name="T24" fmla="*/ 0 w 5"/>
                  <a:gd name="T25" fmla="*/ 130 h 456"/>
                  <a:gd name="T26" fmla="*/ 5 w 5"/>
                  <a:gd name="T27" fmla="*/ 130 h 456"/>
                  <a:gd name="T28" fmla="*/ 5 w 5"/>
                  <a:gd name="T29" fmla="*/ 196 h 456"/>
                  <a:gd name="T30" fmla="*/ 5 w 5"/>
                  <a:gd name="T31" fmla="*/ 66 h 456"/>
                  <a:gd name="T32" fmla="*/ 0 w 5"/>
                  <a:gd name="T33" fmla="*/ 66 h 456"/>
                  <a:gd name="T34" fmla="*/ 0 w 5"/>
                  <a:gd name="T35" fmla="*/ 0 h 456"/>
                  <a:gd name="T36" fmla="*/ 5 w 5"/>
                  <a:gd name="T37" fmla="*/ 0 h 456"/>
                  <a:gd name="T38" fmla="*/ 5 w 5"/>
                  <a:gd name="T3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456">
                    <a:moveTo>
                      <a:pt x="5" y="456"/>
                    </a:moveTo>
                    <a:lnTo>
                      <a:pt x="0" y="456"/>
                    </a:lnTo>
                    <a:lnTo>
                      <a:pt x="0" y="390"/>
                    </a:lnTo>
                    <a:lnTo>
                      <a:pt x="5" y="390"/>
                    </a:lnTo>
                    <a:lnTo>
                      <a:pt x="5" y="456"/>
                    </a:lnTo>
                    <a:close/>
                    <a:moveTo>
                      <a:pt x="5" y="326"/>
                    </a:moveTo>
                    <a:lnTo>
                      <a:pt x="0" y="326"/>
                    </a:lnTo>
                    <a:lnTo>
                      <a:pt x="0" y="260"/>
                    </a:lnTo>
                    <a:lnTo>
                      <a:pt x="5" y="260"/>
                    </a:lnTo>
                    <a:lnTo>
                      <a:pt x="5" y="326"/>
                    </a:lnTo>
                    <a:close/>
                    <a:moveTo>
                      <a:pt x="5" y="196"/>
                    </a:moveTo>
                    <a:lnTo>
                      <a:pt x="0" y="196"/>
                    </a:lnTo>
                    <a:lnTo>
                      <a:pt x="0" y="130"/>
                    </a:lnTo>
                    <a:lnTo>
                      <a:pt x="5" y="130"/>
                    </a:lnTo>
                    <a:lnTo>
                      <a:pt x="5" y="196"/>
                    </a:lnTo>
                    <a:close/>
                    <a:moveTo>
                      <a:pt x="5" y="66"/>
                    </a:moveTo>
                    <a:lnTo>
                      <a:pt x="0" y="6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8" name="Freeform 80">
                <a:extLst>
                  <a:ext uri="{FF2B5EF4-FFF2-40B4-BE49-F238E27FC236}">
                    <a16:creationId xmlns:a16="http://schemas.microsoft.com/office/drawing/2014/main" id="{63EE1D89-71B9-4FB7-997E-9007A8A64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CACFB0-5F0F-4E09-8064-CBF92039B7CF}"/>
                </a:ext>
              </a:extLst>
            </p:cNvPr>
            <p:cNvGrpSpPr/>
            <p:nvPr/>
          </p:nvGrpSpPr>
          <p:grpSpPr>
            <a:xfrm flipH="1">
              <a:off x="4766469" y="1866296"/>
              <a:ext cx="1382909" cy="3676471"/>
              <a:chOff x="1704976" y="1218688"/>
              <a:chExt cx="1644651" cy="4622800"/>
            </a:xfrm>
          </p:grpSpPr>
          <p:sp>
            <p:nvSpPr>
              <p:cNvPr id="693" name="Rectangle 68">
                <a:extLst>
                  <a:ext uri="{FF2B5EF4-FFF2-40B4-BE49-F238E27FC236}">
                    <a16:creationId xmlns:a16="http://schemas.microsoft.com/office/drawing/2014/main" id="{E09296CC-0237-40D9-9B17-D4D83D6C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Freeform 70">
                <a:extLst>
                  <a:ext uri="{FF2B5EF4-FFF2-40B4-BE49-F238E27FC236}">
                    <a16:creationId xmlns:a16="http://schemas.microsoft.com/office/drawing/2014/main" id="{5DE78D2E-D242-4CE2-8A5C-32708DFF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7" name="Freeform 72">
                <a:extLst>
                  <a:ext uri="{FF2B5EF4-FFF2-40B4-BE49-F238E27FC236}">
                    <a16:creationId xmlns:a16="http://schemas.microsoft.com/office/drawing/2014/main" id="{747B2D3C-1096-46AB-8157-ED4ACB95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Freeform 74">
                <a:extLst>
                  <a:ext uri="{FF2B5EF4-FFF2-40B4-BE49-F238E27FC236}">
                    <a16:creationId xmlns:a16="http://schemas.microsoft.com/office/drawing/2014/main" id="{C988EAF6-819A-4E96-849A-A6A2EDB2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Freeform 76">
                <a:extLst>
                  <a:ext uri="{FF2B5EF4-FFF2-40B4-BE49-F238E27FC236}">
                    <a16:creationId xmlns:a16="http://schemas.microsoft.com/office/drawing/2014/main" id="{777F1CA0-6DAF-487F-AB31-69F9E6C2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2" name="Freeform 77">
                <a:extLst>
                  <a:ext uri="{FF2B5EF4-FFF2-40B4-BE49-F238E27FC236}">
                    <a16:creationId xmlns:a16="http://schemas.microsoft.com/office/drawing/2014/main" id="{B1640D6F-49EF-46C6-8D47-D185C9521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5807" y="4857238"/>
                <a:ext cx="1214438" cy="7938"/>
              </a:xfrm>
              <a:custGeom>
                <a:avLst/>
                <a:gdLst>
                  <a:gd name="T0" fmla="*/ 765 w 765"/>
                  <a:gd name="T1" fmla="*/ 5 h 5"/>
                  <a:gd name="T2" fmla="*/ 706 w 765"/>
                  <a:gd name="T3" fmla="*/ 5 h 5"/>
                  <a:gd name="T4" fmla="*/ 706 w 765"/>
                  <a:gd name="T5" fmla="*/ 0 h 5"/>
                  <a:gd name="T6" fmla="*/ 765 w 765"/>
                  <a:gd name="T7" fmla="*/ 0 h 5"/>
                  <a:gd name="T8" fmla="*/ 765 w 765"/>
                  <a:gd name="T9" fmla="*/ 5 h 5"/>
                  <a:gd name="T10" fmla="*/ 647 w 765"/>
                  <a:gd name="T11" fmla="*/ 5 h 5"/>
                  <a:gd name="T12" fmla="*/ 588 w 765"/>
                  <a:gd name="T13" fmla="*/ 5 h 5"/>
                  <a:gd name="T14" fmla="*/ 588 w 765"/>
                  <a:gd name="T15" fmla="*/ 0 h 5"/>
                  <a:gd name="T16" fmla="*/ 647 w 765"/>
                  <a:gd name="T17" fmla="*/ 0 h 5"/>
                  <a:gd name="T18" fmla="*/ 647 w 765"/>
                  <a:gd name="T19" fmla="*/ 5 h 5"/>
                  <a:gd name="T20" fmla="*/ 529 w 765"/>
                  <a:gd name="T21" fmla="*/ 5 h 5"/>
                  <a:gd name="T22" fmla="*/ 470 w 765"/>
                  <a:gd name="T23" fmla="*/ 5 h 5"/>
                  <a:gd name="T24" fmla="*/ 470 w 765"/>
                  <a:gd name="T25" fmla="*/ 0 h 5"/>
                  <a:gd name="T26" fmla="*/ 529 w 765"/>
                  <a:gd name="T27" fmla="*/ 0 h 5"/>
                  <a:gd name="T28" fmla="*/ 529 w 765"/>
                  <a:gd name="T29" fmla="*/ 5 h 5"/>
                  <a:gd name="T30" fmla="*/ 412 w 765"/>
                  <a:gd name="T31" fmla="*/ 5 h 5"/>
                  <a:gd name="T32" fmla="*/ 353 w 765"/>
                  <a:gd name="T33" fmla="*/ 5 h 5"/>
                  <a:gd name="T34" fmla="*/ 353 w 765"/>
                  <a:gd name="T35" fmla="*/ 0 h 5"/>
                  <a:gd name="T36" fmla="*/ 412 w 765"/>
                  <a:gd name="T37" fmla="*/ 0 h 5"/>
                  <a:gd name="T38" fmla="*/ 412 w 765"/>
                  <a:gd name="T39" fmla="*/ 5 h 5"/>
                  <a:gd name="T40" fmla="*/ 295 w 765"/>
                  <a:gd name="T41" fmla="*/ 5 h 5"/>
                  <a:gd name="T42" fmla="*/ 236 w 765"/>
                  <a:gd name="T43" fmla="*/ 5 h 5"/>
                  <a:gd name="T44" fmla="*/ 236 w 765"/>
                  <a:gd name="T45" fmla="*/ 0 h 5"/>
                  <a:gd name="T46" fmla="*/ 295 w 765"/>
                  <a:gd name="T47" fmla="*/ 0 h 5"/>
                  <a:gd name="T48" fmla="*/ 295 w 765"/>
                  <a:gd name="T49" fmla="*/ 5 h 5"/>
                  <a:gd name="T50" fmla="*/ 177 w 765"/>
                  <a:gd name="T51" fmla="*/ 5 h 5"/>
                  <a:gd name="T52" fmla="*/ 118 w 765"/>
                  <a:gd name="T53" fmla="*/ 5 h 5"/>
                  <a:gd name="T54" fmla="*/ 118 w 765"/>
                  <a:gd name="T55" fmla="*/ 0 h 5"/>
                  <a:gd name="T56" fmla="*/ 177 w 765"/>
                  <a:gd name="T57" fmla="*/ 0 h 5"/>
                  <a:gd name="T58" fmla="*/ 177 w 765"/>
                  <a:gd name="T59" fmla="*/ 5 h 5"/>
                  <a:gd name="T60" fmla="*/ 59 w 765"/>
                  <a:gd name="T61" fmla="*/ 5 h 5"/>
                  <a:gd name="T62" fmla="*/ 0 w 765"/>
                  <a:gd name="T63" fmla="*/ 5 h 5"/>
                  <a:gd name="T64" fmla="*/ 0 w 765"/>
                  <a:gd name="T65" fmla="*/ 0 h 5"/>
                  <a:gd name="T66" fmla="*/ 59 w 765"/>
                  <a:gd name="T67" fmla="*/ 0 h 5"/>
                  <a:gd name="T68" fmla="*/ 59 w 765"/>
                  <a:gd name="T6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5" h="5">
                    <a:moveTo>
                      <a:pt x="765" y="5"/>
                    </a:moveTo>
                    <a:lnTo>
                      <a:pt x="706" y="5"/>
                    </a:lnTo>
                    <a:lnTo>
                      <a:pt x="706" y="0"/>
                    </a:lnTo>
                    <a:lnTo>
                      <a:pt x="765" y="0"/>
                    </a:lnTo>
                    <a:lnTo>
                      <a:pt x="765" y="5"/>
                    </a:lnTo>
                    <a:close/>
                    <a:moveTo>
                      <a:pt x="647" y="5"/>
                    </a:moveTo>
                    <a:lnTo>
                      <a:pt x="588" y="5"/>
                    </a:lnTo>
                    <a:lnTo>
                      <a:pt x="588" y="0"/>
                    </a:lnTo>
                    <a:lnTo>
                      <a:pt x="647" y="0"/>
                    </a:lnTo>
                    <a:lnTo>
                      <a:pt x="647" y="5"/>
                    </a:lnTo>
                    <a:close/>
                    <a:moveTo>
                      <a:pt x="529" y="5"/>
                    </a:moveTo>
                    <a:lnTo>
                      <a:pt x="470" y="5"/>
                    </a:lnTo>
                    <a:lnTo>
                      <a:pt x="470" y="0"/>
                    </a:lnTo>
                    <a:lnTo>
                      <a:pt x="529" y="0"/>
                    </a:lnTo>
                    <a:lnTo>
                      <a:pt x="529" y="5"/>
                    </a:lnTo>
                    <a:close/>
                    <a:moveTo>
                      <a:pt x="412" y="5"/>
                    </a:moveTo>
                    <a:lnTo>
                      <a:pt x="353" y="5"/>
                    </a:lnTo>
                    <a:lnTo>
                      <a:pt x="353" y="0"/>
                    </a:lnTo>
                    <a:lnTo>
                      <a:pt x="412" y="0"/>
                    </a:lnTo>
                    <a:lnTo>
                      <a:pt x="412" y="5"/>
                    </a:lnTo>
                    <a:close/>
                    <a:moveTo>
                      <a:pt x="295" y="5"/>
                    </a:moveTo>
                    <a:lnTo>
                      <a:pt x="236" y="5"/>
                    </a:lnTo>
                    <a:lnTo>
                      <a:pt x="236" y="0"/>
                    </a:lnTo>
                    <a:lnTo>
                      <a:pt x="295" y="0"/>
                    </a:lnTo>
                    <a:lnTo>
                      <a:pt x="295" y="5"/>
                    </a:lnTo>
                    <a:close/>
                    <a:moveTo>
                      <a:pt x="177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77" y="0"/>
                    </a:lnTo>
                    <a:lnTo>
                      <a:pt x="177" y="5"/>
                    </a:lnTo>
                    <a:close/>
                    <a:moveTo>
                      <a:pt x="59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Freeform 78">
                <a:extLst>
                  <a:ext uri="{FF2B5EF4-FFF2-40B4-BE49-F238E27FC236}">
                    <a16:creationId xmlns:a16="http://schemas.microsoft.com/office/drawing/2014/main" id="{927284C1-7899-4B28-B14F-78B8561A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Freeform 80">
                <a:extLst>
                  <a:ext uri="{FF2B5EF4-FFF2-40B4-BE49-F238E27FC236}">
                    <a16:creationId xmlns:a16="http://schemas.microsoft.com/office/drawing/2014/main" id="{4A4A6943-BBCD-413C-B313-2D4C6AC3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5625AC-A72E-42EE-8B9A-61D16979282E}"/>
                </a:ext>
              </a:extLst>
            </p:cNvPr>
            <p:cNvSpPr/>
            <p:nvPr/>
          </p:nvSpPr>
          <p:spPr>
            <a:xfrm>
              <a:off x="2653731" y="2120240"/>
              <a:ext cx="426354" cy="454509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17F2B6-954C-4AE9-80BC-D82FC634609C}"/>
                </a:ext>
              </a:extLst>
            </p:cNvPr>
            <p:cNvSpPr/>
            <p:nvPr/>
          </p:nvSpPr>
          <p:spPr>
            <a:xfrm>
              <a:off x="1203983" y="3577216"/>
              <a:ext cx="480547" cy="454509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AD4736-4551-44D1-92E3-8192AED9BB36}"/>
                </a:ext>
              </a:extLst>
            </p:cNvPr>
            <p:cNvSpPr/>
            <p:nvPr/>
          </p:nvSpPr>
          <p:spPr>
            <a:xfrm>
              <a:off x="4567576" y="2618015"/>
              <a:ext cx="480547" cy="454509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3DF722-F455-4C24-AEC4-244B52C6C25E}"/>
                </a:ext>
              </a:extLst>
            </p:cNvPr>
            <p:cNvSpPr/>
            <p:nvPr/>
          </p:nvSpPr>
          <p:spPr>
            <a:xfrm>
              <a:off x="5887747" y="4119047"/>
              <a:ext cx="480547" cy="454509"/>
            </a:xfrm>
            <a:prstGeom prst="ellipse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8A12E6-4170-4FF1-BD43-84B432738D80}"/>
                </a:ext>
              </a:extLst>
            </p:cNvPr>
            <p:cNvSpPr/>
            <p:nvPr/>
          </p:nvSpPr>
          <p:spPr>
            <a:xfrm>
              <a:off x="1803428" y="3145647"/>
              <a:ext cx="2148342" cy="6103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Increased access to information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517470-0132-4256-A4DA-151560184831}"/>
                </a:ext>
              </a:extLst>
            </p:cNvPr>
            <p:cNvGrpSpPr/>
            <p:nvPr/>
          </p:nvGrpSpPr>
          <p:grpSpPr>
            <a:xfrm>
              <a:off x="6457087" y="4203676"/>
              <a:ext cx="776885" cy="790685"/>
              <a:chOff x="-2087563" y="1743076"/>
              <a:chExt cx="2295526" cy="2470150"/>
            </a:xfrm>
          </p:grpSpPr>
          <p:sp>
            <p:nvSpPr>
              <p:cNvPr id="623" name="Freeform 95">
                <a:extLst>
                  <a:ext uri="{FF2B5EF4-FFF2-40B4-BE49-F238E27FC236}">
                    <a16:creationId xmlns:a16="http://schemas.microsoft.com/office/drawing/2014/main" id="{DCCF51C2-FDE8-4442-8DFC-54741741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9763" y="3167063"/>
                <a:ext cx="425450" cy="1046163"/>
              </a:xfrm>
              <a:custGeom>
                <a:avLst/>
                <a:gdLst>
                  <a:gd name="T0" fmla="*/ 105 w 113"/>
                  <a:gd name="T1" fmla="*/ 0 h 278"/>
                  <a:gd name="T2" fmla="*/ 70 w 113"/>
                  <a:gd name="T3" fmla="*/ 0 h 278"/>
                  <a:gd name="T4" fmla="*/ 61 w 113"/>
                  <a:gd name="T5" fmla="*/ 8 h 278"/>
                  <a:gd name="T6" fmla="*/ 53 w 113"/>
                  <a:gd name="T7" fmla="*/ 8 h 278"/>
                  <a:gd name="T8" fmla="*/ 44 w 113"/>
                  <a:gd name="T9" fmla="*/ 0 h 278"/>
                  <a:gd name="T10" fmla="*/ 9 w 113"/>
                  <a:gd name="T11" fmla="*/ 0 h 278"/>
                  <a:gd name="T12" fmla="*/ 0 w 113"/>
                  <a:gd name="T13" fmla="*/ 9 h 278"/>
                  <a:gd name="T14" fmla="*/ 0 w 113"/>
                  <a:gd name="T15" fmla="*/ 269 h 278"/>
                  <a:gd name="T16" fmla="*/ 9 w 113"/>
                  <a:gd name="T17" fmla="*/ 278 h 278"/>
                  <a:gd name="T18" fmla="*/ 44 w 113"/>
                  <a:gd name="T19" fmla="*/ 278 h 278"/>
                  <a:gd name="T20" fmla="*/ 53 w 113"/>
                  <a:gd name="T21" fmla="*/ 269 h 278"/>
                  <a:gd name="T22" fmla="*/ 53 w 113"/>
                  <a:gd name="T23" fmla="*/ 67 h 278"/>
                  <a:gd name="T24" fmla="*/ 61 w 113"/>
                  <a:gd name="T25" fmla="*/ 67 h 278"/>
                  <a:gd name="T26" fmla="*/ 61 w 113"/>
                  <a:gd name="T27" fmla="*/ 269 h 278"/>
                  <a:gd name="T28" fmla="*/ 70 w 113"/>
                  <a:gd name="T29" fmla="*/ 278 h 278"/>
                  <a:gd name="T30" fmla="*/ 105 w 113"/>
                  <a:gd name="T31" fmla="*/ 278 h 278"/>
                  <a:gd name="T32" fmla="*/ 113 w 113"/>
                  <a:gd name="T33" fmla="*/ 269 h 278"/>
                  <a:gd name="T34" fmla="*/ 113 w 113"/>
                  <a:gd name="T35" fmla="*/ 9 h 278"/>
                  <a:gd name="T36" fmla="*/ 105 w 113"/>
                  <a:gd name="T3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278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5" y="0"/>
                      <a:pt x="61" y="3"/>
                      <a:pt x="61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3"/>
                      <a:pt x="49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74"/>
                      <a:pt x="4" y="278"/>
                      <a:pt x="9" y="278"/>
                    </a:cubicBezTo>
                    <a:cubicBezTo>
                      <a:pt x="44" y="278"/>
                      <a:pt x="44" y="278"/>
                      <a:pt x="44" y="278"/>
                    </a:cubicBezTo>
                    <a:cubicBezTo>
                      <a:pt x="49" y="278"/>
                      <a:pt x="53" y="274"/>
                      <a:pt x="53" y="269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269"/>
                      <a:pt x="61" y="269"/>
                      <a:pt x="61" y="269"/>
                    </a:cubicBezTo>
                    <a:cubicBezTo>
                      <a:pt x="61" y="274"/>
                      <a:pt x="65" y="278"/>
                      <a:pt x="70" y="278"/>
                    </a:cubicBezTo>
                    <a:cubicBezTo>
                      <a:pt x="105" y="278"/>
                      <a:pt x="105" y="278"/>
                      <a:pt x="105" y="278"/>
                    </a:cubicBezTo>
                    <a:cubicBezTo>
                      <a:pt x="110" y="278"/>
                      <a:pt x="113" y="274"/>
                      <a:pt x="113" y="26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Freeform 96">
                <a:extLst>
                  <a:ext uri="{FF2B5EF4-FFF2-40B4-BE49-F238E27FC236}">
                    <a16:creationId xmlns:a16="http://schemas.microsoft.com/office/drawing/2014/main" id="{5FEC588F-9D73-4347-85E9-8948157DF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75" y="2635251"/>
                <a:ext cx="230188" cy="147638"/>
              </a:xfrm>
              <a:custGeom>
                <a:avLst/>
                <a:gdLst>
                  <a:gd name="T0" fmla="*/ 0 w 61"/>
                  <a:gd name="T1" fmla="*/ 15 h 39"/>
                  <a:gd name="T2" fmla="*/ 5 w 61"/>
                  <a:gd name="T3" fmla="*/ 37 h 39"/>
                  <a:gd name="T4" fmla="*/ 26 w 61"/>
                  <a:gd name="T5" fmla="*/ 38 h 39"/>
                  <a:gd name="T6" fmla="*/ 53 w 61"/>
                  <a:gd name="T7" fmla="*/ 33 h 39"/>
                  <a:gd name="T8" fmla="*/ 52 w 61"/>
                  <a:gd name="T9" fmla="*/ 4 h 39"/>
                  <a:gd name="T10" fmla="*/ 22 w 61"/>
                  <a:gd name="T11" fmla="*/ 0 h 39"/>
                  <a:gd name="T12" fmla="*/ 0 w 61"/>
                  <a:gd name="T1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9">
                    <a:moveTo>
                      <a:pt x="0" y="15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7" y="38"/>
                      <a:pt x="48" y="39"/>
                      <a:pt x="53" y="33"/>
                    </a:cubicBezTo>
                    <a:cubicBezTo>
                      <a:pt x="57" y="28"/>
                      <a:pt x="61" y="4"/>
                      <a:pt x="52" y="4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Freeform 97">
                <a:extLst>
                  <a:ext uri="{FF2B5EF4-FFF2-40B4-BE49-F238E27FC236}">
                    <a16:creationId xmlns:a16="http://schemas.microsoft.com/office/drawing/2014/main" id="{082109CF-413B-450E-8582-7997B54D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2825" y="2665413"/>
                <a:ext cx="82550" cy="150813"/>
              </a:xfrm>
              <a:custGeom>
                <a:avLst/>
                <a:gdLst>
                  <a:gd name="T0" fmla="*/ 0 w 52"/>
                  <a:gd name="T1" fmla="*/ 5 h 95"/>
                  <a:gd name="T2" fmla="*/ 11 w 52"/>
                  <a:gd name="T3" fmla="*/ 95 h 95"/>
                  <a:gd name="T4" fmla="*/ 52 w 52"/>
                  <a:gd name="T5" fmla="*/ 90 h 95"/>
                  <a:gd name="T6" fmla="*/ 40 w 52"/>
                  <a:gd name="T7" fmla="*/ 0 h 95"/>
                  <a:gd name="T8" fmla="*/ 0 w 52"/>
                  <a:gd name="T9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5">
                    <a:moveTo>
                      <a:pt x="0" y="5"/>
                    </a:moveTo>
                    <a:lnTo>
                      <a:pt x="11" y="95"/>
                    </a:lnTo>
                    <a:lnTo>
                      <a:pt x="52" y="90"/>
                    </a:lnTo>
                    <a:lnTo>
                      <a:pt x="4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98">
                <a:extLst>
                  <a:ext uri="{FF2B5EF4-FFF2-40B4-BE49-F238E27FC236}">
                    <a16:creationId xmlns:a16="http://schemas.microsoft.com/office/drawing/2014/main" id="{B05AE942-B5AE-4BF9-AC43-171F3EDE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1300" y="2432051"/>
                <a:ext cx="520700" cy="455613"/>
              </a:xfrm>
              <a:custGeom>
                <a:avLst/>
                <a:gdLst>
                  <a:gd name="T0" fmla="*/ 24 w 138"/>
                  <a:gd name="T1" fmla="*/ 0 h 121"/>
                  <a:gd name="T2" fmla="*/ 64 w 138"/>
                  <a:gd name="T3" fmla="*/ 63 h 121"/>
                  <a:gd name="T4" fmla="*/ 131 w 138"/>
                  <a:gd name="T5" fmla="*/ 61 h 121"/>
                  <a:gd name="T6" fmla="*/ 138 w 138"/>
                  <a:gd name="T7" fmla="*/ 105 h 121"/>
                  <a:gd name="T8" fmla="*/ 37 w 138"/>
                  <a:gd name="T9" fmla="*/ 96 h 121"/>
                  <a:gd name="T10" fmla="*/ 24 w 138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21">
                    <a:moveTo>
                      <a:pt x="24" y="0"/>
                    </a:moveTo>
                    <a:cubicBezTo>
                      <a:pt x="24" y="0"/>
                      <a:pt x="36" y="53"/>
                      <a:pt x="64" y="63"/>
                    </a:cubicBezTo>
                    <a:cubicBezTo>
                      <a:pt x="93" y="73"/>
                      <a:pt x="131" y="61"/>
                      <a:pt x="131" y="61"/>
                    </a:cubicBezTo>
                    <a:cubicBezTo>
                      <a:pt x="131" y="61"/>
                      <a:pt x="138" y="74"/>
                      <a:pt x="138" y="105"/>
                    </a:cubicBezTo>
                    <a:cubicBezTo>
                      <a:pt x="138" y="105"/>
                      <a:pt x="68" y="121"/>
                      <a:pt x="37" y="96"/>
                    </a:cubicBezTo>
                    <a:cubicBezTo>
                      <a:pt x="6" y="71"/>
                      <a:pt x="0" y="31"/>
                      <a:pt x="24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99">
                <a:extLst>
                  <a:ext uri="{FF2B5EF4-FFF2-40B4-BE49-F238E27FC236}">
                    <a16:creationId xmlns:a16="http://schemas.microsoft.com/office/drawing/2014/main" id="{61252F3D-2449-4087-8E7F-41F5DAA2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288" y="2308226"/>
                <a:ext cx="625475" cy="993775"/>
              </a:xfrm>
              <a:custGeom>
                <a:avLst/>
                <a:gdLst>
                  <a:gd name="T0" fmla="*/ 155 w 166"/>
                  <a:gd name="T1" fmla="*/ 252 h 264"/>
                  <a:gd name="T2" fmla="*/ 31 w 166"/>
                  <a:gd name="T3" fmla="*/ 252 h 264"/>
                  <a:gd name="T4" fmla="*/ 24 w 166"/>
                  <a:gd name="T5" fmla="*/ 107 h 264"/>
                  <a:gd name="T6" fmla="*/ 6 w 166"/>
                  <a:gd name="T7" fmla="*/ 47 h 264"/>
                  <a:gd name="T8" fmla="*/ 75 w 166"/>
                  <a:gd name="T9" fmla="*/ 0 h 264"/>
                  <a:gd name="T10" fmla="*/ 93 w 166"/>
                  <a:gd name="T11" fmla="*/ 8 h 264"/>
                  <a:gd name="T12" fmla="*/ 111 w 166"/>
                  <a:gd name="T13" fmla="*/ 0 h 264"/>
                  <a:gd name="T14" fmla="*/ 166 w 166"/>
                  <a:gd name="T15" fmla="*/ 31 h 264"/>
                  <a:gd name="T16" fmla="*/ 162 w 166"/>
                  <a:gd name="T17" fmla="*/ 109 h 264"/>
                  <a:gd name="T18" fmla="*/ 155 w 166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264">
                    <a:moveTo>
                      <a:pt x="155" y="252"/>
                    </a:moveTo>
                    <a:cubicBezTo>
                      <a:pt x="114" y="264"/>
                      <a:pt x="72" y="264"/>
                      <a:pt x="31" y="252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3" y="84"/>
                      <a:pt x="0" y="58"/>
                      <a:pt x="6" y="47"/>
                    </a:cubicBezTo>
                    <a:cubicBezTo>
                      <a:pt x="16" y="26"/>
                      <a:pt x="60" y="12"/>
                      <a:pt x="75" y="0"/>
                    </a:cubicBezTo>
                    <a:cubicBezTo>
                      <a:pt x="80" y="5"/>
                      <a:pt x="87" y="8"/>
                      <a:pt x="93" y="8"/>
                    </a:cubicBezTo>
                    <a:cubicBezTo>
                      <a:pt x="99" y="8"/>
                      <a:pt x="106" y="5"/>
                      <a:pt x="111" y="0"/>
                    </a:cubicBezTo>
                    <a:cubicBezTo>
                      <a:pt x="122" y="8"/>
                      <a:pt x="149" y="18"/>
                      <a:pt x="166" y="31"/>
                    </a:cubicBezTo>
                    <a:cubicBezTo>
                      <a:pt x="166" y="55"/>
                      <a:pt x="163" y="72"/>
                      <a:pt x="162" y="109"/>
                    </a:cubicBezTo>
                    <a:lnTo>
                      <a:pt x="155" y="252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100">
                <a:extLst>
                  <a:ext uri="{FF2B5EF4-FFF2-40B4-BE49-F238E27FC236}">
                    <a16:creationId xmlns:a16="http://schemas.microsoft.com/office/drawing/2014/main" id="{0FBB60F1-E627-45E1-8F8F-D799CC1BD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0388" y="2311401"/>
                <a:ext cx="269875" cy="485775"/>
              </a:xfrm>
              <a:custGeom>
                <a:avLst/>
                <a:gdLst>
                  <a:gd name="T0" fmla="*/ 0 w 170"/>
                  <a:gd name="T1" fmla="*/ 24 h 306"/>
                  <a:gd name="T2" fmla="*/ 9 w 170"/>
                  <a:gd name="T3" fmla="*/ 111 h 306"/>
                  <a:gd name="T4" fmla="*/ 85 w 170"/>
                  <a:gd name="T5" fmla="*/ 306 h 306"/>
                  <a:gd name="T6" fmla="*/ 161 w 170"/>
                  <a:gd name="T7" fmla="*/ 111 h 306"/>
                  <a:gd name="T8" fmla="*/ 170 w 170"/>
                  <a:gd name="T9" fmla="*/ 24 h 306"/>
                  <a:gd name="T10" fmla="*/ 135 w 170"/>
                  <a:gd name="T11" fmla="*/ 0 h 306"/>
                  <a:gd name="T12" fmla="*/ 35 w 170"/>
                  <a:gd name="T13" fmla="*/ 0 h 306"/>
                  <a:gd name="T14" fmla="*/ 0 w 170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06">
                    <a:moveTo>
                      <a:pt x="0" y="24"/>
                    </a:moveTo>
                    <a:lnTo>
                      <a:pt x="9" y="111"/>
                    </a:lnTo>
                    <a:lnTo>
                      <a:pt x="85" y="306"/>
                    </a:lnTo>
                    <a:lnTo>
                      <a:pt x="161" y="111"/>
                    </a:lnTo>
                    <a:lnTo>
                      <a:pt x="170" y="24"/>
                    </a:lnTo>
                    <a:lnTo>
                      <a:pt x="135" y="0"/>
                    </a:lnTo>
                    <a:lnTo>
                      <a:pt x="3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Rectangle 101">
                <a:extLst>
                  <a:ext uri="{FF2B5EF4-FFF2-40B4-BE49-F238E27FC236}">
                    <a16:creationId xmlns:a16="http://schemas.microsoft.com/office/drawing/2014/main" id="{CD117F43-6D06-4595-9AB2-52FA4A71A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74825" y="2239963"/>
                <a:ext cx="153988" cy="146050"/>
              </a:xfrm>
              <a:prstGeom prst="rect">
                <a:avLst/>
              </a:pr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102">
                <a:extLst>
                  <a:ext uri="{FF2B5EF4-FFF2-40B4-BE49-F238E27FC236}">
                    <a16:creationId xmlns:a16="http://schemas.microsoft.com/office/drawing/2014/main" id="{E83D8950-754F-4BD8-9F8A-E722C1DF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103">
                <a:extLst>
                  <a:ext uri="{FF2B5EF4-FFF2-40B4-BE49-F238E27FC236}">
                    <a16:creationId xmlns:a16="http://schemas.microsoft.com/office/drawing/2014/main" id="{E1EAB9FE-7234-4374-95D3-FE4A434F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84150"/>
              </a:xfrm>
              <a:custGeom>
                <a:avLst/>
                <a:gdLst>
                  <a:gd name="T0" fmla="*/ 21 w 71"/>
                  <a:gd name="T1" fmla="*/ 0 h 116"/>
                  <a:gd name="T2" fmla="*/ 71 w 71"/>
                  <a:gd name="T3" fmla="*/ 43 h 116"/>
                  <a:gd name="T4" fmla="*/ 43 w 71"/>
                  <a:gd name="T5" fmla="*/ 116 h 116"/>
                  <a:gd name="T6" fmla="*/ 0 w 71"/>
                  <a:gd name="T7" fmla="*/ 17 h 116"/>
                  <a:gd name="T8" fmla="*/ 21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1" y="0"/>
                    </a:moveTo>
                    <a:lnTo>
                      <a:pt x="71" y="43"/>
                    </a:lnTo>
                    <a:lnTo>
                      <a:pt x="43" y="116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104">
                <a:extLst>
                  <a:ext uri="{FF2B5EF4-FFF2-40B4-BE49-F238E27FC236}">
                    <a16:creationId xmlns:a16="http://schemas.microsoft.com/office/drawing/2014/main" id="{F5290F5D-772F-4255-AE10-684BED83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79600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1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1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105">
                <a:extLst>
                  <a:ext uri="{FF2B5EF4-FFF2-40B4-BE49-F238E27FC236}">
                    <a16:creationId xmlns:a16="http://schemas.microsoft.com/office/drawing/2014/main" id="{FD429415-9A02-4D40-B900-8D46C59C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9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9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106">
                <a:extLst>
                  <a:ext uri="{FF2B5EF4-FFF2-40B4-BE49-F238E27FC236}">
                    <a16:creationId xmlns:a16="http://schemas.microsoft.com/office/drawing/2014/main" id="{2FD7CEA2-4D47-42B7-9A28-35CD1E1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33550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107">
                <a:extLst>
                  <a:ext uri="{FF2B5EF4-FFF2-40B4-BE49-F238E27FC236}">
                    <a16:creationId xmlns:a16="http://schemas.microsoft.com/office/drawing/2014/main" id="{50AEF3E4-4518-44C3-B22F-3DFBF63C5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53988"/>
              </a:xfrm>
              <a:custGeom>
                <a:avLst/>
                <a:gdLst>
                  <a:gd name="T0" fmla="*/ 21 w 71"/>
                  <a:gd name="T1" fmla="*/ 0 h 97"/>
                  <a:gd name="T2" fmla="*/ 71 w 71"/>
                  <a:gd name="T3" fmla="*/ 43 h 97"/>
                  <a:gd name="T4" fmla="*/ 43 w 71"/>
                  <a:gd name="T5" fmla="*/ 97 h 97"/>
                  <a:gd name="T6" fmla="*/ 0 w 71"/>
                  <a:gd name="T7" fmla="*/ 17 h 97"/>
                  <a:gd name="T8" fmla="*/ 21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1" y="0"/>
                    </a:moveTo>
                    <a:lnTo>
                      <a:pt x="71" y="43"/>
                    </a:lnTo>
                    <a:lnTo>
                      <a:pt x="43" y="97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108">
                <a:extLst>
                  <a:ext uri="{FF2B5EF4-FFF2-40B4-BE49-F238E27FC236}">
                    <a16:creationId xmlns:a16="http://schemas.microsoft.com/office/drawing/2014/main" id="{071BD882-FD85-4CF1-B49E-1AC81E5F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2333626"/>
                <a:ext cx="165100" cy="463550"/>
              </a:xfrm>
              <a:custGeom>
                <a:avLst/>
                <a:gdLst>
                  <a:gd name="T0" fmla="*/ 33 w 104"/>
                  <a:gd name="T1" fmla="*/ 0 h 292"/>
                  <a:gd name="T2" fmla="*/ 104 w 104"/>
                  <a:gd name="T3" fmla="*/ 292 h 292"/>
                  <a:gd name="T4" fmla="*/ 14 w 104"/>
                  <a:gd name="T5" fmla="*/ 119 h 292"/>
                  <a:gd name="T6" fmla="*/ 28 w 104"/>
                  <a:gd name="T7" fmla="*/ 97 h 292"/>
                  <a:gd name="T8" fmla="*/ 0 w 104"/>
                  <a:gd name="T9" fmla="*/ 76 h 292"/>
                  <a:gd name="T10" fmla="*/ 19 w 104"/>
                  <a:gd name="T11" fmla="*/ 7 h 292"/>
                  <a:gd name="T12" fmla="*/ 33 w 104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2">
                    <a:moveTo>
                      <a:pt x="33" y="0"/>
                    </a:moveTo>
                    <a:lnTo>
                      <a:pt x="104" y="292"/>
                    </a:lnTo>
                    <a:lnTo>
                      <a:pt x="14" y="119"/>
                    </a:lnTo>
                    <a:lnTo>
                      <a:pt x="28" y="97"/>
                    </a:lnTo>
                    <a:lnTo>
                      <a:pt x="0" y="76"/>
                    </a:lnTo>
                    <a:lnTo>
                      <a:pt x="19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Freeform 109">
                <a:extLst>
                  <a:ext uri="{FF2B5EF4-FFF2-40B4-BE49-F238E27FC236}">
                    <a16:creationId xmlns:a16="http://schemas.microsoft.com/office/drawing/2014/main" id="{51EF5C12-C258-451E-813B-E171596A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0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0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Freeform 110">
                <a:extLst>
                  <a:ext uri="{FF2B5EF4-FFF2-40B4-BE49-F238E27FC236}">
                    <a16:creationId xmlns:a16="http://schemas.microsoft.com/office/drawing/2014/main" id="{C89B4143-FD2D-4F0D-8DA8-ADDE1306E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0451"/>
                <a:ext cx="165100" cy="466725"/>
              </a:xfrm>
              <a:custGeom>
                <a:avLst/>
                <a:gdLst>
                  <a:gd name="T0" fmla="*/ 74 w 104"/>
                  <a:gd name="T1" fmla="*/ 0 h 294"/>
                  <a:gd name="T2" fmla="*/ 0 w 104"/>
                  <a:gd name="T3" fmla="*/ 294 h 294"/>
                  <a:gd name="T4" fmla="*/ 90 w 104"/>
                  <a:gd name="T5" fmla="*/ 121 h 294"/>
                  <a:gd name="T6" fmla="*/ 76 w 104"/>
                  <a:gd name="T7" fmla="*/ 99 h 294"/>
                  <a:gd name="T8" fmla="*/ 104 w 104"/>
                  <a:gd name="T9" fmla="*/ 78 h 294"/>
                  <a:gd name="T10" fmla="*/ 85 w 104"/>
                  <a:gd name="T11" fmla="*/ 9 h 294"/>
                  <a:gd name="T12" fmla="*/ 74 w 104"/>
                  <a:gd name="T1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4">
                    <a:moveTo>
                      <a:pt x="74" y="0"/>
                    </a:moveTo>
                    <a:lnTo>
                      <a:pt x="0" y="294"/>
                    </a:lnTo>
                    <a:lnTo>
                      <a:pt x="90" y="121"/>
                    </a:lnTo>
                    <a:lnTo>
                      <a:pt x="76" y="99"/>
                    </a:lnTo>
                    <a:lnTo>
                      <a:pt x="104" y="78"/>
                    </a:lnTo>
                    <a:lnTo>
                      <a:pt x="85" y="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Freeform 111">
                <a:extLst>
                  <a:ext uri="{FF2B5EF4-FFF2-40B4-BE49-F238E27FC236}">
                    <a16:creationId xmlns:a16="http://schemas.microsoft.com/office/drawing/2014/main" id="{F5909FB1-57AB-46AC-B0EB-8F9B0075D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9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9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Freeform 112">
                <a:extLst>
                  <a:ext uri="{FF2B5EF4-FFF2-40B4-BE49-F238E27FC236}">
                    <a16:creationId xmlns:a16="http://schemas.microsoft.com/office/drawing/2014/main" id="{819EB2BC-6469-436D-9A0F-776EBBA60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4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Freeform 113">
                <a:extLst>
                  <a:ext uri="{FF2B5EF4-FFF2-40B4-BE49-F238E27FC236}">
                    <a16:creationId xmlns:a16="http://schemas.microsoft.com/office/drawing/2014/main" id="{91B094EC-E72D-401B-93D5-46F4CAFE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09738" y="2789238"/>
                <a:ext cx="33338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114">
                <a:extLst>
                  <a:ext uri="{FF2B5EF4-FFF2-40B4-BE49-F238E27FC236}">
                    <a16:creationId xmlns:a16="http://schemas.microsoft.com/office/drawing/2014/main" id="{1BDA3221-2F77-4CAA-8A4D-F0676A08A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38263" y="2955926"/>
                <a:ext cx="34925" cy="11113"/>
              </a:xfrm>
              <a:custGeom>
                <a:avLst/>
                <a:gdLst>
                  <a:gd name="T0" fmla="*/ 9 w 9"/>
                  <a:gd name="T1" fmla="*/ 0 h 3"/>
                  <a:gd name="T2" fmla="*/ 8 w 9"/>
                  <a:gd name="T3" fmla="*/ 0 h 3"/>
                  <a:gd name="T4" fmla="*/ 0 w 9"/>
                  <a:gd name="T5" fmla="*/ 0 h 3"/>
                  <a:gd name="T6" fmla="*/ 7 w 9"/>
                  <a:gd name="T7" fmla="*/ 2 h 3"/>
                  <a:gd name="T8" fmla="*/ 9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4" y="3"/>
                      <a:pt x="7" y="2"/>
                    </a:cubicBezTo>
                    <a:cubicBezTo>
                      <a:pt x="8" y="2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7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115">
                <a:extLst>
                  <a:ext uri="{FF2B5EF4-FFF2-40B4-BE49-F238E27FC236}">
                    <a16:creationId xmlns:a16="http://schemas.microsoft.com/office/drawing/2014/main" id="{B475C799-B934-4A2D-948F-176140F29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00188" y="2928938"/>
                <a:ext cx="246063" cy="188913"/>
              </a:xfrm>
              <a:custGeom>
                <a:avLst/>
                <a:gdLst>
                  <a:gd name="T0" fmla="*/ 61 w 65"/>
                  <a:gd name="T1" fmla="*/ 5 h 50"/>
                  <a:gd name="T2" fmla="*/ 15 w 65"/>
                  <a:gd name="T3" fmla="*/ 4 h 50"/>
                  <a:gd name="T4" fmla="*/ 6 w 65"/>
                  <a:gd name="T5" fmla="*/ 13 h 50"/>
                  <a:gd name="T6" fmla="*/ 6 w 65"/>
                  <a:gd name="T7" fmla="*/ 17 h 50"/>
                  <a:gd name="T8" fmla="*/ 10 w 65"/>
                  <a:gd name="T9" fmla="*/ 17 h 50"/>
                  <a:gd name="T10" fmla="*/ 13 w 65"/>
                  <a:gd name="T11" fmla="*/ 17 h 50"/>
                  <a:gd name="T12" fmla="*/ 8 w 65"/>
                  <a:gd name="T13" fmla="*/ 21 h 50"/>
                  <a:gd name="T14" fmla="*/ 21 w 65"/>
                  <a:gd name="T15" fmla="*/ 47 h 50"/>
                  <a:gd name="T16" fmla="*/ 47 w 65"/>
                  <a:gd name="T17" fmla="*/ 39 h 50"/>
                  <a:gd name="T18" fmla="*/ 65 w 65"/>
                  <a:gd name="T19" fmla="*/ 28 h 50"/>
                  <a:gd name="T20" fmla="*/ 61 w 65"/>
                  <a:gd name="T2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0">
                    <a:moveTo>
                      <a:pt x="61" y="5"/>
                    </a:moveTo>
                    <a:cubicBezTo>
                      <a:pt x="61" y="5"/>
                      <a:pt x="35" y="0"/>
                      <a:pt x="15" y="4"/>
                    </a:cubicBezTo>
                    <a:cubicBezTo>
                      <a:pt x="7" y="7"/>
                      <a:pt x="7" y="10"/>
                      <a:pt x="6" y="1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6"/>
                      <a:pt x="14" y="45"/>
                      <a:pt x="21" y="47"/>
                    </a:cubicBezTo>
                    <a:cubicBezTo>
                      <a:pt x="28" y="50"/>
                      <a:pt x="37" y="45"/>
                      <a:pt x="47" y="39"/>
                    </a:cubicBezTo>
                    <a:cubicBezTo>
                      <a:pt x="65" y="28"/>
                      <a:pt x="65" y="28"/>
                      <a:pt x="65" y="28"/>
                    </a:cubicBez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116">
                <a:extLst>
                  <a:ext uri="{FF2B5EF4-FFF2-40B4-BE49-F238E27FC236}">
                    <a16:creationId xmlns:a16="http://schemas.microsoft.com/office/drawing/2014/main" id="{CFA450BB-25C0-4FE8-A1F3-F9FC9C3E3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0513" y="2955926"/>
                <a:ext cx="238125" cy="165100"/>
              </a:xfrm>
              <a:custGeom>
                <a:avLst/>
                <a:gdLst>
                  <a:gd name="T0" fmla="*/ 3 w 63"/>
                  <a:gd name="T1" fmla="*/ 6 h 44"/>
                  <a:gd name="T2" fmla="*/ 0 w 63"/>
                  <a:gd name="T3" fmla="*/ 28 h 44"/>
                  <a:gd name="T4" fmla="*/ 19 w 63"/>
                  <a:gd name="T5" fmla="*/ 37 h 44"/>
                  <a:gd name="T6" fmla="*/ 46 w 63"/>
                  <a:gd name="T7" fmla="*/ 41 h 44"/>
                  <a:gd name="T8" fmla="*/ 55 w 63"/>
                  <a:gd name="T9" fmla="*/ 13 h 44"/>
                  <a:gd name="T10" fmla="*/ 27 w 63"/>
                  <a:gd name="T11" fmla="*/ 0 h 44"/>
                  <a:gd name="T12" fmla="*/ 3 w 63"/>
                  <a:gd name="T13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4">
                    <a:moveTo>
                      <a:pt x="3" y="6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9" y="42"/>
                      <a:pt x="39" y="44"/>
                      <a:pt x="46" y="41"/>
                    </a:cubicBezTo>
                    <a:cubicBezTo>
                      <a:pt x="53" y="37"/>
                      <a:pt x="63" y="17"/>
                      <a:pt x="55" y="13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5" name="Freeform 117">
                <a:extLst>
                  <a:ext uri="{FF2B5EF4-FFF2-40B4-BE49-F238E27FC236}">
                    <a16:creationId xmlns:a16="http://schemas.microsoft.com/office/drawing/2014/main" id="{E25617A2-988F-4959-9632-F4ECD6E9A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6863" y="2940051"/>
                <a:ext cx="233363" cy="192088"/>
              </a:xfrm>
              <a:custGeom>
                <a:avLst/>
                <a:gdLst>
                  <a:gd name="T0" fmla="*/ 2 w 62"/>
                  <a:gd name="T1" fmla="*/ 16 h 51"/>
                  <a:gd name="T2" fmla="*/ 1 w 62"/>
                  <a:gd name="T3" fmla="*/ 23 h 51"/>
                  <a:gd name="T4" fmla="*/ 8 w 62"/>
                  <a:gd name="T5" fmla="*/ 36 h 51"/>
                  <a:gd name="T6" fmla="*/ 19 w 62"/>
                  <a:gd name="T7" fmla="*/ 41 h 51"/>
                  <a:gd name="T8" fmla="*/ 45 w 62"/>
                  <a:gd name="T9" fmla="*/ 47 h 51"/>
                  <a:gd name="T10" fmla="*/ 57 w 62"/>
                  <a:gd name="T11" fmla="*/ 20 h 51"/>
                  <a:gd name="T12" fmla="*/ 54 w 62"/>
                  <a:gd name="T13" fmla="*/ 16 h 51"/>
                  <a:gd name="T14" fmla="*/ 33 w 62"/>
                  <a:gd name="T15" fmla="*/ 1 h 51"/>
                  <a:gd name="T16" fmla="*/ 8 w 62"/>
                  <a:gd name="T17" fmla="*/ 6 h 51"/>
                  <a:gd name="T18" fmla="*/ 2 w 62"/>
                  <a:gd name="T19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1">
                    <a:moveTo>
                      <a:pt x="2" y="16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8"/>
                      <a:pt x="3" y="34"/>
                      <a:pt x="8" y="36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9" y="46"/>
                      <a:pt x="39" y="51"/>
                      <a:pt x="45" y="47"/>
                    </a:cubicBezTo>
                    <a:cubicBezTo>
                      <a:pt x="51" y="43"/>
                      <a:pt x="62" y="25"/>
                      <a:pt x="57" y="20"/>
                    </a:cubicBezTo>
                    <a:cubicBezTo>
                      <a:pt x="56" y="19"/>
                      <a:pt x="55" y="17"/>
                      <a:pt x="54" y="16"/>
                    </a:cubicBezTo>
                    <a:cubicBezTo>
                      <a:pt x="53" y="12"/>
                      <a:pt x="48" y="3"/>
                      <a:pt x="33" y="1"/>
                    </a:cubicBezTo>
                    <a:cubicBezTo>
                      <a:pt x="22" y="0"/>
                      <a:pt x="14" y="3"/>
                      <a:pt x="8" y="6"/>
                    </a:cubicBezTo>
                    <a:cubicBezTo>
                      <a:pt x="5" y="8"/>
                      <a:pt x="2" y="12"/>
                      <a:pt x="2" y="16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6" name="Freeform 118">
                <a:extLst>
                  <a:ext uri="{FF2B5EF4-FFF2-40B4-BE49-F238E27FC236}">
                    <a16:creationId xmlns:a16="http://schemas.microsoft.com/office/drawing/2014/main" id="{242E8328-A766-454A-BD89-2F5749DB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24013" y="2944813"/>
                <a:ext cx="90488" cy="153988"/>
              </a:xfrm>
              <a:custGeom>
                <a:avLst/>
                <a:gdLst>
                  <a:gd name="T0" fmla="*/ 17 w 57"/>
                  <a:gd name="T1" fmla="*/ 0 h 97"/>
                  <a:gd name="T2" fmla="*/ 0 w 57"/>
                  <a:gd name="T3" fmla="*/ 90 h 97"/>
                  <a:gd name="T4" fmla="*/ 40 w 57"/>
                  <a:gd name="T5" fmla="*/ 97 h 97"/>
                  <a:gd name="T6" fmla="*/ 57 w 57"/>
                  <a:gd name="T7" fmla="*/ 7 h 97"/>
                  <a:gd name="T8" fmla="*/ 17 w 5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7">
                    <a:moveTo>
                      <a:pt x="17" y="0"/>
                    </a:moveTo>
                    <a:lnTo>
                      <a:pt x="0" y="90"/>
                    </a:lnTo>
                    <a:lnTo>
                      <a:pt x="40" y="97"/>
                    </a:lnTo>
                    <a:lnTo>
                      <a:pt x="57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Freeform 119">
                <a:extLst>
                  <a:ext uri="{FF2B5EF4-FFF2-40B4-BE49-F238E27FC236}">
                    <a16:creationId xmlns:a16="http://schemas.microsoft.com/office/drawing/2014/main" id="{874176F8-30A9-42BA-B073-65CB5D7A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1138" y="2944813"/>
                <a:ext cx="120650" cy="90488"/>
              </a:xfrm>
              <a:custGeom>
                <a:avLst/>
                <a:gdLst>
                  <a:gd name="T0" fmla="*/ 32 w 32"/>
                  <a:gd name="T1" fmla="*/ 4 h 24"/>
                  <a:gd name="T2" fmla="*/ 32 w 32"/>
                  <a:gd name="T3" fmla="*/ 5 h 24"/>
                  <a:gd name="T4" fmla="*/ 9 w 32"/>
                  <a:gd name="T5" fmla="*/ 22 h 24"/>
                  <a:gd name="T6" fmla="*/ 3 w 32"/>
                  <a:gd name="T7" fmla="*/ 21 h 24"/>
                  <a:gd name="T8" fmla="*/ 1 w 32"/>
                  <a:gd name="T9" fmla="*/ 15 h 24"/>
                  <a:gd name="T10" fmla="*/ 26 w 32"/>
                  <a:gd name="T11" fmla="*/ 1 h 24"/>
                  <a:gd name="T12" fmla="*/ 32 w 32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4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4"/>
                      <a:pt x="5" y="23"/>
                      <a:pt x="3" y="21"/>
                    </a:cubicBezTo>
                    <a:cubicBezTo>
                      <a:pt x="2" y="20"/>
                      <a:pt x="0" y="16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Freeform 120">
                <a:extLst>
                  <a:ext uri="{FF2B5EF4-FFF2-40B4-BE49-F238E27FC236}">
                    <a16:creationId xmlns:a16="http://schemas.microsoft.com/office/drawing/2014/main" id="{CED8F878-B0B7-49AC-8F4A-D2271357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4313" y="2936876"/>
                <a:ext cx="123825" cy="85725"/>
              </a:xfrm>
              <a:custGeom>
                <a:avLst/>
                <a:gdLst>
                  <a:gd name="T0" fmla="*/ 32 w 33"/>
                  <a:gd name="T1" fmla="*/ 4 h 23"/>
                  <a:gd name="T2" fmla="*/ 33 w 33"/>
                  <a:gd name="T3" fmla="*/ 7 h 23"/>
                  <a:gd name="T4" fmla="*/ 31 w 33"/>
                  <a:gd name="T5" fmla="*/ 9 h 23"/>
                  <a:gd name="T6" fmla="*/ 9 w 33"/>
                  <a:gd name="T7" fmla="*/ 22 h 23"/>
                  <a:gd name="T8" fmla="*/ 3 w 33"/>
                  <a:gd name="T9" fmla="*/ 21 h 23"/>
                  <a:gd name="T10" fmla="*/ 1 w 33"/>
                  <a:gd name="T11" fmla="*/ 15 h 23"/>
                  <a:gd name="T12" fmla="*/ 26 w 33"/>
                  <a:gd name="T13" fmla="*/ 1 h 23"/>
                  <a:gd name="T14" fmla="*/ 32 w 33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3">
                    <a:moveTo>
                      <a:pt x="32" y="4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3"/>
                      <a:pt x="5" y="22"/>
                      <a:pt x="3" y="21"/>
                    </a:cubicBezTo>
                    <a:cubicBezTo>
                      <a:pt x="2" y="19"/>
                      <a:pt x="0" y="15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9" name="Freeform 121">
                <a:extLst>
                  <a:ext uri="{FF2B5EF4-FFF2-40B4-BE49-F238E27FC236}">
                    <a16:creationId xmlns:a16="http://schemas.microsoft.com/office/drawing/2014/main" id="{9C2CC24B-580F-4574-8A36-3E02CCEC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7513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122">
                <a:extLst>
                  <a:ext uri="{FF2B5EF4-FFF2-40B4-BE49-F238E27FC236}">
                    <a16:creationId xmlns:a16="http://schemas.microsoft.com/office/drawing/2014/main" id="{5B45C147-92EC-4646-B7BE-69F87BB72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6588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123">
                <a:extLst>
                  <a:ext uri="{FF2B5EF4-FFF2-40B4-BE49-F238E27FC236}">
                    <a16:creationId xmlns:a16="http://schemas.microsoft.com/office/drawing/2014/main" id="{EB82C225-E6FE-4EBD-A62E-935BE1AD5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1817688"/>
                <a:ext cx="360363" cy="463550"/>
              </a:xfrm>
              <a:custGeom>
                <a:avLst/>
                <a:gdLst>
                  <a:gd name="T0" fmla="*/ 41 w 96"/>
                  <a:gd name="T1" fmla="*/ 122 h 123"/>
                  <a:gd name="T2" fmla="*/ 84 w 96"/>
                  <a:gd name="T3" fmla="*/ 122 h 123"/>
                  <a:gd name="T4" fmla="*/ 96 w 96"/>
                  <a:gd name="T5" fmla="*/ 110 h 123"/>
                  <a:gd name="T6" fmla="*/ 92 w 96"/>
                  <a:gd name="T7" fmla="*/ 27 h 123"/>
                  <a:gd name="T8" fmla="*/ 49 w 96"/>
                  <a:gd name="T9" fmla="*/ 1 h 123"/>
                  <a:gd name="T10" fmla="*/ 4 w 96"/>
                  <a:gd name="T11" fmla="*/ 40 h 123"/>
                  <a:gd name="T12" fmla="*/ 17 w 96"/>
                  <a:gd name="T13" fmla="*/ 100 h 123"/>
                  <a:gd name="T14" fmla="*/ 20 w 96"/>
                  <a:gd name="T15" fmla="*/ 112 h 123"/>
                  <a:gd name="T16" fmla="*/ 36 w 96"/>
                  <a:gd name="T17" fmla="*/ 122 h 123"/>
                  <a:gd name="T18" fmla="*/ 39 w 96"/>
                  <a:gd name="T19" fmla="*/ 122 h 123"/>
                  <a:gd name="T20" fmla="*/ 41 w 96"/>
                  <a:gd name="T2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3">
                    <a:moveTo>
                      <a:pt x="41" y="122"/>
                    </a:moveTo>
                    <a:cubicBezTo>
                      <a:pt x="84" y="122"/>
                      <a:pt x="84" y="122"/>
                      <a:pt x="84" y="122"/>
                    </a:cubicBezTo>
                    <a:cubicBezTo>
                      <a:pt x="91" y="122"/>
                      <a:pt x="96" y="116"/>
                      <a:pt x="96" y="110"/>
                    </a:cubicBezTo>
                    <a:cubicBezTo>
                      <a:pt x="95" y="86"/>
                      <a:pt x="93" y="35"/>
                      <a:pt x="92" y="27"/>
                    </a:cubicBezTo>
                    <a:cubicBezTo>
                      <a:pt x="91" y="16"/>
                      <a:pt x="72" y="0"/>
                      <a:pt x="49" y="1"/>
                    </a:cubicBezTo>
                    <a:cubicBezTo>
                      <a:pt x="26" y="2"/>
                      <a:pt x="9" y="14"/>
                      <a:pt x="4" y="40"/>
                    </a:cubicBezTo>
                    <a:cubicBezTo>
                      <a:pt x="0" y="66"/>
                      <a:pt x="14" y="94"/>
                      <a:pt x="17" y="100"/>
                    </a:cubicBezTo>
                    <a:cubicBezTo>
                      <a:pt x="19" y="103"/>
                      <a:pt x="20" y="108"/>
                      <a:pt x="20" y="112"/>
                    </a:cubicBezTo>
                    <a:cubicBezTo>
                      <a:pt x="21" y="118"/>
                      <a:pt x="30" y="123"/>
                      <a:pt x="36" y="12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0" y="122"/>
                      <a:pt x="40" y="122"/>
                      <a:pt x="41" y="122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124">
                <a:extLst>
                  <a:ext uri="{FF2B5EF4-FFF2-40B4-BE49-F238E27FC236}">
                    <a16:creationId xmlns:a16="http://schemas.microsoft.com/office/drawing/2014/main" id="{E6C20A87-F424-4840-87BC-3D0349F5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14525" y="1787526"/>
                <a:ext cx="471488" cy="471488"/>
              </a:xfrm>
              <a:custGeom>
                <a:avLst/>
                <a:gdLst>
                  <a:gd name="T0" fmla="*/ 104 w 125"/>
                  <a:gd name="T1" fmla="*/ 34 h 125"/>
                  <a:gd name="T2" fmla="*/ 83 w 125"/>
                  <a:gd name="T3" fmla="*/ 42 h 125"/>
                  <a:gd name="T4" fmla="*/ 54 w 125"/>
                  <a:gd name="T5" fmla="*/ 31 h 125"/>
                  <a:gd name="T6" fmla="*/ 33 w 125"/>
                  <a:gd name="T7" fmla="*/ 65 h 125"/>
                  <a:gd name="T8" fmla="*/ 24 w 125"/>
                  <a:gd name="T9" fmla="*/ 64 h 125"/>
                  <a:gd name="T10" fmla="*/ 32 w 125"/>
                  <a:gd name="T11" fmla="*/ 90 h 125"/>
                  <a:gd name="T12" fmla="*/ 38 w 125"/>
                  <a:gd name="T13" fmla="*/ 125 h 125"/>
                  <a:gd name="T14" fmla="*/ 31 w 125"/>
                  <a:gd name="T15" fmla="*/ 124 h 125"/>
                  <a:gd name="T16" fmla="*/ 15 w 125"/>
                  <a:gd name="T17" fmla="*/ 80 h 125"/>
                  <a:gd name="T18" fmla="*/ 9 w 125"/>
                  <a:gd name="T19" fmla="*/ 26 h 125"/>
                  <a:gd name="T20" fmla="*/ 14 w 125"/>
                  <a:gd name="T21" fmla="*/ 24 h 125"/>
                  <a:gd name="T22" fmla="*/ 5 w 125"/>
                  <a:gd name="T23" fmla="*/ 23 h 125"/>
                  <a:gd name="T24" fmla="*/ 15 w 125"/>
                  <a:gd name="T25" fmla="*/ 20 h 125"/>
                  <a:gd name="T26" fmla="*/ 6 w 125"/>
                  <a:gd name="T27" fmla="*/ 14 h 125"/>
                  <a:gd name="T28" fmla="*/ 16 w 125"/>
                  <a:gd name="T29" fmla="*/ 17 h 125"/>
                  <a:gd name="T30" fmla="*/ 88 w 125"/>
                  <a:gd name="T31" fmla="*/ 0 h 125"/>
                  <a:gd name="T32" fmla="*/ 120 w 125"/>
                  <a:gd name="T33" fmla="*/ 1 h 125"/>
                  <a:gd name="T34" fmla="*/ 106 w 125"/>
                  <a:gd name="T35" fmla="*/ 17 h 125"/>
                  <a:gd name="T36" fmla="*/ 125 w 125"/>
                  <a:gd name="T37" fmla="*/ 19 h 125"/>
                  <a:gd name="T38" fmla="*/ 108 w 125"/>
                  <a:gd name="T39" fmla="*/ 47 h 125"/>
                  <a:gd name="T40" fmla="*/ 106 w 125"/>
                  <a:gd name="T41" fmla="*/ 47 h 125"/>
                  <a:gd name="T42" fmla="*/ 104 w 125"/>
                  <a:gd name="T43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104" y="34"/>
                    </a:moveTo>
                    <a:cubicBezTo>
                      <a:pt x="104" y="34"/>
                      <a:pt x="97" y="30"/>
                      <a:pt x="83" y="42"/>
                    </a:cubicBezTo>
                    <a:cubicBezTo>
                      <a:pt x="83" y="42"/>
                      <a:pt x="66" y="31"/>
                      <a:pt x="54" y="31"/>
                    </a:cubicBezTo>
                    <a:cubicBezTo>
                      <a:pt x="41" y="31"/>
                      <a:pt x="33" y="53"/>
                      <a:pt x="33" y="65"/>
                    </a:cubicBezTo>
                    <a:cubicBezTo>
                      <a:pt x="33" y="65"/>
                      <a:pt x="28" y="60"/>
                      <a:pt x="24" y="64"/>
                    </a:cubicBezTo>
                    <a:cubicBezTo>
                      <a:pt x="19" y="68"/>
                      <a:pt x="17" y="89"/>
                      <a:pt x="32" y="90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18" y="88"/>
                      <a:pt x="15" y="80"/>
                    </a:cubicBezTo>
                    <a:cubicBezTo>
                      <a:pt x="12" y="71"/>
                      <a:pt x="0" y="31"/>
                      <a:pt x="9" y="26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60" y="0"/>
                      <a:pt x="88" y="0"/>
                    </a:cubicBezTo>
                    <a:cubicBezTo>
                      <a:pt x="117" y="0"/>
                      <a:pt x="120" y="1"/>
                      <a:pt x="120" y="1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7"/>
                      <a:pt x="106" y="47"/>
                      <a:pt x="106" y="47"/>
                    </a:cubicBezTo>
                    <a:lnTo>
                      <a:pt x="104" y="34"/>
                    </a:ln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Freeform 125">
                <a:extLst>
                  <a:ext uri="{FF2B5EF4-FFF2-40B4-BE49-F238E27FC236}">
                    <a16:creationId xmlns:a16="http://schemas.microsoft.com/office/drawing/2014/main" id="{CD826AF8-AE0C-4A8D-BDF8-A09C56561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43063" y="2043113"/>
                <a:ext cx="26988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4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4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Freeform 126">
                <a:extLst>
                  <a:ext uri="{FF2B5EF4-FFF2-40B4-BE49-F238E27FC236}">
                    <a16:creationId xmlns:a16="http://schemas.microsoft.com/office/drawing/2014/main" id="{2A0DDFBB-AE2B-4D4D-89F4-CADBF8C7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55750" y="2043113"/>
                <a:ext cx="25400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3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3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Freeform 127">
                <a:extLst>
                  <a:ext uri="{FF2B5EF4-FFF2-40B4-BE49-F238E27FC236}">
                    <a16:creationId xmlns:a16="http://schemas.microsoft.com/office/drawing/2014/main" id="{20389788-1478-41A8-AD07-9B2CAAD2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1990726"/>
                <a:ext cx="68263" cy="19050"/>
              </a:xfrm>
              <a:custGeom>
                <a:avLst/>
                <a:gdLst>
                  <a:gd name="T0" fmla="*/ 10 w 18"/>
                  <a:gd name="T1" fmla="*/ 0 h 5"/>
                  <a:gd name="T2" fmla="*/ 0 w 18"/>
                  <a:gd name="T3" fmla="*/ 4 h 5"/>
                  <a:gd name="T4" fmla="*/ 1 w 18"/>
                  <a:gd name="T5" fmla="*/ 5 h 5"/>
                  <a:gd name="T6" fmla="*/ 18 w 18"/>
                  <a:gd name="T7" fmla="*/ 4 h 5"/>
                  <a:gd name="T8" fmla="*/ 18 w 18"/>
                  <a:gd name="T9" fmla="*/ 3 h 5"/>
                  <a:gd name="T10" fmla="*/ 10 w 1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">
                    <a:moveTo>
                      <a:pt x="10" y="0"/>
                    </a:moveTo>
                    <a:cubicBezTo>
                      <a:pt x="6" y="0"/>
                      <a:pt x="2" y="1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4"/>
                      <a:pt x="15" y="4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7" y="0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Freeform 128">
                <a:extLst>
                  <a:ext uri="{FF2B5EF4-FFF2-40B4-BE49-F238E27FC236}">
                    <a16:creationId xmlns:a16="http://schemas.microsoft.com/office/drawing/2014/main" id="{0493F6C8-A6EA-4BA9-B6F4-020F33C2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74800" y="1987551"/>
                <a:ext cx="49213" cy="22225"/>
              </a:xfrm>
              <a:custGeom>
                <a:avLst/>
                <a:gdLst>
                  <a:gd name="T0" fmla="*/ 8 w 13"/>
                  <a:gd name="T1" fmla="*/ 1 h 6"/>
                  <a:gd name="T2" fmla="*/ 1 w 13"/>
                  <a:gd name="T3" fmla="*/ 3 h 6"/>
                  <a:gd name="T4" fmla="*/ 1 w 13"/>
                  <a:gd name="T5" fmla="*/ 4 h 6"/>
                  <a:gd name="T6" fmla="*/ 13 w 13"/>
                  <a:gd name="T7" fmla="*/ 6 h 6"/>
                  <a:gd name="T8" fmla="*/ 13 w 13"/>
                  <a:gd name="T9" fmla="*/ 5 h 6"/>
                  <a:gd name="T10" fmla="*/ 8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8" y="1"/>
                    </a:moveTo>
                    <a:cubicBezTo>
                      <a:pt x="6" y="0"/>
                      <a:pt x="3" y="0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11" y="6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2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Freeform 129">
                <a:extLst>
                  <a:ext uri="{FF2B5EF4-FFF2-40B4-BE49-F238E27FC236}">
                    <a16:creationId xmlns:a16="http://schemas.microsoft.com/office/drawing/2014/main" id="{48545322-4280-4426-B4BC-3DBE75BD6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14500" y="2138363"/>
                <a:ext cx="177800" cy="93663"/>
              </a:xfrm>
              <a:custGeom>
                <a:avLst/>
                <a:gdLst>
                  <a:gd name="T0" fmla="*/ 47 w 47"/>
                  <a:gd name="T1" fmla="*/ 13 h 25"/>
                  <a:gd name="T2" fmla="*/ 8 w 47"/>
                  <a:gd name="T3" fmla="*/ 4 h 25"/>
                  <a:gd name="T4" fmla="*/ 13 w 47"/>
                  <a:gd name="T5" fmla="*/ 1 h 25"/>
                  <a:gd name="T6" fmla="*/ 4 w 47"/>
                  <a:gd name="T7" fmla="*/ 2 h 25"/>
                  <a:gd name="T8" fmla="*/ 0 w 47"/>
                  <a:gd name="T9" fmla="*/ 9 h 25"/>
                  <a:gd name="T10" fmla="*/ 5 w 47"/>
                  <a:gd name="T11" fmla="*/ 6 h 25"/>
                  <a:gd name="T12" fmla="*/ 47 w 47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47" y="13"/>
                    </a:moveTo>
                    <a:cubicBezTo>
                      <a:pt x="47" y="13"/>
                      <a:pt x="28" y="18"/>
                      <a:pt x="8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6" y="0"/>
                      <a:pt x="4" y="2"/>
                    </a:cubicBezTo>
                    <a:cubicBezTo>
                      <a:pt x="2" y="4"/>
                      <a:pt x="0" y="9"/>
                      <a:pt x="0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30" y="25"/>
                      <a:pt x="47" y="13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Freeform 130">
                <a:extLst>
                  <a:ext uri="{FF2B5EF4-FFF2-40B4-BE49-F238E27FC236}">
                    <a16:creationId xmlns:a16="http://schemas.microsoft.com/office/drawing/2014/main" id="{45E2A3C0-74DF-45F6-BF2D-C1E8946F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7563" y="2451101"/>
                <a:ext cx="496888" cy="650875"/>
              </a:xfrm>
              <a:custGeom>
                <a:avLst/>
                <a:gdLst>
                  <a:gd name="T0" fmla="*/ 27 w 132"/>
                  <a:gd name="T1" fmla="*/ 0 h 173"/>
                  <a:gd name="T2" fmla="*/ 49 w 132"/>
                  <a:gd name="T3" fmla="*/ 37 h 173"/>
                  <a:gd name="T4" fmla="*/ 130 w 132"/>
                  <a:gd name="T5" fmla="*/ 129 h 173"/>
                  <a:gd name="T6" fmla="*/ 132 w 132"/>
                  <a:gd name="T7" fmla="*/ 128 h 173"/>
                  <a:gd name="T8" fmla="*/ 121 w 132"/>
                  <a:gd name="T9" fmla="*/ 170 h 173"/>
                  <a:gd name="T10" fmla="*/ 5 w 132"/>
                  <a:gd name="T11" fmla="*/ 69 h 173"/>
                  <a:gd name="T12" fmla="*/ 27 w 132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73">
                    <a:moveTo>
                      <a:pt x="27" y="0"/>
                    </a:moveTo>
                    <a:cubicBezTo>
                      <a:pt x="27" y="0"/>
                      <a:pt x="48" y="8"/>
                      <a:pt x="49" y="37"/>
                    </a:cubicBezTo>
                    <a:cubicBezTo>
                      <a:pt x="49" y="37"/>
                      <a:pt x="33" y="118"/>
                      <a:pt x="130" y="129"/>
                    </a:cubicBezTo>
                    <a:cubicBezTo>
                      <a:pt x="132" y="128"/>
                      <a:pt x="132" y="128"/>
                      <a:pt x="132" y="128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21" y="173"/>
                      <a:pt x="5" y="69"/>
                    </a:cubicBezTo>
                    <a:cubicBezTo>
                      <a:pt x="0" y="41"/>
                      <a:pt x="10" y="3"/>
                      <a:pt x="27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131">
                <a:extLst>
                  <a:ext uri="{FF2B5EF4-FFF2-40B4-BE49-F238E27FC236}">
                    <a16:creationId xmlns:a16="http://schemas.microsoft.com/office/drawing/2014/main" id="{35D4A8DD-9854-48D1-B3E4-00DB18D30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50900" y="3167063"/>
                <a:ext cx="428625" cy="979488"/>
              </a:xfrm>
              <a:custGeom>
                <a:avLst/>
                <a:gdLst>
                  <a:gd name="T0" fmla="*/ 105 w 114"/>
                  <a:gd name="T1" fmla="*/ 0 h 260"/>
                  <a:gd name="T2" fmla="*/ 70 w 114"/>
                  <a:gd name="T3" fmla="*/ 0 h 260"/>
                  <a:gd name="T4" fmla="*/ 63 w 114"/>
                  <a:gd name="T5" fmla="*/ 2 h 260"/>
                  <a:gd name="T6" fmla="*/ 50 w 114"/>
                  <a:gd name="T7" fmla="*/ 2 h 260"/>
                  <a:gd name="T8" fmla="*/ 44 w 114"/>
                  <a:gd name="T9" fmla="*/ 0 h 260"/>
                  <a:gd name="T10" fmla="*/ 9 w 114"/>
                  <a:gd name="T11" fmla="*/ 0 h 260"/>
                  <a:gd name="T12" fmla="*/ 0 w 114"/>
                  <a:gd name="T13" fmla="*/ 9 h 260"/>
                  <a:gd name="T14" fmla="*/ 0 w 114"/>
                  <a:gd name="T15" fmla="*/ 252 h 260"/>
                  <a:gd name="T16" fmla="*/ 9 w 114"/>
                  <a:gd name="T17" fmla="*/ 260 h 260"/>
                  <a:gd name="T18" fmla="*/ 44 w 114"/>
                  <a:gd name="T19" fmla="*/ 260 h 260"/>
                  <a:gd name="T20" fmla="*/ 53 w 114"/>
                  <a:gd name="T21" fmla="*/ 252 h 260"/>
                  <a:gd name="T22" fmla="*/ 53 w 114"/>
                  <a:gd name="T23" fmla="*/ 70 h 260"/>
                  <a:gd name="T24" fmla="*/ 61 w 114"/>
                  <a:gd name="T25" fmla="*/ 70 h 260"/>
                  <a:gd name="T26" fmla="*/ 61 w 114"/>
                  <a:gd name="T27" fmla="*/ 252 h 260"/>
                  <a:gd name="T28" fmla="*/ 70 w 114"/>
                  <a:gd name="T29" fmla="*/ 260 h 260"/>
                  <a:gd name="T30" fmla="*/ 105 w 114"/>
                  <a:gd name="T31" fmla="*/ 260 h 260"/>
                  <a:gd name="T32" fmla="*/ 114 w 114"/>
                  <a:gd name="T33" fmla="*/ 252 h 260"/>
                  <a:gd name="T34" fmla="*/ 114 w 114"/>
                  <a:gd name="T35" fmla="*/ 9 h 260"/>
                  <a:gd name="T36" fmla="*/ 105 w 114"/>
                  <a:gd name="T3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260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7" y="0"/>
                      <a:pt x="65" y="1"/>
                      <a:pt x="63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57"/>
                      <a:pt x="4" y="260"/>
                      <a:pt x="9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9" y="260"/>
                      <a:pt x="53" y="257"/>
                      <a:pt x="53" y="252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252"/>
                      <a:pt x="61" y="252"/>
                      <a:pt x="61" y="252"/>
                    </a:cubicBezTo>
                    <a:cubicBezTo>
                      <a:pt x="61" y="257"/>
                      <a:pt x="65" y="260"/>
                      <a:pt x="70" y="260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10" y="260"/>
                      <a:pt x="114" y="257"/>
                      <a:pt x="114" y="252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132">
                <a:extLst>
                  <a:ext uri="{FF2B5EF4-FFF2-40B4-BE49-F238E27FC236}">
                    <a16:creationId xmlns:a16="http://schemas.microsoft.com/office/drawing/2014/main" id="{D3EAAA22-F033-494F-84D8-735EEBD17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3338" y="2917826"/>
                <a:ext cx="109538" cy="153988"/>
              </a:xfrm>
              <a:custGeom>
                <a:avLst/>
                <a:gdLst>
                  <a:gd name="T0" fmla="*/ 35 w 69"/>
                  <a:gd name="T1" fmla="*/ 0 h 97"/>
                  <a:gd name="T2" fmla="*/ 69 w 69"/>
                  <a:gd name="T3" fmla="*/ 85 h 97"/>
                  <a:gd name="T4" fmla="*/ 31 w 69"/>
                  <a:gd name="T5" fmla="*/ 97 h 97"/>
                  <a:gd name="T6" fmla="*/ 0 w 69"/>
                  <a:gd name="T7" fmla="*/ 12 h 97"/>
                  <a:gd name="T8" fmla="*/ 35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35" y="0"/>
                    </a:moveTo>
                    <a:lnTo>
                      <a:pt x="69" y="85"/>
                    </a:lnTo>
                    <a:lnTo>
                      <a:pt x="31" y="97"/>
                    </a:lnTo>
                    <a:lnTo>
                      <a:pt x="0" y="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133">
                <a:extLst>
                  <a:ext uri="{FF2B5EF4-FFF2-40B4-BE49-F238E27FC236}">
                    <a16:creationId xmlns:a16="http://schemas.microsoft.com/office/drawing/2014/main" id="{6D17FD75-7E44-4DB8-9939-52D9DFDB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0000" y="2409826"/>
                <a:ext cx="449263" cy="658813"/>
              </a:xfrm>
              <a:custGeom>
                <a:avLst/>
                <a:gdLst>
                  <a:gd name="T0" fmla="*/ 117 w 119"/>
                  <a:gd name="T1" fmla="*/ 25 h 175"/>
                  <a:gd name="T2" fmla="*/ 115 w 119"/>
                  <a:gd name="T3" fmla="*/ 0 h 175"/>
                  <a:gd name="T4" fmla="*/ 86 w 119"/>
                  <a:gd name="T5" fmla="*/ 16 h 175"/>
                  <a:gd name="T6" fmla="*/ 69 w 119"/>
                  <a:gd name="T7" fmla="*/ 99 h 175"/>
                  <a:gd name="T8" fmla="*/ 0 w 119"/>
                  <a:gd name="T9" fmla="*/ 135 h 175"/>
                  <a:gd name="T10" fmla="*/ 0 w 119"/>
                  <a:gd name="T11" fmla="*/ 135 h 175"/>
                  <a:gd name="T12" fmla="*/ 15 w 119"/>
                  <a:gd name="T13" fmla="*/ 175 h 175"/>
                  <a:gd name="T14" fmla="*/ 16 w 119"/>
                  <a:gd name="T15" fmla="*/ 175 h 175"/>
                  <a:gd name="T16" fmla="*/ 110 w 119"/>
                  <a:gd name="T17" fmla="*/ 111 h 175"/>
                  <a:gd name="T18" fmla="*/ 117 w 119"/>
                  <a:gd name="T19" fmla="*/ 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75">
                    <a:moveTo>
                      <a:pt x="117" y="25"/>
                    </a:moveTo>
                    <a:cubicBezTo>
                      <a:pt x="117" y="21"/>
                      <a:pt x="119" y="4"/>
                      <a:pt x="115" y="0"/>
                    </a:cubicBezTo>
                    <a:cubicBezTo>
                      <a:pt x="96" y="6"/>
                      <a:pt x="88" y="6"/>
                      <a:pt x="86" y="16"/>
                    </a:cubicBezTo>
                    <a:cubicBezTo>
                      <a:pt x="86" y="16"/>
                      <a:pt x="89" y="77"/>
                      <a:pt x="69" y="99"/>
                    </a:cubicBezTo>
                    <a:cubicBezTo>
                      <a:pt x="50" y="122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5"/>
                      <a:pt x="15" y="175"/>
                      <a:pt x="16" y="175"/>
                    </a:cubicBezTo>
                    <a:cubicBezTo>
                      <a:pt x="16" y="175"/>
                      <a:pt x="93" y="158"/>
                      <a:pt x="110" y="111"/>
                    </a:cubicBezTo>
                    <a:cubicBezTo>
                      <a:pt x="113" y="101"/>
                      <a:pt x="117" y="30"/>
                      <a:pt x="117" y="25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Freeform 134">
                <a:extLst>
                  <a:ext uri="{FF2B5EF4-FFF2-40B4-BE49-F238E27FC236}">
                    <a16:creationId xmlns:a16="http://schemas.microsoft.com/office/drawing/2014/main" id="{C4C76055-6281-4EBB-9E60-9F6443FC4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96887" y="3233738"/>
                <a:ext cx="704850" cy="606425"/>
              </a:xfrm>
              <a:custGeom>
                <a:avLst/>
                <a:gdLst>
                  <a:gd name="T0" fmla="*/ 67 w 187"/>
                  <a:gd name="T1" fmla="*/ 8 h 161"/>
                  <a:gd name="T2" fmla="*/ 81 w 187"/>
                  <a:gd name="T3" fmla="*/ 1 h 161"/>
                  <a:gd name="T4" fmla="*/ 89 w 187"/>
                  <a:gd name="T5" fmla="*/ 4 h 161"/>
                  <a:gd name="T6" fmla="*/ 98 w 187"/>
                  <a:gd name="T7" fmla="*/ 21 h 161"/>
                  <a:gd name="T8" fmla="*/ 128 w 187"/>
                  <a:gd name="T9" fmla="*/ 5 h 161"/>
                  <a:gd name="T10" fmla="*/ 151 w 187"/>
                  <a:gd name="T11" fmla="*/ 13 h 161"/>
                  <a:gd name="T12" fmla="*/ 183 w 187"/>
                  <a:gd name="T13" fmla="*/ 76 h 161"/>
                  <a:gd name="T14" fmla="*/ 175 w 187"/>
                  <a:gd name="T15" fmla="*/ 98 h 161"/>
                  <a:gd name="T16" fmla="*/ 67 w 187"/>
                  <a:gd name="T17" fmla="*/ 153 h 161"/>
                  <a:gd name="T18" fmla="*/ 67 w 187"/>
                  <a:gd name="T19" fmla="*/ 36 h 161"/>
                  <a:gd name="T20" fmla="*/ 91 w 187"/>
                  <a:gd name="T21" fmla="*/ 24 h 161"/>
                  <a:gd name="T22" fmla="*/ 86 w 187"/>
                  <a:gd name="T23" fmla="*/ 14 h 161"/>
                  <a:gd name="T24" fmla="*/ 78 w 187"/>
                  <a:gd name="T25" fmla="*/ 12 h 161"/>
                  <a:gd name="T26" fmla="*/ 67 w 187"/>
                  <a:gd name="T27" fmla="*/ 17 h 161"/>
                  <a:gd name="T28" fmla="*/ 67 w 187"/>
                  <a:gd name="T29" fmla="*/ 8 h 161"/>
                  <a:gd name="T30" fmla="*/ 12 w 187"/>
                  <a:gd name="T31" fmla="*/ 64 h 161"/>
                  <a:gd name="T32" fmla="*/ 43 w 187"/>
                  <a:gd name="T33" fmla="*/ 48 h 161"/>
                  <a:gd name="T34" fmla="*/ 34 w 187"/>
                  <a:gd name="T35" fmla="*/ 32 h 161"/>
                  <a:gd name="T36" fmla="*/ 37 w 187"/>
                  <a:gd name="T37" fmla="*/ 23 h 161"/>
                  <a:gd name="T38" fmla="*/ 67 w 187"/>
                  <a:gd name="T39" fmla="*/ 8 h 161"/>
                  <a:gd name="T40" fmla="*/ 67 w 187"/>
                  <a:gd name="T41" fmla="*/ 17 h 161"/>
                  <a:gd name="T42" fmla="*/ 47 w 187"/>
                  <a:gd name="T43" fmla="*/ 27 h 161"/>
                  <a:gd name="T44" fmla="*/ 45 w 187"/>
                  <a:gd name="T45" fmla="*/ 35 h 161"/>
                  <a:gd name="T46" fmla="*/ 49 w 187"/>
                  <a:gd name="T47" fmla="*/ 45 h 161"/>
                  <a:gd name="T48" fmla="*/ 67 w 187"/>
                  <a:gd name="T49" fmla="*/ 36 h 161"/>
                  <a:gd name="T50" fmla="*/ 67 w 187"/>
                  <a:gd name="T51" fmla="*/ 153 h 161"/>
                  <a:gd name="T52" fmla="*/ 59 w 187"/>
                  <a:gd name="T53" fmla="*/ 157 h 161"/>
                  <a:gd name="T54" fmla="*/ 36 w 187"/>
                  <a:gd name="T55" fmla="*/ 149 h 161"/>
                  <a:gd name="T56" fmla="*/ 4 w 187"/>
                  <a:gd name="T57" fmla="*/ 86 h 161"/>
                  <a:gd name="T58" fmla="*/ 12 w 187"/>
                  <a:gd name="T59" fmla="*/ 6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61">
                    <a:moveTo>
                      <a:pt x="67" y="8"/>
                    </a:moveTo>
                    <a:cubicBezTo>
                      <a:pt x="81" y="1"/>
                      <a:pt x="81" y="1"/>
                      <a:pt x="81" y="1"/>
                    </a:cubicBezTo>
                    <a:cubicBezTo>
                      <a:pt x="84" y="0"/>
                      <a:pt x="88" y="1"/>
                      <a:pt x="89" y="4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7" y="1"/>
                      <a:pt x="147" y="4"/>
                      <a:pt x="151" y="13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7" y="84"/>
                      <a:pt x="183" y="94"/>
                      <a:pt x="175" y="98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1"/>
                      <a:pt x="81" y="10"/>
                      <a:pt x="78" y="12"/>
                    </a:cubicBezTo>
                    <a:cubicBezTo>
                      <a:pt x="67" y="17"/>
                      <a:pt x="67" y="17"/>
                      <a:pt x="67" y="17"/>
                    </a:cubicBezTo>
                    <a:lnTo>
                      <a:pt x="67" y="8"/>
                    </a:lnTo>
                    <a:close/>
                    <a:moveTo>
                      <a:pt x="12" y="64"/>
                    </a:moveTo>
                    <a:cubicBezTo>
                      <a:pt x="43" y="48"/>
                      <a:pt x="43" y="48"/>
                      <a:pt x="43" y="48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9"/>
                      <a:pt x="34" y="25"/>
                      <a:pt x="37" y="23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8"/>
                      <a:pt x="43" y="32"/>
                      <a:pt x="45" y="3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1" y="161"/>
                      <a:pt x="40" y="158"/>
                      <a:pt x="36" y="149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0" y="78"/>
                      <a:pt x="4" y="68"/>
                      <a:pt x="12" y="64"/>
                    </a:cubicBezTo>
                    <a:close/>
                  </a:path>
                </a:pathLst>
              </a:custGeom>
              <a:solidFill>
                <a:srgbClr val="3B5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Freeform 135">
                <a:extLst>
                  <a:ext uri="{FF2B5EF4-FFF2-40B4-BE49-F238E27FC236}">
                    <a16:creationId xmlns:a16="http://schemas.microsoft.com/office/drawing/2014/main" id="{D35A0B9B-0CA4-4A10-8975-BC57FE120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35037" y="2308226"/>
                <a:ext cx="584200" cy="993775"/>
              </a:xfrm>
              <a:custGeom>
                <a:avLst/>
                <a:gdLst>
                  <a:gd name="T0" fmla="*/ 141 w 155"/>
                  <a:gd name="T1" fmla="*/ 252 h 264"/>
                  <a:gd name="T2" fmla="*/ 17 w 155"/>
                  <a:gd name="T3" fmla="*/ 252 h 264"/>
                  <a:gd name="T4" fmla="*/ 10 w 155"/>
                  <a:gd name="T5" fmla="*/ 107 h 264"/>
                  <a:gd name="T6" fmla="*/ 0 w 155"/>
                  <a:gd name="T7" fmla="*/ 36 h 264"/>
                  <a:gd name="T8" fmla="*/ 61 w 155"/>
                  <a:gd name="T9" fmla="*/ 0 h 264"/>
                  <a:gd name="T10" fmla="*/ 79 w 155"/>
                  <a:gd name="T11" fmla="*/ 8 h 264"/>
                  <a:gd name="T12" fmla="*/ 98 w 155"/>
                  <a:gd name="T13" fmla="*/ 0 h 264"/>
                  <a:gd name="T14" fmla="*/ 155 w 155"/>
                  <a:gd name="T15" fmla="*/ 34 h 264"/>
                  <a:gd name="T16" fmla="*/ 148 w 155"/>
                  <a:gd name="T17" fmla="*/ 109 h 264"/>
                  <a:gd name="T18" fmla="*/ 141 w 155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264">
                    <a:moveTo>
                      <a:pt x="141" y="252"/>
                    </a:moveTo>
                    <a:cubicBezTo>
                      <a:pt x="100" y="264"/>
                      <a:pt x="58" y="264"/>
                      <a:pt x="17" y="25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9" y="77"/>
                      <a:pt x="11" y="58"/>
                      <a:pt x="0" y="36"/>
                    </a:cubicBezTo>
                    <a:cubicBezTo>
                      <a:pt x="17" y="21"/>
                      <a:pt x="48" y="10"/>
                      <a:pt x="61" y="0"/>
                    </a:cubicBezTo>
                    <a:cubicBezTo>
                      <a:pt x="66" y="5"/>
                      <a:pt x="73" y="8"/>
                      <a:pt x="79" y="8"/>
                    </a:cubicBezTo>
                    <a:cubicBezTo>
                      <a:pt x="86" y="8"/>
                      <a:pt x="92" y="5"/>
                      <a:pt x="98" y="0"/>
                    </a:cubicBezTo>
                    <a:cubicBezTo>
                      <a:pt x="109" y="9"/>
                      <a:pt x="138" y="20"/>
                      <a:pt x="155" y="34"/>
                    </a:cubicBezTo>
                    <a:cubicBezTo>
                      <a:pt x="138" y="61"/>
                      <a:pt x="149" y="75"/>
                      <a:pt x="148" y="109"/>
                    </a:cubicBezTo>
                    <a:lnTo>
                      <a:pt x="141" y="252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Freeform 136">
                <a:extLst>
                  <a:ext uri="{FF2B5EF4-FFF2-40B4-BE49-F238E27FC236}">
                    <a16:creationId xmlns:a16="http://schemas.microsoft.com/office/drawing/2014/main" id="{0FB2D1CD-1086-42AE-837C-E625210CC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3112" y="2311401"/>
                <a:ext cx="271463" cy="485775"/>
              </a:xfrm>
              <a:custGeom>
                <a:avLst/>
                <a:gdLst>
                  <a:gd name="T0" fmla="*/ 0 w 171"/>
                  <a:gd name="T1" fmla="*/ 24 h 306"/>
                  <a:gd name="T2" fmla="*/ 10 w 171"/>
                  <a:gd name="T3" fmla="*/ 111 h 306"/>
                  <a:gd name="T4" fmla="*/ 86 w 171"/>
                  <a:gd name="T5" fmla="*/ 306 h 306"/>
                  <a:gd name="T6" fmla="*/ 162 w 171"/>
                  <a:gd name="T7" fmla="*/ 111 h 306"/>
                  <a:gd name="T8" fmla="*/ 171 w 171"/>
                  <a:gd name="T9" fmla="*/ 24 h 306"/>
                  <a:gd name="T10" fmla="*/ 136 w 171"/>
                  <a:gd name="T11" fmla="*/ 0 h 306"/>
                  <a:gd name="T12" fmla="*/ 38 w 171"/>
                  <a:gd name="T13" fmla="*/ 0 h 306"/>
                  <a:gd name="T14" fmla="*/ 0 w 171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306">
                    <a:moveTo>
                      <a:pt x="0" y="24"/>
                    </a:moveTo>
                    <a:lnTo>
                      <a:pt x="10" y="111"/>
                    </a:lnTo>
                    <a:lnTo>
                      <a:pt x="86" y="306"/>
                    </a:lnTo>
                    <a:lnTo>
                      <a:pt x="162" y="111"/>
                    </a:lnTo>
                    <a:lnTo>
                      <a:pt x="171" y="24"/>
                    </a:lnTo>
                    <a:lnTo>
                      <a:pt x="136" y="0"/>
                    </a:lnTo>
                    <a:lnTo>
                      <a:pt x="3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5" name="Rectangle 137">
                <a:extLst>
                  <a:ext uri="{FF2B5EF4-FFF2-40B4-BE49-F238E27FC236}">
                    <a16:creationId xmlns:a16="http://schemas.microsoft.com/office/drawing/2014/main" id="{6EAE0541-BDCE-4C96-81E5-FD177B07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787" y="2243138"/>
                <a:ext cx="150813" cy="142875"/>
              </a:xfrm>
              <a:prstGeom prst="rect">
                <a:avLst/>
              </a:pr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6" name="Freeform 138">
                <a:extLst>
                  <a:ext uri="{FF2B5EF4-FFF2-40B4-BE49-F238E27FC236}">
                    <a16:creationId xmlns:a16="http://schemas.microsoft.com/office/drawing/2014/main" id="{D97B3989-2A3F-463F-992C-BB671181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39">
                <a:extLst>
                  <a:ext uri="{FF2B5EF4-FFF2-40B4-BE49-F238E27FC236}">
                    <a16:creationId xmlns:a16="http://schemas.microsoft.com/office/drawing/2014/main" id="{4FA424F9-B3CE-45C7-BFDD-34D11AEE0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84150"/>
              </a:xfrm>
              <a:custGeom>
                <a:avLst/>
                <a:gdLst>
                  <a:gd name="T0" fmla="*/ 23 w 71"/>
                  <a:gd name="T1" fmla="*/ 0 h 116"/>
                  <a:gd name="T2" fmla="*/ 71 w 71"/>
                  <a:gd name="T3" fmla="*/ 43 h 116"/>
                  <a:gd name="T4" fmla="*/ 45 w 71"/>
                  <a:gd name="T5" fmla="*/ 116 h 116"/>
                  <a:gd name="T6" fmla="*/ 0 w 71"/>
                  <a:gd name="T7" fmla="*/ 17 h 116"/>
                  <a:gd name="T8" fmla="*/ 23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3" y="0"/>
                    </a:moveTo>
                    <a:lnTo>
                      <a:pt x="71" y="43"/>
                    </a:lnTo>
                    <a:lnTo>
                      <a:pt x="45" y="116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40">
                <a:extLst>
                  <a:ext uri="{FF2B5EF4-FFF2-40B4-BE49-F238E27FC236}">
                    <a16:creationId xmlns:a16="http://schemas.microsoft.com/office/drawing/2014/main" id="{0751F6E5-5F11-477C-8ABF-89C1D8541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0737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0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0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41">
                <a:extLst>
                  <a:ext uri="{FF2B5EF4-FFF2-40B4-BE49-F238E27FC236}">
                    <a16:creationId xmlns:a16="http://schemas.microsoft.com/office/drawing/2014/main" id="{7A7027DD-E446-44A5-8492-0FBF05E8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8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8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42">
                <a:extLst>
                  <a:ext uri="{FF2B5EF4-FFF2-40B4-BE49-F238E27FC236}">
                    <a16:creationId xmlns:a16="http://schemas.microsoft.com/office/drawing/2014/main" id="{4590B080-391E-4BA6-9008-DA90B7ED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4687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43">
                <a:extLst>
                  <a:ext uri="{FF2B5EF4-FFF2-40B4-BE49-F238E27FC236}">
                    <a16:creationId xmlns:a16="http://schemas.microsoft.com/office/drawing/2014/main" id="{D42B39C6-D232-4C78-9FBB-16E399C0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53988"/>
              </a:xfrm>
              <a:custGeom>
                <a:avLst/>
                <a:gdLst>
                  <a:gd name="T0" fmla="*/ 23 w 71"/>
                  <a:gd name="T1" fmla="*/ 0 h 97"/>
                  <a:gd name="T2" fmla="*/ 71 w 71"/>
                  <a:gd name="T3" fmla="*/ 43 h 97"/>
                  <a:gd name="T4" fmla="*/ 42 w 71"/>
                  <a:gd name="T5" fmla="*/ 97 h 97"/>
                  <a:gd name="T6" fmla="*/ 0 w 71"/>
                  <a:gd name="T7" fmla="*/ 17 h 97"/>
                  <a:gd name="T8" fmla="*/ 23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3" y="0"/>
                    </a:moveTo>
                    <a:lnTo>
                      <a:pt x="71" y="43"/>
                    </a:lnTo>
                    <a:lnTo>
                      <a:pt x="42" y="97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Freeform 144">
                <a:extLst>
                  <a:ext uri="{FF2B5EF4-FFF2-40B4-BE49-F238E27FC236}">
                    <a16:creationId xmlns:a16="http://schemas.microsoft.com/office/drawing/2014/main" id="{7DD9574D-669F-4028-BC92-E43366CFA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687" y="2338388"/>
                <a:ext cx="165100" cy="458788"/>
              </a:xfrm>
              <a:custGeom>
                <a:avLst/>
                <a:gdLst>
                  <a:gd name="T0" fmla="*/ 33 w 104"/>
                  <a:gd name="T1" fmla="*/ 0 h 289"/>
                  <a:gd name="T2" fmla="*/ 104 w 104"/>
                  <a:gd name="T3" fmla="*/ 289 h 289"/>
                  <a:gd name="T4" fmla="*/ 14 w 104"/>
                  <a:gd name="T5" fmla="*/ 116 h 289"/>
                  <a:gd name="T6" fmla="*/ 28 w 104"/>
                  <a:gd name="T7" fmla="*/ 94 h 289"/>
                  <a:gd name="T8" fmla="*/ 0 w 104"/>
                  <a:gd name="T9" fmla="*/ 73 h 289"/>
                  <a:gd name="T10" fmla="*/ 18 w 104"/>
                  <a:gd name="T11" fmla="*/ 7 h 289"/>
                  <a:gd name="T12" fmla="*/ 33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33" y="0"/>
                    </a:moveTo>
                    <a:lnTo>
                      <a:pt x="104" y="289"/>
                    </a:lnTo>
                    <a:lnTo>
                      <a:pt x="14" y="116"/>
                    </a:lnTo>
                    <a:lnTo>
                      <a:pt x="28" y="94"/>
                    </a:lnTo>
                    <a:lnTo>
                      <a:pt x="0" y="73"/>
                    </a:lnTo>
                    <a:lnTo>
                      <a:pt x="18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Freeform 145">
                <a:extLst>
                  <a:ext uri="{FF2B5EF4-FFF2-40B4-BE49-F238E27FC236}">
                    <a16:creationId xmlns:a16="http://schemas.microsoft.com/office/drawing/2014/main" id="{0A56486D-FE3F-4A28-B958-7A30FE59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8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8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146">
                <a:extLst>
                  <a:ext uri="{FF2B5EF4-FFF2-40B4-BE49-F238E27FC236}">
                    <a16:creationId xmlns:a16="http://schemas.microsoft.com/office/drawing/2014/main" id="{4104E3DD-E2D6-43DE-80E1-6110101B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5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Freeform 147">
                <a:extLst>
                  <a:ext uri="{FF2B5EF4-FFF2-40B4-BE49-F238E27FC236}">
                    <a16:creationId xmlns:a16="http://schemas.microsoft.com/office/drawing/2014/main" id="{8757FBFE-1FA9-48D7-B62C-13989F34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2462" y="2789238"/>
                <a:ext cx="34925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6" name="Freeform 148">
                <a:extLst>
                  <a:ext uri="{FF2B5EF4-FFF2-40B4-BE49-F238E27FC236}">
                    <a16:creationId xmlns:a16="http://schemas.microsoft.com/office/drawing/2014/main" id="{34DB7A23-F998-4D79-AABC-E6D6A646C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125" y="3076576"/>
                <a:ext cx="123825" cy="146050"/>
              </a:xfrm>
              <a:custGeom>
                <a:avLst/>
                <a:gdLst>
                  <a:gd name="T0" fmla="*/ 78 w 78"/>
                  <a:gd name="T1" fmla="*/ 73 h 92"/>
                  <a:gd name="T2" fmla="*/ 26 w 78"/>
                  <a:gd name="T3" fmla="*/ 92 h 92"/>
                  <a:gd name="T4" fmla="*/ 0 w 78"/>
                  <a:gd name="T5" fmla="*/ 19 h 92"/>
                  <a:gd name="T6" fmla="*/ 52 w 78"/>
                  <a:gd name="T7" fmla="*/ 0 h 92"/>
                  <a:gd name="T8" fmla="*/ 78 w 78"/>
                  <a:gd name="T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78" y="73"/>
                    </a:moveTo>
                    <a:lnTo>
                      <a:pt x="26" y="92"/>
                    </a:lnTo>
                    <a:lnTo>
                      <a:pt x="0" y="19"/>
                    </a:lnTo>
                    <a:lnTo>
                      <a:pt x="52" y="0"/>
                    </a:lnTo>
                    <a:lnTo>
                      <a:pt x="78" y="73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7" name="Freeform 149">
                <a:extLst>
                  <a:ext uri="{FF2B5EF4-FFF2-40B4-BE49-F238E27FC236}">
                    <a16:creationId xmlns:a16="http://schemas.microsoft.com/office/drawing/2014/main" id="{0370D0FA-0C1D-49B7-80EB-9A16B164E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6075" y="3117851"/>
                <a:ext cx="123825" cy="169863"/>
              </a:xfrm>
              <a:custGeom>
                <a:avLst/>
                <a:gdLst>
                  <a:gd name="T0" fmla="*/ 0 w 33"/>
                  <a:gd name="T1" fmla="*/ 2 h 45"/>
                  <a:gd name="T2" fmla="*/ 22 w 33"/>
                  <a:gd name="T3" fmla="*/ 0 h 45"/>
                  <a:gd name="T4" fmla="*/ 24 w 33"/>
                  <a:gd name="T5" fmla="*/ 17 h 45"/>
                  <a:gd name="T6" fmla="*/ 33 w 33"/>
                  <a:gd name="T7" fmla="*/ 35 h 45"/>
                  <a:gd name="T8" fmla="*/ 8 w 33"/>
                  <a:gd name="T9" fmla="*/ 45 h 45"/>
                  <a:gd name="T10" fmla="*/ 0 w 33"/>
                  <a:gd name="T11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5">
                    <a:moveTo>
                      <a:pt x="0" y="2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4" y="38"/>
                      <a:pt x="8" y="31"/>
                      <a:pt x="8" y="4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8" name="Freeform 150">
                <a:extLst>
                  <a:ext uri="{FF2B5EF4-FFF2-40B4-BE49-F238E27FC236}">
                    <a16:creationId xmlns:a16="http://schemas.microsoft.com/office/drawing/2014/main" id="{37E95ED9-759E-43C9-8D91-2679436A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0837" y="3113088"/>
                <a:ext cx="180975" cy="290513"/>
              </a:xfrm>
              <a:custGeom>
                <a:avLst/>
                <a:gdLst>
                  <a:gd name="T0" fmla="*/ 44 w 48"/>
                  <a:gd name="T1" fmla="*/ 43 h 77"/>
                  <a:gd name="T2" fmla="*/ 34 w 48"/>
                  <a:gd name="T3" fmla="*/ 24 h 77"/>
                  <a:gd name="T4" fmla="*/ 31 w 48"/>
                  <a:gd name="T5" fmla="*/ 26 h 77"/>
                  <a:gd name="T6" fmla="*/ 26 w 48"/>
                  <a:gd name="T7" fmla="*/ 9 h 77"/>
                  <a:gd name="T8" fmla="*/ 19 w 48"/>
                  <a:gd name="T9" fmla="*/ 6 h 77"/>
                  <a:gd name="T10" fmla="*/ 18 w 48"/>
                  <a:gd name="T11" fmla="*/ 7 h 77"/>
                  <a:gd name="T12" fmla="*/ 17 w 48"/>
                  <a:gd name="T13" fmla="*/ 4 h 77"/>
                  <a:gd name="T14" fmla="*/ 11 w 48"/>
                  <a:gd name="T15" fmla="*/ 1 h 77"/>
                  <a:gd name="T16" fmla="*/ 8 w 48"/>
                  <a:gd name="T17" fmla="*/ 5 h 77"/>
                  <a:gd name="T18" fmla="*/ 4 w 48"/>
                  <a:gd name="T19" fmla="*/ 5 h 77"/>
                  <a:gd name="T20" fmla="*/ 1 w 48"/>
                  <a:gd name="T21" fmla="*/ 13 h 77"/>
                  <a:gd name="T22" fmla="*/ 4 w 48"/>
                  <a:gd name="T23" fmla="*/ 21 h 77"/>
                  <a:gd name="T24" fmla="*/ 1 w 48"/>
                  <a:gd name="T25" fmla="*/ 30 h 77"/>
                  <a:gd name="T26" fmla="*/ 1 w 48"/>
                  <a:gd name="T27" fmla="*/ 54 h 77"/>
                  <a:gd name="T28" fmla="*/ 10 w 48"/>
                  <a:gd name="T29" fmla="*/ 50 h 77"/>
                  <a:gd name="T30" fmla="*/ 13 w 48"/>
                  <a:gd name="T31" fmla="*/ 49 h 77"/>
                  <a:gd name="T32" fmla="*/ 16 w 48"/>
                  <a:gd name="T33" fmla="*/ 56 h 77"/>
                  <a:gd name="T34" fmla="*/ 44 w 48"/>
                  <a:gd name="T35" fmla="*/ 4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77">
                    <a:moveTo>
                      <a:pt x="44" y="43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2" y="5"/>
                      <a:pt x="19" y="6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"/>
                      <a:pt x="13" y="0"/>
                      <a:pt x="11" y="1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1" y="7"/>
                      <a:pt x="0" y="10"/>
                      <a:pt x="1" y="1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3"/>
                      <a:pt x="1" y="27"/>
                      <a:pt x="1" y="3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46"/>
                      <a:pt x="11" y="46"/>
                      <a:pt x="13" y="49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1" y="77"/>
                      <a:pt x="48" y="54"/>
                      <a:pt x="44" y="43"/>
                    </a:cubicBez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Freeform 151">
                <a:extLst>
                  <a:ext uri="{FF2B5EF4-FFF2-40B4-BE49-F238E27FC236}">
                    <a16:creationId xmlns:a16="http://schemas.microsoft.com/office/drawing/2014/main" id="{07842581-4365-4125-B0A6-0E8000807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1950" y="3178176"/>
                <a:ext cx="147638" cy="52388"/>
              </a:xfrm>
              <a:custGeom>
                <a:avLst/>
                <a:gdLst>
                  <a:gd name="T0" fmla="*/ 93 w 93"/>
                  <a:gd name="T1" fmla="*/ 19 h 33"/>
                  <a:gd name="T2" fmla="*/ 3 w 93"/>
                  <a:gd name="T3" fmla="*/ 33 h 33"/>
                  <a:gd name="T4" fmla="*/ 0 w 93"/>
                  <a:gd name="T5" fmla="*/ 12 h 33"/>
                  <a:gd name="T6" fmla="*/ 90 w 93"/>
                  <a:gd name="T7" fmla="*/ 0 h 33"/>
                  <a:gd name="T8" fmla="*/ 93 w 93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33">
                    <a:moveTo>
                      <a:pt x="93" y="19"/>
                    </a:moveTo>
                    <a:lnTo>
                      <a:pt x="3" y="33"/>
                    </a:lnTo>
                    <a:lnTo>
                      <a:pt x="0" y="12"/>
                    </a:lnTo>
                    <a:lnTo>
                      <a:pt x="90" y="0"/>
                    </a:lnTo>
                    <a:lnTo>
                      <a:pt x="9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152">
                <a:extLst>
                  <a:ext uri="{FF2B5EF4-FFF2-40B4-BE49-F238E27FC236}">
                    <a16:creationId xmlns:a16="http://schemas.microsoft.com/office/drawing/2014/main" id="{028A04CB-F36E-4F14-894F-71D425946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6725" y="2435226"/>
                <a:ext cx="255588" cy="768350"/>
              </a:xfrm>
              <a:custGeom>
                <a:avLst/>
                <a:gdLst>
                  <a:gd name="T0" fmla="*/ 0 w 68"/>
                  <a:gd name="T1" fmla="*/ 20 h 204"/>
                  <a:gd name="T2" fmla="*/ 31 w 68"/>
                  <a:gd name="T3" fmla="*/ 0 h 204"/>
                  <a:gd name="T4" fmla="*/ 45 w 68"/>
                  <a:gd name="T5" fmla="*/ 31 h 204"/>
                  <a:gd name="T6" fmla="*/ 68 w 68"/>
                  <a:gd name="T7" fmla="*/ 198 h 204"/>
                  <a:gd name="T8" fmla="*/ 68 w 68"/>
                  <a:gd name="T9" fmla="*/ 198 h 204"/>
                  <a:gd name="T10" fmla="*/ 26 w 68"/>
                  <a:gd name="T11" fmla="*/ 204 h 204"/>
                  <a:gd name="T12" fmla="*/ 26 w 68"/>
                  <a:gd name="T13" fmla="*/ 204 h 204"/>
                  <a:gd name="T14" fmla="*/ 0 w 68"/>
                  <a:gd name="T15" fmla="*/ 21 h 204"/>
                  <a:gd name="T16" fmla="*/ 0 w 68"/>
                  <a:gd name="T17" fmla="*/ 2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04">
                    <a:moveTo>
                      <a:pt x="0" y="2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2" y="7"/>
                      <a:pt x="44" y="27"/>
                      <a:pt x="45" y="31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153">
                <a:extLst>
                  <a:ext uri="{FF2B5EF4-FFF2-40B4-BE49-F238E27FC236}">
                    <a16:creationId xmlns:a16="http://schemas.microsoft.com/office/drawing/2014/main" id="{D0CB8C3B-D658-436B-BD13-52D08B261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0" y="2420938"/>
                <a:ext cx="195263" cy="823913"/>
              </a:xfrm>
              <a:custGeom>
                <a:avLst/>
                <a:gdLst>
                  <a:gd name="T0" fmla="*/ 52 w 52"/>
                  <a:gd name="T1" fmla="*/ 4 h 219"/>
                  <a:gd name="T2" fmla="*/ 43 w 52"/>
                  <a:gd name="T3" fmla="*/ 37 h 219"/>
                  <a:gd name="T4" fmla="*/ 41 w 52"/>
                  <a:gd name="T5" fmla="*/ 171 h 219"/>
                  <a:gd name="T6" fmla="*/ 0 w 52"/>
                  <a:gd name="T7" fmla="*/ 171 h 219"/>
                  <a:gd name="T8" fmla="*/ 11 w 52"/>
                  <a:gd name="T9" fmla="*/ 23 h 219"/>
                  <a:gd name="T10" fmla="*/ 33 w 52"/>
                  <a:gd name="T11" fmla="*/ 0 h 219"/>
                  <a:gd name="T12" fmla="*/ 52 w 52"/>
                  <a:gd name="T13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19">
                    <a:moveTo>
                      <a:pt x="52" y="4"/>
                    </a:moveTo>
                    <a:cubicBezTo>
                      <a:pt x="49" y="10"/>
                      <a:pt x="45" y="17"/>
                      <a:pt x="43" y="37"/>
                    </a:cubicBezTo>
                    <a:cubicBezTo>
                      <a:pt x="41" y="58"/>
                      <a:pt x="40" y="122"/>
                      <a:pt x="41" y="171"/>
                    </a:cubicBezTo>
                    <a:cubicBezTo>
                      <a:pt x="41" y="219"/>
                      <a:pt x="0" y="171"/>
                      <a:pt x="0" y="171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154">
                <a:extLst>
                  <a:ext uri="{FF2B5EF4-FFF2-40B4-BE49-F238E27FC236}">
                    <a16:creationId xmlns:a16="http://schemas.microsoft.com/office/drawing/2014/main" id="{E8AF6203-9A4A-4885-9667-7AE7B7B8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2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2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Freeform 155">
                <a:extLst>
                  <a:ext uri="{FF2B5EF4-FFF2-40B4-BE49-F238E27FC236}">
                    <a16:creationId xmlns:a16="http://schemas.microsoft.com/office/drawing/2014/main" id="{29C2FE5F-A46A-487A-87A3-C9E1E7F2F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65100" cy="458788"/>
              </a:xfrm>
              <a:custGeom>
                <a:avLst/>
                <a:gdLst>
                  <a:gd name="T0" fmla="*/ 71 w 104"/>
                  <a:gd name="T1" fmla="*/ 0 h 289"/>
                  <a:gd name="T2" fmla="*/ 0 w 104"/>
                  <a:gd name="T3" fmla="*/ 289 h 289"/>
                  <a:gd name="T4" fmla="*/ 90 w 104"/>
                  <a:gd name="T5" fmla="*/ 116 h 289"/>
                  <a:gd name="T6" fmla="*/ 76 w 104"/>
                  <a:gd name="T7" fmla="*/ 94 h 289"/>
                  <a:gd name="T8" fmla="*/ 104 w 104"/>
                  <a:gd name="T9" fmla="*/ 73 h 289"/>
                  <a:gd name="T10" fmla="*/ 85 w 104"/>
                  <a:gd name="T11" fmla="*/ 7 h 289"/>
                  <a:gd name="T12" fmla="*/ 71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90" y="116"/>
                    </a:lnTo>
                    <a:lnTo>
                      <a:pt x="76" y="94"/>
                    </a:lnTo>
                    <a:lnTo>
                      <a:pt x="104" y="73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4" name="Freeform 156">
                <a:extLst>
                  <a:ext uri="{FF2B5EF4-FFF2-40B4-BE49-F238E27FC236}">
                    <a16:creationId xmlns:a16="http://schemas.microsoft.com/office/drawing/2014/main" id="{DF3F8284-CA41-4236-95A9-7A2FF571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00112" y="4089401"/>
                <a:ext cx="260350" cy="112713"/>
              </a:xfrm>
              <a:custGeom>
                <a:avLst/>
                <a:gdLst>
                  <a:gd name="T0" fmla="*/ 67 w 69"/>
                  <a:gd name="T1" fmla="*/ 14 h 30"/>
                  <a:gd name="T2" fmla="*/ 30 w 69"/>
                  <a:gd name="T3" fmla="*/ 0 h 30"/>
                  <a:gd name="T4" fmla="*/ 0 w 69"/>
                  <a:gd name="T5" fmla="*/ 30 h 30"/>
                  <a:gd name="T6" fmla="*/ 69 w 69"/>
                  <a:gd name="T7" fmla="*/ 30 h 30"/>
                  <a:gd name="T8" fmla="*/ 67 w 69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0">
                    <a:moveTo>
                      <a:pt x="67" y="14"/>
                    </a:moveTo>
                    <a:cubicBezTo>
                      <a:pt x="67" y="14"/>
                      <a:pt x="60" y="0"/>
                      <a:pt x="30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69" y="30"/>
                      <a:pt x="69" y="30"/>
                      <a:pt x="69" y="30"/>
                    </a:cubicBez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Freeform 157">
                <a:extLst>
                  <a:ext uri="{FF2B5EF4-FFF2-40B4-BE49-F238E27FC236}">
                    <a16:creationId xmlns:a16="http://schemas.microsoft.com/office/drawing/2014/main" id="{D47D3205-816E-4AEE-9FE0-7F70A1B0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5800" y="4089401"/>
                <a:ext cx="263525" cy="112713"/>
              </a:xfrm>
              <a:custGeom>
                <a:avLst/>
                <a:gdLst>
                  <a:gd name="T0" fmla="*/ 68 w 70"/>
                  <a:gd name="T1" fmla="*/ 14 h 30"/>
                  <a:gd name="T2" fmla="*/ 31 w 70"/>
                  <a:gd name="T3" fmla="*/ 0 h 30"/>
                  <a:gd name="T4" fmla="*/ 0 w 70"/>
                  <a:gd name="T5" fmla="*/ 30 h 30"/>
                  <a:gd name="T6" fmla="*/ 70 w 70"/>
                  <a:gd name="T7" fmla="*/ 30 h 30"/>
                  <a:gd name="T8" fmla="*/ 68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68" y="14"/>
                    </a:moveTo>
                    <a:cubicBezTo>
                      <a:pt x="68" y="14"/>
                      <a:pt x="61" y="0"/>
                      <a:pt x="31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Freeform 158">
                <a:extLst>
                  <a:ext uri="{FF2B5EF4-FFF2-40B4-BE49-F238E27FC236}">
                    <a16:creationId xmlns:a16="http://schemas.microsoft.com/office/drawing/2014/main" id="{AD2583E8-C85C-4189-BE55-4B8B0B05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8675" y="1828801"/>
                <a:ext cx="361950" cy="466725"/>
              </a:xfrm>
              <a:custGeom>
                <a:avLst/>
                <a:gdLst>
                  <a:gd name="T0" fmla="*/ 55 w 96"/>
                  <a:gd name="T1" fmla="*/ 122 h 124"/>
                  <a:gd name="T2" fmla="*/ 12 w 96"/>
                  <a:gd name="T3" fmla="*/ 122 h 124"/>
                  <a:gd name="T4" fmla="*/ 0 w 96"/>
                  <a:gd name="T5" fmla="*/ 110 h 124"/>
                  <a:gd name="T6" fmla="*/ 4 w 96"/>
                  <a:gd name="T7" fmla="*/ 27 h 124"/>
                  <a:gd name="T8" fmla="*/ 46 w 96"/>
                  <a:gd name="T9" fmla="*/ 1 h 124"/>
                  <a:gd name="T10" fmla="*/ 91 w 96"/>
                  <a:gd name="T11" fmla="*/ 41 h 124"/>
                  <a:gd name="T12" fmla="*/ 76 w 96"/>
                  <a:gd name="T13" fmla="*/ 103 h 124"/>
                  <a:gd name="T14" fmla="*/ 73 w 96"/>
                  <a:gd name="T15" fmla="*/ 113 h 124"/>
                  <a:gd name="T16" fmla="*/ 60 w 96"/>
                  <a:gd name="T17" fmla="*/ 123 h 124"/>
                  <a:gd name="T18" fmla="*/ 57 w 96"/>
                  <a:gd name="T19" fmla="*/ 123 h 124"/>
                  <a:gd name="T20" fmla="*/ 55 w 96"/>
                  <a:gd name="T21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4">
                    <a:moveTo>
                      <a:pt x="55" y="122"/>
                    </a:moveTo>
                    <a:cubicBezTo>
                      <a:pt x="12" y="122"/>
                      <a:pt x="12" y="122"/>
                      <a:pt x="12" y="122"/>
                    </a:cubicBezTo>
                    <a:cubicBezTo>
                      <a:pt x="5" y="122"/>
                      <a:pt x="0" y="117"/>
                      <a:pt x="0" y="110"/>
                    </a:cubicBezTo>
                    <a:cubicBezTo>
                      <a:pt x="1" y="86"/>
                      <a:pt x="3" y="35"/>
                      <a:pt x="4" y="27"/>
                    </a:cubicBezTo>
                    <a:cubicBezTo>
                      <a:pt x="5" y="17"/>
                      <a:pt x="23" y="0"/>
                      <a:pt x="46" y="1"/>
                    </a:cubicBezTo>
                    <a:cubicBezTo>
                      <a:pt x="69" y="2"/>
                      <a:pt x="87" y="15"/>
                      <a:pt x="91" y="41"/>
                    </a:cubicBezTo>
                    <a:cubicBezTo>
                      <a:pt x="96" y="67"/>
                      <a:pt x="79" y="97"/>
                      <a:pt x="76" y="103"/>
                    </a:cubicBezTo>
                    <a:cubicBezTo>
                      <a:pt x="75" y="106"/>
                      <a:pt x="74" y="110"/>
                      <a:pt x="73" y="113"/>
                    </a:cubicBezTo>
                    <a:cubicBezTo>
                      <a:pt x="72" y="120"/>
                      <a:pt x="66" y="124"/>
                      <a:pt x="60" y="123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56" y="122"/>
                      <a:pt x="56" y="122"/>
                      <a:pt x="55" y="122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Freeform 159">
                <a:extLst>
                  <a:ext uri="{FF2B5EF4-FFF2-40B4-BE49-F238E27FC236}">
                    <a16:creationId xmlns:a16="http://schemas.microsoft.com/office/drawing/2014/main" id="{695DC803-6982-47AB-9B1C-004E6721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2787" y="2058988"/>
                <a:ext cx="26988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2 h 16"/>
                  <a:gd name="T6" fmla="*/ 7 w 7"/>
                  <a:gd name="T7" fmla="*/ 3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3 h 16"/>
                  <a:gd name="T14" fmla="*/ 0 w 7"/>
                  <a:gd name="T15" fmla="*/ 12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4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Freeform 160">
                <a:extLst>
                  <a:ext uri="{FF2B5EF4-FFF2-40B4-BE49-F238E27FC236}">
                    <a16:creationId xmlns:a16="http://schemas.microsoft.com/office/drawing/2014/main" id="{9ED8198B-A87B-4CC7-AF51-12F12621B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8512" y="2055813"/>
                <a:ext cx="25400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3 h 16"/>
                  <a:gd name="T6" fmla="*/ 7 w 7"/>
                  <a:gd name="T7" fmla="*/ 4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4 h 16"/>
                  <a:gd name="T14" fmla="*/ 0 w 7"/>
                  <a:gd name="T15" fmla="*/ 13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5"/>
                      <a:pt x="7" y="1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Freeform 161">
                <a:extLst>
                  <a:ext uri="{FF2B5EF4-FFF2-40B4-BE49-F238E27FC236}">
                    <a16:creationId xmlns:a16="http://schemas.microsoft.com/office/drawing/2014/main" id="{EF93B33A-524E-487F-AEC4-6BE2698E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" y="2001838"/>
                <a:ext cx="66675" cy="23813"/>
              </a:xfrm>
              <a:custGeom>
                <a:avLst/>
                <a:gdLst>
                  <a:gd name="T0" fmla="*/ 8 w 18"/>
                  <a:gd name="T1" fmla="*/ 0 h 6"/>
                  <a:gd name="T2" fmla="*/ 18 w 18"/>
                  <a:gd name="T3" fmla="*/ 5 h 6"/>
                  <a:gd name="T4" fmla="*/ 17 w 18"/>
                  <a:gd name="T5" fmla="*/ 6 h 6"/>
                  <a:gd name="T6" fmla="*/ 0 w 18"/>
                  <a:gd name="T7" fmla="*/ 4 h 6"/>
                  <a:gd name="T8" fmla="*/ 0 w 18"/>
                  <a:gd name="T9" fmla="*/ 4 h 6"/>
                  <a:gd name="T10" fmla="*/ 8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8" y="0"/>
                    </a:moveTo>
                    <a:cubicBezTo>
                      <a:pt x="12" y="0"/>
                      <a:pt x="16" y="1"/>
                      <a:pt x="18" y="5"/>
                    </a:cubicBezTo>
                    <a:cubicBezTo>
                      <a:pt x="18" y="5"/>
                      <a:pt x="18" y="6"/>
                      <a:pt x="17" y="6"/>
                    </a:cubicBezTo>
                    <a:cubicBezTo>
                      <a:pt x="16" y="5"/>
                      <a:pt x="2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Freeform 162">
                <a:extLst>
                  <a:ext uri="{FF2B5EF4-FFF2-40B4-BE49-F238E27FC236}">
                    <a16:creationId xmlns:a16="http://schemas.microsoft.com/office/drawing/2014/main" id="{2EA0458F-3323-41EF-B518-8F8E44EF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6450" y="2001838"/>
                <a:ext cx="49213" cy="23813"/>
              </a:xfrm>
              <a:custGeom>
                <a:avLst/>
                <a:gdLst>
                  <a:gd name="T0" fmla="*/ 5 w 13"/>
                  <a:gd name="T1" fmla="*/ 0 h 6"/>
                  <a:gd name="T2" fmla="*/ 13 w 13"/>
                  <a:gd name="T3" fmla="*/ 3 h 6"/>
                  <a:gd name="T4" fmla="*/ 13 w 13"/>
                  <a:gd name="T5" fmla="*/ 4 h 6"/>
                  <a:gd name="T6" fmla="*/ 1 w 13"/>
                  <a:gd name="T7" fmla="*/ 6 h 6"/>
                  <a:gd name="T8" fmla="*/ 0 w 13"/>
                  <a:gd name="T9" fmla="*/ 5 h 6"/>
                  <a:gd name="T10" fmla="*/ 5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5" y="0"/>
                    </a:moveTo>
                    <a:cubicBezTo>
                      <a:pt x="8" y="0"/>
                      <a:pt x="11" y="0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3" y="6"/>
                      <a:pt x="1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Freeform 163">
                <a:extLst>
                  <a:ext uri="{FF2B5EF4-FFF2-40B4-BE49-F238E27FC236}">
                    <a16:creationId xmlns:a16="http://schemas.microsoft.com/office/drawing/2014/main" id="{00A3203D-FF6C-4DC1-A0F1-B64CC12A0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5337" y="2152651"/>
                <a:ext cx="177800" cy="95250"/>
              </a:xfrm>
              <a:custGeom>
                <a:avLst/>
                <a:gdLst>
                  <a:gd name="T0" fmla="*/ 0 w 47"/>
                  <a:gd name="T1" fmla="*/ 12 h 25"/>
                  <a:gd name="T2" fmla="*/ 40 w 47"/>
                  <a:gd name="T3" fmla="*/ 3 h 25"/>
                  <a:gd name="T4" fmla="*/ 35 w 47"/>
                  <a:gd name="T5" fmla="*/ 1 h 25"/>
                  <a:gd name="T6" fmla="*/ 44 w 47"/>
                  <a:gd name="T7" fmla="*/ 2 h 25"/>
                  <a:gd name="T8" fmla="*/ 47 w 47"/>
                  <a:gd name="T9" fmla="*/ 9 h 25"/>
                  <a:gd name="T10" fmla="*/ 42 w 47"/>
                  <a:gd name="T11" fmla="*/ 6 h 25"/>
                  <a:gd name="T12" fmla="*/ 0 w 47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0" y="12"/>
                    </a:moveTo>
                    <a:cubicBezTo>
                      <a:pt x="0" y="12"/>
                      <a:pt x="19" y="18"/>
                      <a:pt x="40" y="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42" y="0"/>
                      <a:pt x="44" y="2"/>
                    </a:cubicBezTo>
                    <a:cubicBezTo>
                      <a:pt x="46" y="4"/>
                      <a:pt x="47" y="9"/>
                      <a:pt x="47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18" y="25"/>
                      <a:pt x="0" y="12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Freeform 164">
                <a:extLst>
                  <a:ext uri="{FF2B5EF4-FFF2-40B4-BE49-F238E27FC236}">
                    <a16:creationId xmlns:a16="http://schemas.microsoft.com/office/drawing/2014/main" id="{F5766218-695D-435E-8E9E-ED00AE48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57264" y="1743076"/>
                <a:ext cx="539750" cy="515939"/>
              </a:xfrm>
              <a:custGeom>
                <a:avLst/>
                <a:gdLst>
                  <a:gd name="T0" fmla="*/ 120 w 143"/>
                  <a:gd name="T1" fmla="*/ 30 h 137"/>
                  <a:gd name="T2" fmla="*/ 88 w 143"/>
                  <a:gd name="T3" fmla="*/ 4 h 137"/>
                  <a:gd name="T4" fmla="*/ 12 w 143"/>
                  <a:gd name="T5" fmla="*/ 42 h 137"/>
                  <a:gd name="T6" fmla="*/ 0 w 143"/>
                  <a:gd name="T7" fmla="*/ 38 h 137"/>
                  <a:gd name="T8" fmla="*/ 12 w 143"/>
                  <a:gd name="T9" fmla="*/ 53 h 137"/>
                  <a:gd name="T10" fmla="*/ 0 w 143"/>
                  <a:gd name="T11" fmla="*/ 53 h 137"/>
                  <a:gd name="T12" fmla="*/ 47 w 143"/>
                  <a:gd name="T13" fmla="*/ 63 h 137"/>
                  <a:gd name="T14" fmla="*/ 95 w 143"/>
                  <a:gd name="T15" fmla="*/ 51 h 137"/>
                  <a:gd name="T16" fmla="*/ 99 w 143"/>
                  <a:gd name="T17" fmla="*/ 53 h 137"/>
                  <a:gd name="T18" fmla="*/ 105 w 143"/>
                  <a:gd name="T19" fmla="*/ 74 h 137"/>
                  <a:gd name="T20" fmla="*/ 101 w 143"/>
                  <a:gd name="T21" fmla="*/ 90 h 137"/>
                  <a:gd name="T22" fmla="*/ 105 w 143"/>
                  <a:gd name="T23" fmla="*/ 91 h 137"/>
                  <a:gd name="T24" fmla="*/ 117 w 143"/>
                  <a:gd name="T25" fmla="*/ 74 h 137"/>
                  <a:gd name="T26" fmla="*/ 117 w 143"/>
                  <a:gd name="T27" fmla="*/ 100 h 137"/>
                  <a:gd name="T28" fmla="*/ 104 w 143"/>
                  <a:gd name="T29" fmla="*/ 116 h 137"/>
                  <a:gd name="T30" fmla="*/ 108 w 143"/>
                  <a:gd name="T31" fmla="*/ 137 h 137"/>
                  <a:gd name="T32" fmla="*/ 117 w 143"/>
                  <a:gd name="T33" fmla="*/ 116 h 137"/>
                  <a:gd name="T34" fmla="*/ 142 w 143"/>
                  <a:gd name="T35" fmla="*/ 68 h 137"/>
                  <a:gd name="T36" fmla="*/ 120 w 143"/>
                  <a:gd name="T37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137">
                    <a:moveTo>
                      <a:pt x="120" y="30"/>
                    </a:moveTo>
                    <a:cubicBezTo>
                      <a:pt x="120" y="30"/>
                      <a:pt x="113" y="5"/>
                      <a:pt x="88" y="4"/>
                    </a:cubicBezTo>
                    <a:cubicBezTo>
                      <a:pt x="36" y="0"/>
                      <a:pt x="28" y="42"/>
                      <a:pt x="12" y="42"/>
                    </a:cubicBezTo>
                    <a:cubicBezTo>
                      <a:pt x="4" y="42"/>
                      <a:pt x="0" y="38"/>
                      <a:pt x="0" y="38"/>
                    </a:cubicBezTo>
                    <a:cubicBezTo>
                      <a:pt x="0" y="38"/>
                      <a:pt x="5" y="51"/>
                      <a:pt x="12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7" y="70"/>
                      <a:pt x="47" y="63"/>
                    </a:cubicBezTo>
                    <a:cubicBezTo>
                      <a:pt x="87" y="55"/>
                      <a:pt x="87" y="46"/>
                      <a:pt x="95" y="51"/>
                    </a:cubicBezTo>
                    <a:cubicBezTo>
                      <a:pt x="104" y="55"/>
                      <a:pt x="99" y="53"/>
                      <a:pt x="99" y="53"/>
                    </a:cubicBezTo>
                    <a:cubicBezTo>
                      <a:pt x="99" y="53"/>
                      <a:pt x="106" y="65"/>
                      <a:pt x="105" y="74"/>
                    </a:cubicBezTo>
                    <a:cubicBezTo>
                      <a:pt x="104" y="83"/>
                      <a:pt x="101" y="90"/>
                      <a:pt x="101" y="90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1"/>
                      <a:pt x="111" y="73"/>
                      <a:pt x="117" y="74"/>
                    </a:cubicBezTo>
                    <a:cubicBezTo>
                      <a:pt x="124" y="75"/>
                      <a:pt x="128" y="90"/>
                      <a:pt x="117" y="100"/>
                    </a:cubicBezTo>
                    <a:cubicBezTo>
                      <a:pt x="108" y="108"/>
                      <a:pt x="104" y="116"/>
                      <a:pt x="104" y="116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11" y="123"/>
                      <a:pt x="117" y="116"/>
                    </a:cubicBezTo>
                    <a:cubicBezTo>
                      <a:pt x="124" y="109"/>
                      <a:pt x="141" y="80"/>
                      <a:pt x="142" y="68"/>
                    </a:cubicBezTo>
                    <a:cubicBezTo>
                      <a:pt x="143" y="55"/>
                      <a:pt x="120" y="30"/>
                      <a:pt x="120" y="3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1339DE-67EB-4F5E-A317-0296716E071E}"/>
                </a:ext>
              </a:extLst>
            </p:cNvPr>
            <p:cNvSpPr/>
            <p:nvPr/>
          </p:nvSpPr>
          <p:spPr>
            <a:xfrm>
              <a:off x="1711001" y="1432285"/>
              <a:ext cx="2223195" cy="2639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D207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Execution Speed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734DD5-D228-4640-95E1-86281123D666}"/>
                </a:ext>
              </a:extLst>
            </p:cNvPr>
            <p:cNvGrpSpPr/>
            <p:nvPr/>
          </p:nvGrpSpPr>
          <p:grpSpPr>
            <a:xfrm>
              <a:off x="529052" y="3848866"/>
              <a:ext cx="904621" cy="880612"/>
              <a:chOff x="-8645525" y="-608013"/>
              <a:chExt cx="6354762" cy="6540501"/>
            </a:xfrm>
          </p:grpSpPr>
          <p:sp>
            <p:nvSpPr>
              <p:cNvPr id="493" name="Freeform 169">
                <a:extLst>
                  <a:ext uri="{FF2B5EF4-FFF2-40B4-BE49-F238E27FC236}">
                    <a16:creationId xmlns:a16="http://schemas.microsoft.com/office/drawing/2014/main" id="{63F8FFF0-7160-49BB-8091-081396FD6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3238" y="2541587"/>
                <a:ext cx="5313362" cy="3117850"/>
              </a:xfrm>
              <a:custGeom>
                <a:avLst/>
                <a:gdLst>
                  <a:gd name="T0" fmla="*/ 66 w 1415"/>
                  <a:gd name="T1" fmla="*/ 0 h 830"/>
                  <a:gd name="T2" fmla="*/ 1349 w 1415"/>
                  <a:gd name="T3" fmla="*/ 0 h 830"/>
                  <a:gd name="T4" fmla="*/ 1415 w 1415"/>
                  <a:gd name="T5" fmla="*/ 65 h 830"/>
                  <a:gd name="T6" fmla="*/ 1415 w 1415"/>
                  <a:gd name="T7" fmla="*/ 764 h 830"/>
                  <a:gd name="T8" fmla="*/ 1349 w 1415"/>
                  <a:gd name="T9" fmla="*/ 830 h 830"/>
                  <a:gd name="T10" fmla="*/ 66 w 1415"/>
                  <a:gd name="T11" fmla="*/ 830 h 830"/>
                  <a:gd name="T12" fmla="*/ 0 w 1415"/>
                  <a:gd name="T13" fmla="*/ 764 h 830"/>
                  <a:gd name="T14" fmla="*/ 0 w 1415"/>
                  <a:gd name="T15" fmla="*/ 65 h 830"/>
                  <a:gd name="T16" fmla="*/ 66 w 1415"/>
                  <a:gd name="T17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5" h="830">
                    <a:moveTo>
                      <a:pt x="66" y="0"/>
                    </a:moveTo>
                    <a:cubicBezTo>
                      <a:pt x="1349" y="0"/>
                      <a:pt x="1349" y="0"/>
                      <a:pt x="1349" y="0"/>
                    </a:cubicBezTo>
                    <a:cubicBezTo>
                      <a:pt x="1385" y="0"/>
                      <a:pt x="1415" y="29"/>
                      <a:pt x="1415" y="65"/>
                    </a:cubicBezTo>
                    <a:cubicBezTo>
                      <a:pt x="1415" y="764"/>
                      <a:pt x="1415" y="764"/>
                      <a:pt x="1415" y="764"/>
                    </a:cubicBezTo>
                    <a:cubicBezTo>
                      <a:pt x="1415" y="800"/>
                      <a:pt x="1385" y="830"/>
                      <a:pt x="1349" y="830"/>
                    </a:cubicBezTo>
                    <a:cubicBezTo>
                      <a:pt x="66" y="830"/>
                      <a:pt x="66" y="830"/>
                      <a:pt x="66" y="830"/>
                    </a:cubicBezTo>
                    <a:cubicBezTo>
                      <a:pt x="29" y="830"/>
                      <a:pt x="0" y="800"/>
                      <a:pt x="0" y="7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6" y="0"/>
                    </a:cubicBezTo>
                    <a:close/>
                  </a:path>
                </a:pathLst>
              </a:custGeom>
              <a:solidFill>
                <a:srgbClr val="B4D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170">
                <a:extLst>
                  <a:ext uri="{FF2B5EF4-FFF2-40B4-BE49-F238E27FC236}">
                    <a16:creationId xmlns:a16="http://schemas.microsoft.com/office/drawing/2014/main" id="{5777C0B9-910C-4BAB-9F20-67AF98088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123238" y="2541587"/>
                <a:ext cx="5313362" cy="3136900"/>
              </a:xfrm>
              <a:custGeom>
                <a:avLst/>
                <a:gdLst>
                  <a:gd name="T0" fmla="*/ 1349 w 1415"/>
                  <a:gd name="T1" fmla="*/ 0 h 835"/>
                  <a:gd name="T2" fmla="*/ 66 w 1415"/>
                  <a:gd name="T3" fmla="*/ 0 h 835"/>
                  <a:gd name="T4" fmla="*/ 0 w 1415"/>
                  <a:gd name="T5" fmla="*/ 65 h 835"/>
                  <a:gd name="T6" fmla="*/ 0 w 1415"/>
                  <a:gd name="T7" fmla="*/ 769 h 835"/>
                  <a:gd name="T8" fmla="*/ 66 w 1415"/>
                  <a:gd name="T9" fmla="*/ 835 h 835"/>
                  <a:gd name="T10" fmla="*/ 1349 w 1415"/>
                  <a:gd name="T11" fmla="*/ 835 h 835"/>
                  <a:gd name="T12" fmla="*/ 1415 w 1415"/>
                  <a:gd name="T13" fmla="*/ 769 h 835"/>
                  <a:gd name="T14" fmla="*/ 1415 w 1415"/>
                  <a:gd name="T15" fmla="*/ 65 h 835"/>
                  <a:gd name="T16" fmla="*/ 1349 w 1415"/>
                  <a:gd name="T17" fmla="*/ 0 h 835"/>
                  <a:gd name="T18" fmla="*/ 1354 w 1415"/>
                  <a:gd name="T19" fmla="*/ 769 h 835"/>
                  <a:gd name="T20" fmla="*/ 1349 w 1415"/>
                  <a:gd name="T21" fmla="*/ 774 h 835"/>
                  <a:gd name="T22" fmla="*/ 66 w 1415"/>
                  <a:gd name="T23" fmla="*/ 774 h 835"/>
                  <a:gd name="T24" fmla="*/ 61 w 1415"/>
                  <a:gd name="T25" fmla="*/ 769 h 835"/>
                  <a:gd name="T26" fmla="*/ 61 w 1415"/>
                  <a:gd name="T27" fmla="*/ 65 h 835"/>
                  <a:gd name="T28" fmla="*/ 66 w 1415"/>
                  <a:gd name="T29" fmla="*/ 61 h 835"/>
                  <a:gd name="T30" fmla="*/ 1349 w 1415"/>
                  <a:gd name="T31" fmla="*/ 61 h 835"/>
                  <a:gd name="T32" fmla="*/ 1354 w 1415"/>
                  <a:gd name="T33" fmla="*/ 65 h 835"/>
                  <a:gd name="T34" fmla="*/ 1354 w 1415"/>
                  <a:gd name="T35" fmla="*/ 769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5" h="835">
                    <a:moveTo>
                      <a:pt x="1349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5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0" y="805"/>
                      <a:pt x="30" y="835"/>
                      <a:pt x="66" y="835"/>
                    </a:cubicBezTo>
                    <a:cubicBezTo>
                      <a:pt x="1349" y="835"/>
                      <a:pt x="1349" y="835"/>
                      <a:pt x="1349" y="835"/>
                    </a:cubicBezTo>
                    <a:cubicBezTo>
                      <a:pt x="1385" y="835"/>
                      <a:pt x="1415" y="805"/>
                      <a:pt x="1415" y="769"/>
                    </a:cubicBezTo>
                    <a:cubicBezTo>
                      <a:pt x="1415" y="65"/>
                      <a:pt x="1415" y="65"/>
                      <a:pt x="1415" y="65"/>
                    </a:cubicBezTo>
                    <a:cubicBezTo>
                      <a:pt x="1415" y="29"/>
                      <a:pt x="1385" y="0"/>
                      <a:pt x="1349" y="0"/>
                    </a:cubicBezTo>
                    <a:close/>
                    <a:moveTo>
                      <a:pt x="1354" y="769"/>
                    </a:moveTo>
                    <a:cubicBezTo>
                      <a:pt x="1354" y="771"/>
                      <a:pt x="1352" y="774"/>
                      <a:pt x="1349" y="774"/>
                    </a:cubicBezTo>
                    <a:cubicBezTo>
                      <a:pt x="66" y="774"/>
                      <a:pt x="66" y="774"/>
                      <a:pt x="66" y="774"/>
                    </a:cubicBezTo>
                    <a:cubicBezTo>
                      <a:pt x="63" y="774"/>
                      <a:pt x="61" y="771"/>
                      <a:pt x="61" y="769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6" y="61"/>
                    </a:cubicBezTo>
                    <a:cubicBezTo>
                      <a:pt x="1349" y="61"/>
                      <a:pt x="1349" y="61"/>
                      <a:pt x="1349" y="61"/>
                    </a:cubicBezTo>
                    <a:cubicBezTo>
                      <a:pt x="1352" y="61"/>
                      <a:pt x="1354" y="63"/>
                      <a:pt x="1354" y="65"/>
                    </a:cubicBezTo>
                    <a:lnTo>
                      <a:pt x="1354" y="769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Freeform 171">
                <a:extLst>
                  <a:ext uri="{FF2B5EF4-FFF2-40B4-BE49-F238E27FC236}">
                    <a16:creationId xmlns:a16="http://schemas.microsoft.com/office/drawing/2014/main" id="{D1D8B0E0-0072-4051-9783-D42C3205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45525" y="5651500"/>
                <a:ext cx="6354762" cy="280988"/>
              </a:xfrm>
              <a:custGeom>
                <a:avLst/>
                <a:gdLst>
                  <a:gd name="T0" fmla="*/ 3 w 1692"/>
                  <a:gd name="T1" fmla="*/ 0 h 75"/>
                  <a:gd name="T2" fmla="*/ 0 w 1692"/>
                  <a:gd name="T3" fmla="*/ 17 h 75"/>
                  <a:gd name="T4" fmla="*/ 58 w 1692"/>
                  <a:gd name="T5" fmla="*/ 75 h 75"/>
                  <a:gd name="T6" fmla="*/ 1635 w 1692"/>
                  <a:gd name="T7" fmla="*/ 75 h 75"/>
                  <a:gd name="T8" fmla="*/ 1692 w 1692"/>
                  <a:gd name="T9" fmla="*/ 17 h 75"/>
                  <a:gd name="T10" fmla="*/ 1690 w 1692"/>
                  <a:gd name="T11" fmla="*/ 0 h 75"/>
                  <a:gd name="T12" fmla="*/ 3 w 1692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75">
                    <a:moveTo>
                      <a:pt x="3" y="0"/>
                    </a:moveTo>
                    <a:cubicBezTo>
                      <a:pt x="1" y="5"/>
                      <a:pt x="0" y="11"/>
                      <a:pt x="0" y="17"/>
                    </a:cubicBezTo>
                    <a:cubicBezTo>
                      <a:pt x="0" y="49"/>
                      <a:pt x="26" y="75"/>
                      <a:pt x="58" y="75"/>
                    </a:cubicBezTo>
                    <a:cubicBezTo>
                      <a:pt x="1635" y="75"/>
                      <a:pt x="1635" y="75"/>
                      <a:pt x="1635" y="75"/>
                    </a:cubicBezTo>
                    <a:cubicBezTo>
                      <a:pt x="1667" y="75"/>
                      <a:pt x="1692" y="49"/>
                      <a:pt x="1692" y="17"/>
                    </a:cubicBezTo>
                    <a:cubicBezTo>
                      <a:pt x="1692" y="11"/>
                      <a:pt x="1691" y="5"/>
                      <a:pt x="169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Freeform 172">
                <a:extLst>
                  <a:ext uri="{FF2B5EF4-FFF2-40B4-BE49-F238E27FC236}">
                    <a16:creationId xmlns:a16="http://schemas.microsoft.com/office/drawing/2014/main" id="{13A11B65-79FC-49C3-A970-F5D5B1CCC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8388" y="5764212"/>
                <a:ext cx="1457325" cy="57150"/>
              </a:xfrm>
              <a:custGeom>
                <a:avLst/>
                <a:gdLst>
                  <a:gd name="T0" fmla="*/ 388 w 388"/>
                  <a:gd name="T1" fmla="*/ 7 h 15"/>
                  <a:gd name="T2" fmla="*/ 380 w 388"/>
                  <a:gd name="T3" fmla="*/ 15 h 15"/>
                  <a:gd name="T4" fmla="*/ 8 w 388"/>
                  <a:gd name="T5" fmla="*/ 15 h 15"/>
                  <a:gd name="T6" fmla="*/ 0 w 388"/>
                  <a:gd name="T7" fmla="*/ 7 h 15"/>
                  <a:gd name="T8" fmla="*/ 8 w 388"/>
                  <a:gd name="T9" fmla="*/ 0 h 15"/>
                  <a:gd name="T10" fmla="*/ 380 w 388"/>
                  <a:gd name="T11" fmla="*/ 0 h 15"/>
                  <a:gd name="T12" fmla="*/ 388 w 388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15">
                    <a:moveTo>
                      <a:pt x="388" y="7"/>
                    </a:moveTo>
                    <a:cubicBezTo>
                      <a:pt x="388" y="11"/>
                      <a:pt x="384" y="15"/>
                      <a:pt x="380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4" y="0"/>
                      <a:pt x="388" y="3"/>
                      <a:pt x="388" y="7"/>
                    </a:cubicBezTo>
                    <a:close/>
                  </a:path>
                </a:pathLst>
              </a:custGeom>
              <a:solidFill>
                <a:srgbClr val="B3B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Oval 173">
                <a:extLst>
                  <a:ext uri="{FF2B5EF4-FFF2-40B4-BE49-F238E27FC236}">
                    <a16:creationId xmlns:a16="http://schemas.microsoft.com/office/drawing/2014/main" id="{EE2BF042-F6DD-4A95-88EC-C1435E6C2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08688" y="-404813"/>
                <a:ext cx="979487" cy="9794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Oval 174">
                <a:extLst>
                  <a:ext uri="{FF2B5EF4-FFF2-40B4-BE49-F238E27FC236}">
                    <a16:creationId xmlns:a16="http://schemas.microsoft.com/office/drawing/2014/main" id="{B9B7C33A-787F-4C5C-AC2C-D46473FB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1850" y="-307975"/>
                <a:ext cx="785812" cy="781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Oval 175">
                <a:extLst>
                  <a:ext uri="{FF2B5EF4-FFF2-40B4-BE49-F238E27FC236}">
                    <a16:creationId xmlns:a16="http://schemas.microsoft.com/office/drawing/2014/main" id="{089E2315-E50D-419D-97D0-000748D14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0250" y="-209550"/>
                <a:ext cx="585787" cy="5857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Oval 176">
                <a:extLst>
                  <a:ext uri="{FF2B5EF4-FFF2-40B4-BE49-F238E27FC236}">
                    <a16:creationId xmlns:a16="http://schemas.microsoft.com/office/drawing/2014/main" id="{6FCD4674-A316-4463-A67B-DF737D289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13413" y="-112713"/>
                <a:ext cx="390525" cy="390525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Oval 177">
                <a:extLst>
                  <a:ext uri="{FF2B5EF4-FFF2-40B4-BE49-F238E27FC236}">
                    <a16:creationId xmlns:a16="http://schemas.microsoft.com/office/drawing/2014/main" id="{3136494D-EE70-4808-8B5F-9FC2E4C55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14988" y="-14288"/>
                <a:ext cx="195262" cy="195263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178">
                <a:extLst>
                  <a:ext uri="{FF2B5EF4-FFF2-40B4-BE49-F238E27FC236}">
                    <a16:creationId xmlns:a16="http://schemas.microsoft.com/office/drawing/2014/main" id="{0FF3BA8E-7627-4F62-9028-B5727198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179">
                <a:extLst>
                  <a:ext uri="{FF2B5EF4-FFF2-40B4-BE49-F238E27FC236}">
                    <a16:creationId xmlns:a16="http://schemas.microsoft.com/office/drawing/2014/main" id="{152626B4-F8E9-4987-8D39-9AE9658DB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180">
                <a:extLst>
                  <a:ext uri="{FF2B5EF4-FFF2-40B4-BE49-F238E27FC236}">
                    <a16:creationId xmlns:a16="http://schemas.microsoft.com/office/drawing/2014/main" id="{0B907EEC-61EC-4621-8470-E3D6491B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181">
                <a:extLst>
                  <a:ext uri="{FF2B5EF4-FFF2-40B4-BE49-F238E27FC236}">
                    <a16:creationId xmlns:a16="http://schemas.microsoft.com/office/drawing/2014/main" id="{632782E1-7E88-4040-ACE8-64338061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182">
                <a:extLst>
                  <a:ext uri="{FF2B5EF4-FFF2-40B4-BE49-F238E27FC236}">
                    <a16:creationId xmlns:a16="http://schemas.microsoft.com/office/drawing/2014/main" id="{E5C79D8E-95A8-43D4-BD68-9D85F0073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183">
                <a:extLst>
                  <a:ext uri="{FF2B5EF4-FFF2-40B4-BE49-F238E27FC236}">
                    <a16:creationId xmlns:a16="http://schemas.microsoft.com/office/drawing/2014/main" id="{F0DAE974-B484-44F3-A0B0-99DFD745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 184">
                <a:extLst>
                  <a:ext uri="{FF2B5EF4-FFF2-40B4-BE49-F238E27FC236}">
                    <a16:creationId xmlns:a16="http://schemas.microsoft.com/office/drawing/2014/main" id="{44E05AA9-DA17-4536-92DB-6B506216D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Freeform 185">
                <a:extLst>
                  <a:ext uri="{FF2B5EF4-FFF2-40B4-BE49-F238E27FC236}">
                    <a16:creationId xmlns:a16="http://schemas.microsoft.com/office/drawing/2014/main" id="{D815EFE7-6647-44E0-91E0-8A055689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Freeform 186">
                <a:extLst>
                  <a:ext uri="{FF2B5EF4-FFF2-40B4-BE49-F238E27FC236}">
                    <a16:creationId xmlns:a16="http://schemas.microsoft.com/office/drawing/2014/main" id="{15E053E7-2669-49EB-BD85-3B59FD7F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187">
                <a:extLst>
                  <a:ext uri="{FF2B5EF4-FFF2-40B4-BE49-F238E27FC236}">
                    <a16:creationId xmlns:a16="http://schemas.microsoft.com/office/drawing/2014/main" id="{4E56BB16-A24F-47E2-BBEC-C597EE212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188">
                <a:extLst>
                  <a:ext uri="{FF2B5EF4-FFF2-40B4-BE49-F238E27FC236}">
                    <a16:creationId xmlns:a16="http://schemas.microsoft.com/office/drawing/2014/main" id="{8EBB08ED-0F68-47A8-9D74-EA3150393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189">
                <a:extLst>
                  <a:ext uri="{FF2B5EF4-FFF2-40B4-BE49-F238E27FC236}">
                    <a16:creationId xmlns:a16="http://schemas.microsoft.com/office/drawing/2014/main" id="{E89398D4-ACAF-4944-B219-B83035E3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Freeform 190">
                <a:extLst>
                  <a:ext uri="{FF2B5EF4-FFF2-40B4-BE49-F238E27FC236}">
                    <a16:creationId xmlns:a16="http://schemas.microsoft.com/office/drawing/2014/main" id="{5B1C8C8F-58FA-4B75-ACA5-36E7C704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91">
                <a:extLst>
                  <a:ext uri="{FF2B5EF4-FFF2-40B4-BE49-F238E27FC236}">
                    <a16:creationId xmlns:a16="http://schemas.microsoft.com/office/drawing/2014/main" id="{BB906C32-FE09-4E04-BE5B-ACCA29C16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92">
                <a:extLst>
                  <a:ext uri="{FF2B5EF4-FFF2-40B4-BE49-F238E27FC236}">
                    <a16:creationId xmlns:a16="http://schemas.microsoft.com/office/drawing/2014/main" id="{507229DE-4B75-4530-87F7-5E54349C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93">
                <a:extLst>
                  <a:ext uri="{FF2B5EF4-FFF2-40B4-BE49-F238E27FC236}">
                    <a16:creationId xmlns:a16="http://schemas.microsoft.com/office/drawing/2014/main" id="{5053DF55-1AC6-49D9-A36A-DD9F9AF4B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94">
                <a:extLst>
                  <a:ext uri="{FF2B5EF4-FFF2-40B4-BE49-F238E27FC236}">
                    <a16:creationId xmlns:a16="http://schemas.microsoft.com/office/drawing/2014/main" id="{DD6951A3-2B96-491F-BF24-5C08C860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95">
                <a:extLst>
                  <a:ext uri="{FF2B5EF4-FFF2-40B4-BE49-F238E27FC236}">
                    <a16:creationId xmlns:a16="http://schemas.microsoft.com/office/drawing/2014/main" id="{2DC0026D-FD27-42D3-ACE1-A6A43A7B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196">
                <a:extLst>
                  <a:ext uri="{FF2B5EF4-FFF2-40B4-BE49-F238E27FC236}">
                    <a16:creationId xmlns:a16="http://schemas.microsoft.com/office/drawing/2014/main" id="{FC7EA596-F2E5-4A74-86BF-064220375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197">
                <a:extLst>
                  <a:ext uri="{FF2B5EF4-FFF2-40B4-BE49-F238E27FC236}">
                    <a16:creationId xmlns:a16="http://schemas.microsoft.com/office/drawing/2014/main" id="{4E7C3F30-C682-42E1-AE94-9390304A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198">
                <a:extLst>
                  <a:ext uri="{FF2B5EF4-FFF2-40B4-BE49-F238E27FC236}">
                    <a16:creationId xmlns:a16="http://schemas.microsoft.com/office/drawing/2014/main" id="{746D792E-F215-4CCB-918F-C085BF8D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-476250"/>
                <a:ext cx="579437" cy="581025"/>
              </a:xfrm>
              <a:custGeom>
                <a:avLst/>
                <a:gdLst>
                  <a:gd name="T0" fmla="*/ 10 w 154"/>
                  <a:gd name="T1" fmla="*/ 153 h 155"/>
                  <a:gd name="T2" fmla="*/ 6 w 154"/>
                  <a:gd name="T3" fmla="*/ 155 h 155"/>
                  <a:gd name="T4" fmla="*/ 0 w 154"/>
                  <a:gd name="T5" fmla="*/ 149 h 155"/>
                  <a:gd name="T6" fmla="*/ 2 w 154"/>
                  <a:gd name="T7" fmla="*/ 145 h 155"/>
                  <a:gd name="T8" fmla="*/ 2 w 154"/>
                  <a:gd name="T9" fmla="*/ 145 h 155"/>
                  <a:gd name="T10" fmla="*/ 147 w 154"/>
                  <a:gd name="T11" fmla="*/ 0 h 155"/>
                  <a:gd name="T12" fmla="*/ 154 w 154"/>
                  <a:gd name="T13" fmla="*/ 8 h 155"/>
                  <a:gd name="T14" fmla="*/ 10 w 154"/>
                  <a:gd name="T15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55">
                    <a:moveTo>
                      <a:pt x="10" y="153"/>
                    </a:moveTo>
                    <a:cubicBezTo>
                      <a:pt x="9" y="154"/>
                      <a:pt x="7" y="155"/>
                      <a:pt x="6" y="155"/>
                    </a:cubicBezTo>
                    <a:cubicBezTo>
                      <a:pt x="3" y="155"/>
                      <a:pt x="0" y="152"/>
                      <a:pt x="0" y="149"/>
                    </a:cubicBezTo>
                    <a:cubicBezTo>
                      <a:pt x="0" y="147"/>
                      <a:pt x="1" y="146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0" y="153"/>
                      <a:pt x="10" y="153"/>
                      <a:pt x="10" y="153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Freeform 199">
                <a:extLst>
                  <a:ext uri="{FF2B5EF4-FFF2-40B4-BE49-F238E27FC236}">
                    <a16:creationId xmlns:a16="http://schemas.microsoft.com/office/drawing/2014/main" id="{1E039A38-9581-4114-892B-9686E94F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78513" y="-277813"/>
                <a:ext cx="101600" cy="96838"/>
              </a:xfrm>
              <a:custGeom>
                <a:avLst/>
                <a:gdLst>
                  <a:gd name="T0" fmla="*/ 9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9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9" y="0"/>
                    </a:moveTo>
                    <a:cubicBezTo>
                      <a:pt x="5" y="3"/>
                      <a:pt x="5" y="3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Freeform 200">
                <a:extLst>
                  <a:ext uri="{FF2B5EF4-FFF2-40B4-BE49-F238E27FC236}">
                    <a16:creationId xmlns:a16="http://schemas.microsoft.com/office/drawing/2014/main" id="{512079FD-9A90-48E8-8840-609D1B52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07075" y="-209550"/>
                <a:ext cx="98425" cy="100013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1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201">
                <a:extLst>
                  <a:ext uri="{FF2B5EF4-FFF2-40B4-BE49-F238E27FC236}">
                    <a16:creationId xmlns:a16="http://schemas.microsoft.com/office/drawing/2014/main" id="{5EDDAEC5-256E-4536-B3E7-41C71F58F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38813" y="-138113"/>
                <a:ext cx="101600" cy="96838"/>
              </a:xfrm>
              <a:custGeom>
                <a:avLst/>
                <a:gdLst>
                  <a:gd name="T0" fmla="*/ 8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8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202">
                <a:extLst>
                  <a:ext uri="{FF2B5EF4-FFF2-40B4-BE49-F238E27FC236}">
                    <a16:creationId xmlns:a16="http://schemas.microsoft.com/office/drawing/2014/main" id="{D1A7C4C9-06DC-426E-8D32-B5EC495C5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67375" y="-71438"/>
                <a:ext cx="96837" cy="101600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203">
                <a:extLst>
                  <a:ext uri="{FF2B5EF4-FFF2-40B4-BE49-F238E27FC236}">
                    <a16:creationId xmlns:a16="http://schemas.microsoft.com/office/drawing/2014/main" id="{111BD478-7887-41CF-83D0-C9078BCFC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0700" y="0"/>
                <a:ext cx="82550" cy="90488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7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204">
                <a:extLst>
                  <a:ext uri="{FF2B5EF4-FFF2-40B4-BE49-F238E27FC236}">
                    <a16:creationId xmlns:a16="http://schemas.microsoft.com/office/drawing/2014/main" id="{A194B3C8-AEA1-418E-B58C-17CED586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52387"/>
                <a:ext cx="34925" cy="38100"/>
              </a:xfrm>
              <a:custGeom>
                <a:avLst/>
                <a:gdLst>
                  <a:gd name="T0" fmla="*/ 6 w 9"/>
                  <a:gd name="T1" fmla="*/ 0 h 10"/>
                  <a:gd name="T2" fmla="*/ 2 w 9"/>
                  <a:gd name="T3" fmla="*/ 4 h 10"/>
                  <a:gd name="T4" fmla="*/ 2 w 9"/>
                  <a:gd name="T5" fmla="*/ 4 h 10"/>
                  <a:gd name="T6" fmla="*/ 0 w 9"/>
                  <a:gd name="T7" fmla="*/ 8 h 10"/>
                  <a:gd name="T8" fmla="*/ 0 w 9"/>
                  <a:gd name="T9" fmla="*/ 10 h 10"/>
                  <a:gd name="T10" fmla="*/ 1 w 9"/>
                  <a:gd name="T11" fmla="*/ 10 h 10"/>
                  <a:gd name="T12" fmla="*/ 5 w 9"/>
                  <a:gd name="T13" fmla="*/ 6 h 10"/>
                  <a:gd name="T14" fmla="*/ 9 w 9"/>
                  <a:gd name="T15" fmla="*/ 2 h 10"/>
                  <a:gd name="T16" fmla="*/ 6 w 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Oval 205">
                <a:extLst>
                  <a:ext uri="{FF2B5EF4-FFF2-40B4-BE49-F238E27FC236}">
                    <a16:creationId xmlns:a16="http://schemas.microsoft.com/office/drawing/2014/main" id="{B11C1578-8EC4-4FB2-9675-3934E34A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97400" y="293687"/>
                <a:ext cx="927100" cy="9271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Rectangle 206">
                <a:extLst>
                  <a:ext uri="{FF2B5EF4-FFF2-40B4-BE49-F238E27FC236}">
                    <a16:creationId xmlns:a16="http://schemas.microsoft.com/office/drawing/2014/main" id="{ADAD53C4-F5EE-4E3C-8FED-569855760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17925" y="976312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207">
                <a:extLst>
                  <a:ext uri="{FF2B5EF4-FFF2-40B4-BE49-F238E27FC236}">
                    <a16:creationId xmlns:a16="http://schemas.microsoft.com/office/drawing/2014/main" id="{6B8D93F5-6293-44E9-B681-C18A9747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65538" y="819150"/>
                <a:ext cx="1587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208">
                <a:extLst>
                  <a:ext uri="{FF2B5EF4-FFF2-40B4-BE49-F238E27FC236}">
                    <a16:creationId xmlns:a16="http://schemas.microsoft.com/office/drawing/2014/main" id="{BC186D15-2E2B-4909-ADA9-DE606A279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698500"/>
                <a:ext cx="19050" cy="11113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2 h 3"/>
                  <a:gd name="T6" fmla="*/ 5 w 5"/>
                  <a:gd name="T7" fmla="*/ 1 h 3"/>
                  <a:gd name="T8" fmla="*/ 3 w 5"/>
                  <a:gd name="T9" fmla="*/ 1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3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Rectangle 209">
                <a:extLst>
                  <a:ext uri="{FF2B5EF4-FFF2-40B4-BE49-F238E27FC236}">
                    <a16:creationId xmlns:a16="http://schemas.microsoft.com/office/drawing/2014/main" id="{228755B8-6B1D-4DA8-8EE2-6D2627E14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210">
                <a:extLst>
                  <a:ext uri="{FF2B5EF4-FFF2-40B4-BE49-F238E27FC236}">
                    <a16:creationId xmlns:a16="http://schemas.microsoft.com/office/drawing/2014/main" id="{5FB7FE12-337B-4E69-ADBD-CB2B8D04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8975" y="390525"/>
                <a:ext cx="88900" cy="115888"/>
              </a:xfrm>
              <a:custGeom>
                <a:avLst/>
                <a:gdLst>
                  <a:gd name="T0" fmla="*/ 7 w 24"/>
                  <a:gd name="T1" fmla="*/ 13 h 31"/>
                  <a:gd name="T2" fmla="*/ 6 w 24"/>
                  <a:gd name="T3" fmla="*/ 15 h 31"/>
                  <a:gd name="T4" fmla="*/ 7 w 24"/>
                  <a:gd name="T5" fmla="*/ 15 h 31"/>
                  <a:gd name="T6" fmla="*/ 6 w 24"/>
                  <a:gd name="T7" fmla="*/ 17 h 31"/>
                  <a:gd name="T8" fmla="*/ 8 w 24"/>
                  <a:gd name="T9" fmla="*/ 17 h 31"/>
                  <a:gd name="T10" fmla="*/ 5 w 24"/>
                  <a:gd name="T11" fmla="*/ 22 h 31"/>
                  <a:gd name="T12" fmla="*/ 4 w 24"/>
                  <a:gd name="T13" fmla="*/ 23 h 31"/>
                  <a:gd name="T14" fmla="*/ 4 w 24"/>
                  <a:gd name="T15" fmla="*/ 23 h 31"/>
                  <a:gd name="T16" fmla="*/ 2 w 24"/>
                  <a:gd name="T17" fmla="*/ 25 h 31"/>
                  <a:gd name="T18" fmla="*/ 1 w 24"/>
                  <a:gd name="T19" fmla="*/ 27 h 31"/>
                  <a:gd name="T20" fmla="*/ 2 w 24"/>
                  <a:gd name="T21" fmla="*/ 26 h 31"/>
                  <a:gd name="T22" fmla="*/ 2 w 24"/>
                  <a:gd name="T23" fmla="*/ 28 h 31"/>
                  <a:gd name="T24" fmla="*/ 5 w 24"/>
                  <a:gd name="T25" fmla="*/ 30 h 31"/>
                  <a:gd name="T26" fmla="*/ 8 w 24"/>
                  <a:gd name="T27" fmla="*/ 26 h 31"/>
                  <a:gd name="T28" fmla="*/ 9 w 24"/>
                  <a:gd name="T29" fmla="*/ 23 h 31"/>
                  <a:gd name="T30" fmla="*/ 10 w 24"/>
                  <a:gd name="T31" fmla="*/ 23 h 31"/>
                  <a:gd name="T32" fmla="*/ 13 w 24"/>
                  <a:gd name="T33" fmla="*/ 20 h 31"/>
                  <a:gd name="T34" fmla="*/ 12 w 24"/>
                  <a:gd name="T35" fmla="*/ 16 h 31"/>
                  <a:gd name="T36" fmla="*/ 15 w 24"/>
                  <a:gd name="T37" fmla="*/ 12 h 31"/>
                  <a:gd name="T38" fmla="*/ 15 w 24"/>
                  <a:gd name="T39" fmla="*/ 11 h 31"/>
                  <a:gd name="T40" fmla="*/ 21 w 24"/>
                  <a:gd name="T41" fmla="*/ 5 h 31"/>
                  <a:gd name="T42" fmla="*/ 20 w 24"/>
                  <a:gd name="T43" fmla="*/ 6 h 31"/>
                  <a:gd name="T44" fmla="*/ 24 w 24"/>
                  <a:gd name="T45" fmla="*/ 0 h 31"/>
                  <a:gd name="T46" fmla="*/ 24 w 24"/>
                  <a:gd name="T47" fmla="*/ 0 h 31"/>
                  <a:gd name="T48" fmla="*/ 15 w 24"/>
                  <a:gd name="T49" fmla="*/ 11 h 31"/>
                  <a:gd name="T50" fmla="*/ 16 w 24"/>
                  <a:gd name="T51" fmla="*/ 7 h 31"/>
                  <a:gd name="T52" fmla="*/ 11 w 24"/>
                  <a:gd name="T53" fmla="*/ 10 h 31"/>
                  <a:gd name="T54" fmla="*/ 14 w 24"/>
                  <a:gd name="T55" fmla="*/ 7 h 31"/>
                  <a:gd name="T56" fmla="*/ 7 w 24"/>
                  <a:gd name="T5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1">
                    <a:moveTo>
                      <a:pt x="7" y="13"/>
                    </a:moveTo>
                    <a:cubicBezTo>
                      <a:pt x="6" y="14"/>
                      <a:pt x="5" y="16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7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9" y="19"/>
                      <a:pt x="8" y="19"/>
                      <a:pt x="5" y="22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3"/>
                      <a:pt x="2" y="25"/>
                    </a:cubicBezTo>
                    <a:cubicBezTo>
                      <a:pt x="2" y="25"/>
                      <a:pt x="0" y="27"/>
                      <a:pt x="1" y="27"/>
                    </a:cubicBezTo>
                    <a:cubicBezTo>
                      <a:pt x="1" y="27"/>
                      <a:pt x="1" y="26"/>
                      <a:pt x="2" y="26"/>
                    </a:cubicBezTo>
                    <a:cubicBezTo>
                      <a:pt x="3" y="26"/>
                      <a:pt x="2" y="27"/>
                      <a:pt x="2" y="28"/>
                    </a:cubicBezTo>
                    <a:cubicBezTo>
                      <a:pt x="2" y="28"/>
                      <a:pt x="3" y="31"/>
                      <a:pt x="5" y="30"/>
                    </a:cubicBezTo>
                    <a:cubicBezTo>
                      <a:pt x="8" y="28"/>
                      <a:pt x="8" y="27"/>
                      <a:pt x="8" y="26"/>
                    </a:cubicBezTo>
                    <a:cubicBezTo>
                      <a:pt x="8" y="24"/>
                      <a:pt x="8" y="24"/>
                      <a:pt x="9" y="23"/>
                    </a:cubicBezTo>
                    <a:cubicBezTo>
                      <a:pt x="9" y="23"/>
                      <a:pt x="9" y="23"/>
                      <a:pt x="10" y="23"/>
                    </a:cubicBezTo>
                    <a:cubicBezTo>
                      <a:pt x="11" y="22"/>
                      <a:pt x="11" y="22"/>
                      <a:pt x="13" y="20"/>
                    </a:cubicBezTo>
                    <a:cubicBezTo>
                      <a:pt x="15" y="19"/>
                      <a:pt x="12" y="18"/>
                      <a:pt x="12" y="16"/>
                    </a:cubicBezTo>
                    <a:cubicBezTo>
                      <a:pt x="13" y="14"/>
                      <a:pt x="15" y="14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9"/>
                      <a:pt x="18" y="8"/>
                      <a:pt x="21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3"/>
                      <a:pt x="23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1"/>
                      <a:pt x="16" y="8"/>
                      <a:pt x="15" y="11"/>
                    </a:cubicBezTo>
                    <a:cubicBezTo>
                      <a:pt x="13" y="9"/>
                      <a:pt x="18" y="7"/>
                      <a:pt x="16" y="7"/>
                    </a:cubicBezTo>
                    <a:cubicBezTo>
                      <a:pt x="15" y="7"/>
                      <a:pt x="14" y="7"/>
                      <a:pt x="11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1" y="9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211">
                <a:extLst>
                  <a:ext uri="{FF2B5EF4-FFF2-40B4-BE49-F238E27FC236}">
                    <a16:creationId xmlns:a16="http://schemas.microsoft.com/office/drawing/2014/main" id="{AFA7E74B-474B-47F8-8905-41FF37993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3413" y="319087"/>
                <a:ext cx="161925" cy="90488"/>
              </a:xfrm>
              <a:custGeom>
                <a:avLst/>
                <a:gdLst>
                  <a:gd name="T0" fmla="*/ 2 w 43"/>
                  <a:gd name="T1" fmla="*/ 23 h 24"/>
                  <a:gd name="T2" fmla="*/ 8 w 43"/>
                  <a:gd name="T3" fmla="*/ 20 h 24"/>
                  <a:gd name="T4" fmla="*/ 6 w 43"/>
                  <a:gd name="T5" fmla="*/ 20 h 24"/>
                  <a:gd name="T6" fmla="*/ 5 w 43"/>
                  <a:gd name="T7" fmla="*/ 21 h 24"/>
                  <a:gd name="T8" fmla="*/ 5 w 43"/>
                  <a:gd name="T9" fmla="*/ 21 h 24"/>
                  <a:gd name="T10" fmla="*/ 12 w 43"/>
                  <a:gd name="T11" fmla="*/ 17 h 24"/>
                  <a:gd name="T12" fmla="*/ 19 w 43"/>
                  <a:gd name="T13" fmla="*/ 12 h 24"/>
                  <a:gd name="T14" fmla="*/ 22 w 43"/>
                  <a:gd name="T15" fmla="*/ 10 h 24"/>
                  <a:gd name="T16" fmla="*/ 35 w 43"/>
                  <a:gd name="T17" fmla="*/ 4 h 24"/>
                  <a:gd name="T18" fmla="*/ 33 w 43"/>
                  <a:gd name="T19" fmla="*/ 5 h 24"/>
                  <a:gd name="T20" fmla="*/ 33 w 43"/>
                  <a:gd name="T21" fmla="*/ 5 h 24"/>
                  <a:gd name="T22" fmla="*/ 41 w 43"/>
                  <a:gd name="T23" fmla="*/ 2 h 24"/>
                  <a:gd name="T24" fmla="*/ 42 w 43"/>
                  <a:gd name="T25" fmla="*/ 1 h 24"/>
                  <a:gd name="T26" fmla="*/ 41 w 43"/>
                  <a:gd name="T27" fmla="*/ 1 h 24"/>
                  <a:gd name="T28" fmla="*/ 43 w 43"/>
                  <a:gd name="T29" fmla="*/ 0 h 24"/>
                  <a:gd name="T30" fmla="*/ 40 w 43"/>
                  <a:gd name="T31" fmla="*/ 1 h 24"/>
                  <a:gd name="T32" fmla="*/ 42 w 43"/>
                  <a:gd name="T33" fmla="*/ 0 h 24"/>
                  <a:gd name="T34" fmla="*/ 41 w 43"/>
                  <a:gd name="T35" fmla="*/ 1 h 24"/>
                  <a:gd name="T36" fmla="*/ 38 w 43"/>
                  <a:gd name="T37" fmla="*/ 2 h 24"/>
                  <a:gd name="T38" fmla="*/ 40 w 43"/>
                  <a:gd name="T39" fmla="*/ 1 h 24"/>
                  <a:gd name="T40" fmla="*/ 32 w 43"/>
                  <a:gd name="T41" fmla="*/ 4 h 24"/>
                  <a:gd name="T42" fmla="*/ 34 w 43"/>
                  <a:gd name="T43" fmla="*/ 3 h 24"/>
                  <a:gd name="T44" fmla="*/ 31 w 43"/>
                  <a:gd name="T45" fmla="*/ 4 h 24"/>
                  <a:gd name="T46" fmla="*/ 31 w 43"/>
                  <a:gd name="T47" fmla="*/ 4 h 24"/>
                  <a:gd name="T48" fmla="*/ 27 w 43"/>
                  <a:gd name="T49" fmla="*/ 6 h 24"/>
                  <a:gd name="T50" fmla="*/ 27 w 43"/>
                  <a:gd name="T51" fmla="*/ 6 h 24"/>
                  <a:gd name="T52" fmla="*/ 25 w 43"/>
                  <a:gd name="T53" fmla="*/ 7 h 24"/>
                  <a:gd name="T54" fmla="*/ 25 w 43"/>
                  <a:gd name="T55" fmla="*/ 7 h 24"/>
                  <a:gd name="T56" fmla="*/ 23 w 43"/>
                  <a:gd name="T57" fmla="*/ 8 h 24"/>
                  <a:gd name="T58" fmla="*/ 24 w 43"/>
                  <a:gd name="T59" fmla="*/ 8 h 24"/>
                  <a:gd name="T60" fmla="*/ 22 w 43"/>
                  <a:gd name="T61" fmla="*/ 9 h 24"/>
                  <a:gd name="T62" fmla="*/ 22 w 43"/>
                  <a:gd name="T63" fmla="*/ 9 h 24"/>
                  <a:gd name="T64" fmla="*/ 13 w 43"/>
                  <a:gd name="T65" fmla="*/ 15 h 24"/>
                  <a:gd name="T66" fmla="*/ 12 w 43"/>
                  <a:gd name="T67" fmla="*/ 15 h 24"/>
                  <a:gd name="T68" fmla="*/ 11 w 43"/>
                  <a:gd name="T69" fmla="*/ 15 h 24"/>
                  <a:gd name="T70" fmla="*/ 13 w 43"/>
                  <a:gd name="T71" fmla="*/ 15 h 24"/>
                  <a:gd name="T72" fmla="*/ 6 w 43"/>
                  <a:gd name="T73" fmla="*/ 19 h 24"/>
                  <a:gd name="T74" fmla="*/ 7 w 43"/>
                  <a:gd name="T75" fmla="*/ 18 h 24"/>
                  <a:gd name="T76" fmla="*/ 5 w 43"/>
                  <a:gd name="T77" fmla="*/ 20 h 24"/>
                  <a:gd name="T78" fmla="*/ 5 w 43"/>
                  <a:gd name="T79" fmla="*/ 20 h 24"/>
                  <a:gd name="T80" fmla="*/ 0 w 43"/>
                  <a:gd name="T81" fmla="*/ 24 h 24"/>
                  <a:gd name="T82" fmla="*/ 2 w 43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24">
                    <a:moveTo>
                      <a:pt x="2" y="23"/>
                    </a:moveTo>
                    <a:cubicBezTo>
                      <a:pt x="5" y="22"/>
                      <a:pt x="5" y="22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19"/>
                      <a:pt x="10" y="18"/>
                      <a:pt x="12" y="17"/>
                    </a:cubicBezTo>
                    <a:cubicBezTo>
                      <a:pt x="12" y="17"/>
                      <a:pt x="16" y="14"/>
                      <a:pt x="19" y="12"/>
                    </a:cubicBezTo>
                    <a:cubicBezTo>
                      <a:pt x="20" y="12"/>
                      <a:pt x="20" y="12"/>
                      <a:pt x="22" y="10"/>
                    </a:cubicBezTo>
                    <a:cubicBezTo>
                      <a:pt x="26" y="8"/>
                      <a:pt x="31" y="6"/>
                      <a:pt x="35" y="4"/>
                    </a:cubicBezTo>
                    <a:cubicBezTo>
                      <a:pt x="35" y="4"/>
                      <a:pt x="35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41" y="2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3" y="0"/>
                    </a:cubicBezTo>
                    <a:cubicBezTo>
                      <a:pt x="42" y="1"/>
                      <a:pt x="42" y="1"/>
                      <a:pt x="40" y="1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38" y="2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40" y="1"/>
                      <a:pt x="37" y="2"/>
                      <a:pt x="32" y="4"/>
                    </a:cubicBezTo>
                    <a:cubicBezTo>
                      <a:pt x="33" y="4"/>
                      <a:pt x="33" y="4"/>
                      <a:pt x="34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29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19" y="11"/>
                      <a:pt x="15" y="13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1" y="16"/>
                      <a:pt x="9" y="18"/>
                      <a:pt x="6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9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2" y="23"/>
                      <a:pt x="0" y="24"/>
                    </a:cubicBezTo>
                    <a:cubicBezTo>
                      <a:pt x="1" y="24"/>
                      <a:pt x="1" y="23"/>
                      <a:pt x="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212">
                <a:extLst>
                  <a:ext uri="{FF2B5EF4-FFF2-40B4-BE49-F238E27FC236}">
                    <a16:creationId xmlns:a16="http://schemas.microsoft.com/office/drawing/2014/main" id="{830243A3-42EB-474D-84CE-4FD5195D7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5925" y="517525"/>
                <a:ext cx="79375" cy="90488"/>
              </a:xfrm>
              <a:custGeom>
                <a:avLst/>
                <a:gdLst>
                  <a:gd name="T0" fmla="*/ 4 w 21"/>
                  <a:gd name="T1" fmla="*/ 8 h 24"/>
                  <a:gd name="T2" fmla="*/ 7 w 21"/>
                  <a:gd name="T3" fmla="*/ 13 h 24"/>
                  <a:gd name="T4" fmla="*/ 10 w 21"/>
                  <a:gd name="T5" fmla="*/ 14 h 24"/>
                  <a:gd name="T6" fmla="*/ 10 w 21"/>
                  <a:gd name="T7" fmla="*/ 14 h 24"/>
                  <a:gd name="T8" fmla="*/ 10 w 21"/>
                  <a:gd name="T9" fmla="*/ 14 h 24"/>
                  <a:gd name="T10" fmla="*/ 10 w 21"/>
                  <a:gd name="T11" fmla="*/ 14 h 24"/>
                  <a:gd name="T12" fmla="*/ 10 w 21"/>
                  <a:gd name="T13" fmla="*/ 14 h 24"/>
                  <a:gd name="T14" fmla="*/ 10 w 21"/>
                  <a:gd name="T15" fmla="*/ 14 h 24"/>
                  <a:gd name="T16" fmla="*/ 10 w 21"/>
                  <a:gd name="T17" fmla="*/ 14 h 24"/>
                  <a:gd name="T18" fmla="*/ 10 w 21"/>
                  <a:gd name="T19" fmla="*/ 14 h 24"/>
                  <a:gd name="T20" fmla="*/ 10 w 21"/>
                  <a:gd name="T21" fmla="*/ 14 h 24"/>
                  <a:gd name="T22" fmla="*/ 12 w 21"/>
                  <a:gd name="T23" fmla="*/ 15 h 24"/>
                  <a:gd name="T24" fmla="*/ 9 w 21"/>
                  <a:gd name="T25" fmla="*/ 16 h 24"/>
                  <a:gd name="T26" fmla="*/ 9 w 21"/>
                  <a:gd name="T27" fmla="*/ 20 h 24"/>
                  <a:gd name="T28" fmla="*/ 10 w 21"/>
                  <a:gd name="T29" fmla="*/ 20 h 24"/>
                  <a:gd name="T30" fmla="*/ 9 w 21"/>
                  <a:gd name="T31" fmla="*/ 22 h 24"/>
                  <a:gd name="T32" fmla="*/ 8 w 21"/>
                  <a:gd name="T33" fmla="*/ 24 h 24"/>
                  <a:gd name="T34" fmla="*/ 11 w 21"/>
                  <a:gd name="T35" fmla="*/ 23 h 24"/>
                  <a:gd name="T36" fmla="*/ 12 w 21"/>
                  <a:gd name="T37" fmla="*/ 22 h 24"/>
                  <a:gd name="T38" fmla="*/ 13 w 21"/>
                  <a:gd name="T39" fmla="*/ 22 h 24"/>
                  <a:gd name="T40" fmla="*/ 17 w 21"/>
                  <a:gd name="T41" fmla="*/ 21 h 24"/>
                  <a:gd name="T42" fmla="*/ 19 w 21"/>
                  <a:gd name="T43" fmla="*/ 20 h 24"/>
                  <a:gd name="T44" fmla="*/ 21 w 21"/>
                  <a:gd name="T45" fmla="*/ 18 h 24"/>
                  <a:gd name="T46" fmla="*/ 21 w 21"/>
                  <a:gd name="T47" fmla="*/ 16 h 24"/>
                  <a:gd name="T48" fmla="*/ 19 w 21"/>
                  <a:gd name="T49" fmla="*/ 15 h 24"/>
                  <a:gd name="T50" fmla="*/ 18 w 21"/>
                  <a:gd name="T51" fmla="*/ 14 h 24"/>
                  <a:gd name="T52" fmla="*/ 16 w 21"/>
                  <a:gd name="T53" fmla="*/ 12 h 24"/>
                  <a:gd name="T54" fmla="*/ 15 w 21"/>
                  <a:gd name="T55" fmla="*/ 11 h 24"/>
                  <a:gd name="T56" fmla="*/ 15 w 21"/>
                  <a:gd name="T57" fmla="*/ 11 h 24"/>
                  <a:gd name="T58" fmla="*/ 14 w 21"/>
                  <a:gd name="T59" fmla="*/ 10 h 24"/>
                  <a:gd name="T60" fmla="*/ 13 w 21"/>
                  <a:gd name="T61" fmla="*/ 8 h 24"/>
                  <a:gd name="T62" fmla="*/ 13 w 21"/>
                  <a:gd name="T63" fmla="*/ 7 h 24"/>
                  <a:gd name="T64" fmla="*/ 12 w 21"/>
                  <a:gd name="T65" fmla="*/ 5 h 24"/>
                  <a:gd name="T66" fmla="*/ 10 w 21"/>
                  <a:gd name="T67" fmla="*/ 5 h 24"/>
                  <a:gd name="T68" fmla="*/ 12 w 21"/>
                  <a:gd name="T69" fmla="*/ 3 h 24"/>
                  <a:gd name="T70" fmla="*/ 12 w 21"/>
                  <a:gd name="T71" fmla="*/ 2 h 24"/>
                  <a:gd name="T72" fmla="*/ 13 w 21"/>
                  <a:gd name="T73" fmla="*/ 1 h 24"/>
                  <a:gd name="T74" fmla="*/ 14 w 21"/>
                  <a:gd name="T75" fmla="*/ 0 h 24"/>
                  <a:gd name="T76" fmla="*/ 13 w 21"/>
                  <a:gd name="T77" fmla="*/ 0 h 24"/>
                  <a:gd name="T78" fmla="*/ 13 w 21"/>
                  <a:gd name="T79" fmla="*/ 0 h 24"/>
                  <a:gd name="T80" fmla="*/ 12 w 21"/>
                  <a:gd name="T81" fmla="*/ 1 h 24"/>
                  <a:gd name="T82" fmla="*/ 10 w 21"/>
                  <a:gd name="T83" fmla="*/ 1 h 24"/>
                  <a:gd name="T84" fmla="*/ 10 w 21"/>
                  <a:gd name="T85" fmla="*/ 2 h 24"/>
                  <a:gd name="T86" fmla="*/ 8 w 21"/>
                  <a:gd name="T87" fmla="*/ 3 h 24"/>
                  <a:gd name="T88" fmla="*/ 7 w 21"/>
                  <a:gd name="T89" fmla="*/ 4 h 24"/>
                  <a:gd name="T90" fmla="*/ 6 w 21"/>
                  <a:gd name="T91" fmla="*/ 4 h 24"/>
                  <a:gd name="T92" fmla="*/ 5 w 21"/>
                  <a:gd name="T93" fmla="*/ 4 h 24"/>
                  <a:gd name="T94" fmla="*/ 3 w 21"/>
                  <a:gd name="T95" fmla="*/ 8 h 24"/>
                  <a:gd name="T96" fmla="*/ 4 w 21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4">
                    <a:moveTo>
                      <a:pt x="4" y="8"/>
                    </a:moveTo>
                    <a:cubicBezTo>
                      <a:pt x="4" y="8"/>
                      <a:pt x="7" y="13"/>
                      <a:pt x="7" y="13"/>
                    </a:cubicBezTo>
                    <a:cubicBezTo>
                      <a:pt x="8" y="14"/>
                      <a:pt x="8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2" y="15"/>
                    </a:cubicBezTo>
                    <a:cubicBezTo>
                      <a:pt x="11" y="16"/>
                      <a:pt x="9" y="15"/>
                      <a:pt x="9" y="16"/>
                    </a:cubicBezTo>
                    <a:cubicBezTo>
                      <a:pt x="8" y="18"/>
                      <a:pt x="8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1" y="16"/>
                      <a:pt x="20" y="16"/>
                      <a:pt x="19" y="15"/>
                    </a:cubicBezTo>
                    <a:cubicBezTo>
                      <a:pt x="19" y="15"/>
                      <a:pt x="18" y="15"/>
                      <a:pt x="18" y="14"/>
                    </a:cubicBezTo>
                    <a:cubicBezTo>
                      <a:pt x="17" y="13"/>
                      <a:pt x="16" y="13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2" y="8"/>
                      <a:pt x="12" y="8"/>
                      <a:pt x="13" y="7"/>
                    </a:cubicBezTo>
                    <a:cubicBezTo>
                      <a:pt x="13" y="7"/>
                      <a:pt x="16" y="4"/>
                      <a:pt x="12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4"/>
                      <a:pt x="12" y="4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5" y="1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2" y="6"/>
                      <a:pt x="3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213">
                <a:extLst>
                  <a:ext uri="{FF2B5EF4-FFF2-40B4-BE49-F238E27FC236}">
                    <a16:creationId xmlns:a16="http://schemas.microsoft.com/office/drawing/2014/main" id="{5E654169-45A3-4BA4-B9C3-A750E7EF1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65638" y="417512"/>
                <a:ext cx="14287" cy="14288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3" y="1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Freeform 214">
                <a:extLst>
                  <a:ext uri="{FF2B5EF4-FFF2-40B4-BE49-F238E27FC236}">
                    <a16:creationId xmlns:a16="http://schemas.microsoft.com/office/drawing/2014/main" id="{38F72E7B-A3D4-4E0B-8140-195D0F14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18025" y="465137"/>
                <a:ext cx="19050" cy="269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3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5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Freeform 215">
                <a:extLst>
                  <a:ext uri="{FF2B5EF4-FFF2-40B4-BE49-F238E27FC236}">
                    <a16:creationId xmlns:a16="http://schemas.microsoft.com/office/drawing/2014/main" id="{C03940B4-A915-4D27-9219-93B3A910B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2275" y="558800"/>
                <a:ext cx="33337" cy="42863"/>
              </a:xfrm>
              <a:custGeom>
                <a:avLst/>
                <a:gdLst>
                  <a:gd name="T0" fmla="*/ 2 w 9"/>
                  <a:gd name="T1" fmla="*/ 10 h 11"/>
                  <a:gd name="T2" fmla="*/ 2 w 9"/>
                  <a:gd name="T3" fmla="*/ 11 h 11"/>
                  <a:gd name="T4" fmla="*/ 5 w 9"/>
                  <a:gd name="T5" fmla="*/ 11 h 11"/>
                  <a:gd name="T6" fmla="*/ 6 w 9"/>
                  <a:gd name="T7" fmla="*/ 9 h 11"/>
                  <a:gd name="T8" fmla="*/ 8 w 9"/>
                  <a:gd name="T9" fmla="*/ 8 h 11"/>
                  <a:gd name="T10" fmla="*/ 9 w 9"/>
                  <a:gd name="T11" fmla="*/ 7 h 11"/>
                  <a:gd name="T12" fmla="*/ 9 w 9"/>
                  <a:gd name="T13" fmla="*/ 6 h 11"/>
                  <a:gd name="T14" fmla="*/ 9 w 9"/>
                  <a:gd name="T15" fmla="*/ 6 h 11"/>
                  <a:gd name="T16" fmla="*/ 9 w 9"/>
                  <a:gd name="T17" fmla="*/ 4 h 11"/>
                  <a:gd name="T18" fmla="*/ 8 w 9"/>
                  <a:gd name="T19" fmla="*/ 3 h 11"/>
                  <a:gd name="T20" fmla="*/ 8 w 9"/>
                  <a:gd name="T21" fmla="*/ 3 h 11"/>
                  <a:gd name="T22" fmla="*/ 7 w 9"/>
                  <a:gd name="T23" fmla="*/ 1 h 11"/>
                  <a:gd name="T24" fmla="*/ 5 w 9"/>
                  <a:gd name="T25" fmla="*/ 1 h 11"/>
                  <a:gd name="T26" fmla="*/ 4 w 9"/>
                  <a:gd name="T27" fmla="*/ 2 h 11"/>
                  <a:gd name="T28" fmla="*/ 3 w 9"/>
                  <a:gd name="T29" fmla="*/ 2 h 11"/>
                  <a:gd name="T30" fmla="*/ 2 w 9"/>
                  <a:gd name="T31" fmla="*/ 3 h 11"/>
                  <a:gd name="T32" fmla="*/ 1 w 9"/>
                  <a:gd name="T33" fmla="*/ 3 h 11"/>
                  <a:gd name="T34" fmla="*/ 1 w 9"/>
                  <a:gd name="T35" fmla="*/ 4 h 11"/>
                  <a:gd name="T36" fmla="*/ 2 w 9"/>
                  <a:gd name="T37" fmla="*/ 6 h 11"/>
                  <a:gd name="T38" fmla="*/ 2 w 9"/>
                  <a:gd name="T39" fmla="*/ 6 h 11"/>
                  <a:gd name="T40" fmla="*/ 1 w 9"/>
                  <a:gd name="T41" fmla="*/ 7 h 11"/>
                  <a:gd name="T42" fmla="*/ 0 w 9"/>
                  <a:gd name="T43" fmla="*/ 8 h 11"/>
                  <a:gd name="T44" fmla="*/ 1 w 9"/>
                  <a:gd name="T45" fmla="*/ 9 h 11"/>
                  <a:gd name="T46" fmla="*/ 2 w 9"/>
                  <a:gd name="T4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1">
                    <a:moveTo>
                      <a:pt x="2" y="1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9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 216">
                <a:extLst>
                  <a:ext uri="{FF2B5EF4-FFF2-40B4-BE49-F238E27FC236}">
                    <a16:creationId xmlns:a16="http://schemas.microsoft.com/office/drawing/2014/main" id="{12210DA3-9CEC-465C-97B8-47440115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05338" y="450850"/>
                <a:ext cx="401637" cy="754063"/>
              </a:xfrm>
              <a:custGeom>
                <a:avLst/>
                <a:gdLst>
                  <a:gd name="T0" fmla="*/ 85 w 107"/>
                  <a:gd name="T1" fmla="*/ 188 h 201"/>
                  <a:gd name="T2" fmla="*/ 82 w 107"/>
                  <a:gd name="T3" fmla="*/ 185 h 201"/>
                  <a:gd name="T4" fmla="*/ 82 w 107"/>
                  <a:gd name="T5" fmla="*/ 183 h 201"/>
                  <a:gd name="T6" fmla="*/ 80 w 107"/>
                  <a:gd name="T7" fmla="*/ 179 h 201"/>
                  <a:gd name="T8" fmla="*/ 80 w 107"/>
                  <a:gd name="T9" fmla="*/ 173 h 201"/>
                  <a:gd name="T10" fmla="*/ 80 w 107"/>
                  <a:gd name="T11" fmla="*/ 155 h 201"/>
                  <a:gd name="T12" fmla="*/ 76 w 107"/>
                  <a:gd name="T13" fmla="*/ 139 h 201"/>
                  <a:gd name="T14" fmla="*/ 61 w 107"/>
                  <a:gd name="T15" fmla="*/ 135 h 201"/>
                  <a:gd name="T16" fmla="*/ 51 w 107"/>
                  <a:gd name="T17" fmla="*/ 128 h 201"/>
                  <a:gd name="T18" fmla="*/ 27 w 107"/>
                  <a:gd name="T19" fmla="*/ 125 h 201"/>
                  <a:gd name="T20" fmla="*/ 23 w 107"/>
                  <a:gd name="T21" fmla="*/ 129 h 201"/>
                  <a:gd name="T22" fmla="*/ 13 w 107"/>
                  <a:gd name="T23" fmla="*/ 116 h 201"/>
                  <a:gd name="T24" fmla="*/ 10 w 107"/>
                  <a:gd name="T25" fmla="*/ 113 h 201"/>
                  <a:gd name="T26" fmla="*/ 6 w 107"/>
                  <a:gd name="T27" fmla="*/ 102 h 201"/>
                  <a:gd name="T28" fmla="*/ 12 w 107"/>
                  <a:gd name="T29" fmla="*/ 102 h 201"/>
                  <a:gd name="T30" fmla="*/ 16 w 107"/>
                  <a:gd name="T31" fmla="*/ 81 h 201"/>
                  <a:gd name="T32" fmla="*/ 23 w 107"/>
                  <a:gd name="T33" fmla="*/ 68 h 201"/>
                  <a:gd name="T34" fmla="*/ 30 w 107"/>
                  <a:gd name="T35" fmla="*/ 60 h 201"/>
                  <a:gd name="T36" fmla="*/ 25 w 107"/>
                  <a:gd name="T37" fmla="*/ 61 h 201"/>
                  <a:gd name="T38" fmla="*/ 24 w 107"/>
                  <a:gd name="T39" fmla="*/ 53 h 201"/>
                  <a:gd name="T40" fmla="*/ 27 w 107"/>
                  <a:gd name="T41" fmla="*/ 53 h 201"/>
                  <a:gd name="T42" fmla="*/ 30 w 107"/>
                  <a:gd name="T43" fmla="*/ 56 h 201"/>
                  <a:gd name="T44" fmla="*/ 35 w 107"/>
                  <a:gd name="T45" fmla="*/ 59 h 201"/>
                  <a:gd name="T46" fmla="*/ 36 w 107"/>
                  <a:gd name="T47" fmla="*/ 52 h 201"/>
                  <a:gd name="T48" fmla="*/ 36 w 107"/>
                  <a:gd name="T49" fmla="*/ 41 h 201"/>
                  <a:gd name="T50" fmla="*/ 32 w 107"/>
                  <a:gd name="T51" fmla="*/ 27 h 201"/>
                  <a:gd name="T52" fmla="*/ 30 w 107"/>
                  <a:gd name="T53" fmla="*/ 30 h 201"/>
                  <a:gd name="T54" fmla="*/ 26 w 107"/>
                  <a:gd name="T55" fmla="*/ 31 h 201"/>
                  <a:gd name="T56" fmla="*/ 27 w 107"/>
                  <a:gd name="T57" fmla="*/ 27 h 201"/>
                  <a:gd name="T58" fmla="*/ 26 w 107"/>
                  <a:gd name="T59" fmla="*/ 24 h 201"/>
                  <a:gd name="T60" fmla="*/ 25 w 107"/>
                  <a:gd name="T61" fmla="*/ 24 h 201"/>
                  <a:gd name="T62" fmla="*/ 22 w 107"/>
                  <a:gd name="T63" fmla="*/ 26 h 201"/>
                  <a:gd name="T64" fmla="*/ 20 w 107"/>
                  <a:gd name="T65" fmla="*/ 30 h 201"/>
                  <a:gd name="T66" fmla="*/ 20 w 107"/>
                  <a:gd name="T67" fmla="*/ 31 h 201"/>
                  <a:gd name="T68" fmla="*/ 18 w 107"/>
                  <a:gd name="T69" fmla="*/ 40 h 201"/>
                  <a:gd name="T70" fmla="*/ 13 w 107"/>
                  <a:gd name="T71" fmla="*/ 47 h 201"/>
                  <a:gd name="T72" fmla="*/ 10 w 107"/>
                  <a:gd name="T73" fmla="*/ 42 h 201"/>
                  <a:gd name="T74" fmla="*/ 10 w 107"/>
                  <a:gd name="T75" fmla="*/ 39 h 201"/>
                  <a:gd name="T76" fmla="*/ 18 w 107"/>
                  <a:gd name="T77" fmla="*/ 25 h 201"/>
                  <a:gd name="T78" fmla="*/ 22 w 107"/>
                  <a:gd name="T79" fmla="*/ 23 h 201"/>
                  <a:gd name="T80" fmla="*/ 31 w 107"/>
                  <a:gd name="T81" fmla="*/ 6 h 201"/>
                  <a:gd name="T82" fmla="*/ 29 w 107"/>
                  <a:gd name="T83" fmla="*/ 6 h 201"/>
                  <a:gd name="T84" fmla="*/ 28 w 107"/>
                  <a:gd name="T85" fmla="*/ 7 h 201"/>
                  <a:gd name="T86" fmla="*/ 29 w 107"/>
                  <a:gd name="T87" fmla="*/ 4 h 201"/>
                  <a:gd name="T88" fmla="*/ 27 w 107"/>
                  <a:gd name="T89" fmla="*/ 6 h 201"/>
                  <a:gd name="T90" fmla="*/ 21 w 107"/>
                  <a:gd name="T91" fmla="*/ 14 h 201"/>
                  <a:gd name="T92" fmla="*/ 4 w 107"/>
                  <a:gd name="T93" fmla="*/ 53 h 201"/>
                  <a:gd name="T94" fmla="*/ 3 w 107"/>
                  <a:gd name="T95" fmla="*/ 108 h 201"/>
                  <a:gd name="T96" fmla="*/ 8 w 107"/>
                  <a:gd name="T97" fmla="*/ 122 h 201"/>
                  <a:gd name="T98" fmla="*/ 11 w 107"/>
                  <a:gd name="T99" fmla="*/ 124 h 201"/>
                  <a:gd name="T100" fmla="*/ 15 w 107"/>
                  <a:gd name="T101" fmla="*/ 127 h 201"/>
                  <a:gd name="T102" fmla="*/ 21 w 107"/>
                  <a:gd name="T103" fmla="*/ 131 h 201"/>
                  <a:gd name="T104" fmla="*/ 23 w 107"/>
                  <a:gd name="T105" fmla="*/ 132 h 201"/>
                  <a:gd name="T106" fmla="*/ 24 w 107"/>
                  <a:gd name="T107" fmla="*/ 129 h 201"/>
                  <a:gd name="T108" fmla="*/ 29 w 107"/>
                  <a:gd name="T109" fmla="*/ 142 h 201"/>
                  <a:gd name="T110" fmla="*/ 53 w 107"/>
                  <a:gd name="T111" fmla="*/ 163 h 201"/>
                  <a:gd name="T112" fmla="*/ 107 w 107"/>
                  <a:gd name="T113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201">
                    <a:moveTo>
                      <a:pt x="96" y="195"/>
                    </a:moveTo>
                    <a:cubicBezTo>
                      <a:pt x="95" y="195"/>
                      <a:pt x="94" y="194"/>
                      <a:pt x="93" y="193"/>
                    </a:cubicBezTo>
                    <a:cubicBezTo>
                      <a:pt x="91" y="192"/>
                      <a:pt x="88" y="193"/>
                      <a:pt x="87" y="190"/>
                    </a:cubicBezTo>
                    <a:cubicBezTo>
                      <a:pt x="87" y="189"/>
                      <a:pt x="86" y="188"/>
                      <a:pt x="85" y="188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4" y="187"/>
                      <a:pt x="83" y="186"/>
                      <a:pt x="82" y="186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3" y="185"/>
                      <a:pt x="83" y="185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3"/>
                      <a:pt x="82" y="183"/>
                      <a:pt x="82" y="183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3" y="182"/>
                      <a:pt x="81" y="180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1" y="178"/>
                      <a:pt x="81" y="178"/>
                      <a:pt x="81" y="178"/>
                    </a:cubicBezTo>
                    <a:cubicBezTo>
                      <a:pt x="80" y="177"/>
                      <a:pt x="80" y="177"/>
                      <a:pt x="81" y="177"/>
                    </a:cubicBezTo>
                    <a:cubicBezTo>
                      <a:pt x="79" y="174"/>
                      <a:pt x="79" y="174"/>
                      <a:pt x="80" y="173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69"/>
                      <a:pt x="75" y="167"/>
                      <a:pt x="77" y="163"/>
                    </a:cubicBezTo>
                    <a:cubicBezTo>
                      <a:pt x="78" y="162"/>
                      <a:pt x="80" y="162"/>
                      <a:pt x="80" y="160"/>
                    </a:cubicBezTo>
                    <a:cubicBezTo>
                      <a:pt x="80" y="159"/>
                      <a:pt x="81" y="159"/>
                      <a:pt x="80" y="158"/>
                    </a:cubicBezTo>
                    <a:cubicBezTo>
                      <a:pt x="80" y="155"/>
                      <a:pt x="80" y="155"/>
                      <a:pt x="80" y="155"/>
                    </a:cubicBezTo>
                    <a:cubicBezTo>
                      <a:pt x="79" y="153"/>
                      <a:pt x="78" y="152"/>
                      <a:pt x="78" y="151"/>
                    </a:cubicBezTo>
                    <a:cubicBezTo>
                      <a:pt x="77" y="150"/>
                      <a:pt x="77" y="150"/>
                      <a:pt x="78" y="149"/>
                    </a:cubicBezTo>
                    <a:cubicBezTo>
                      <a:pt x="78" y="148"/>
                      <a:pt x="79" y="145"/>
                      <a:pt x="79" y="144"/>
                    </a:cubicBezTo>
                    <a:cubicBezTo>
                      <a:pt x="79" y="143"/>
                      <a:pt x="77" y="139"/>
                      <a:pt x="76" y="139"/>
                    </a:cubicBezTo>
                    <a:cubicBezTo>
                      <a:pt x="74" y="138"/>
                      <a:pt x="73" y="137"/>
                      <a:pt x="71" y="136"/>
                    </a:cubicBezTo>
                    <a:cubicBezTo>
                      <a:pt x="71" y="136"/>
                      <a:pt x="71" y="136"/>
                      <a:pt x="71" y="136"/>
                    </a:cubicBezTo>
                    <a:cubicBezTo>
                      <a:pt x="69" y="136"/>
                      <a:pt x="68" y="137"/>
                      <a:pt x="66" y="137"/>
                    </a:cubicBezTo>
                    <a:cubicBezTo>
                      <a:pt x="64" y="137"/>
                      <a:pt x="63" y="135"/>
                      <a:pt x="61" y="135"/>
                    </a:cubicBezTo>
                    <a:cubicBezTo>
                      <a:pt x="60" y="135"/>
                      <a:pt x="60" y="135"/>
                      <a:pt x="60" y="135"/>
                    </a:cubicBezTo>
                    <a:cubicBezTo>
                      <a:pt x="56" y="135"/>
                      <a:pt x="56" y="135"/>
                      <a:pt x="55" y="132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29"/>
                      <a:pt x="52" y="129"/>
                      <a:pt x="51" y="128"/>
                    </a:cubicBezTo>
                    <a:cubicBezTo>
                      <a:pt x="49" y="128"/>
                      <a:pt x="47" y="128"/>
                      <a:pt x="45" y="128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1" y="124"/>
                      <a:pt x="31" y="124"/>
                      <a:pt x="28" y="123"/>
                    </a:cubicBezTo>
                    <a:cubicBezTo>
                      <a:pt x="27" y="123"/>
                      <a:pt x="27" y="123"/>
                      <a:pt x="27" y="125"/>
                    </a:cubicBezTo>
                    <a:cubicBezTo>
                      <a:pt x="26" y="125"/>
                      <a:pt x="25" y="126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1" y="129"/>
                      <a:pt x="21" y="129"/>
                      <a:pt x="18" y="120"/>
                    </a:cubicBezTo>
                    <a:cubicBezTo>
                      <a:pt x="16" y="120"/>
                      <a:pt x="16" y="120"/>
                      <a:pt x="15" y="121"/>
                    </a:cubicBezTo>
                    <a:cubicBezTo>
                      <a:pt x="13" y="120"/>
                      <a:pt x="13" y="117"/>
                      <a:pt x="13" y="116"/>
                    </a:cubicBezTo>
                    <a:cubicBezTo>
                      <a:pt x="12" y="112"/>
                      <a:pt x="12" y="112"/>
                      <a:pt x="11" y="110"/>
                    </a:cubicBezTo>
                    <a:cubicBezTo>
                      <a:pt x="11" y="111"/>
                      <a:pt x="11" y="111"/>
                      <a:pt x="11" y="113"/>
                    </a:cubicBezTo>
                    <a:cubicBezTo>
                      <a:pt x="11" y="113"/>
                      <a:pt x="11" y="113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5"/>
                      <a:pt x="11" y="117"/>
                      <a:pt x="11" y="119"/>
                    </a:cubicBezTo>
                    <a:cubicBezTo>
                      <a:pt x="7" y="119"/>
                      <a:pt x="5" y="104"/>
                      <a:pt x="5" y="104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9"/>
                    </a:cubicBezTo>
                    <a:cubicBezTo>
                      <a:pt x="10" y="99"/>
                      <a:pt x="12" y="102"/>
                      <a:pt x="12" y="102"/>
                    </a:cubicBezTo>
                    <a:cubicBezTo>
                      <a:pt x="12" y="103"/>
                      <a:pt x="13" y="105"/>
                      <a:pt x="14" y="106"/>
                    </a:cubicBezTo>
                    <a:cubicBezTo>
                      <a:pt x="15" y="106"/>
                      <a:pt x="15" y="106"/>
                      <a:pt x="13" y="98"/>
                    </a:cubicBezTo>
                    <a:cubicBezTo>
                      <a:pt x="12" y="95"/>
                      <a:pt x="14" y="92"/>
                      <a:pt x="14" y="90"/>
                    </a:cubicBezTo>
                    <a:cubicBezTo>
                      <a:pt x="15" y="87"/>
                      <a:pt x="16" y="84"/>
                      <a:pt x="16" y="81"/>
                    </a:cubicBezTo>
                    <a:cubicBezTo>
                      <a:pt x="16" y="80"/>
                      <a:pt x="16" y="80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5" y="66"/>
                      <a:pt x="23" y="66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8"/>
                      <a:pt x="30" y="63"/>
                      <a:pt x="30" y="63"/>
                    </a:cubicBezTo>
                    <a:cubicBezTo>
                      <a:pt x="31" y="61"/>
                      <a:pt x="30" y="59"/>
                      <a:pt x="30" y="5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1"/>
                      <a:pt x="29" y="61"/>
                    </a:cubicBezTo>
                    <a:cubicBezTo>
                      <a:pt x="28" y="61"/>
                      <a:pt x="28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5" y="61"/>
                      <a:pt x="25" y="61"/>
                    </a:cubicBezTo>
                    <a:cubicBezTo>
                      <a:pt x="25" y="60"/>
                      <a:pt x="26" y="58"/>
                      <a:pt x="26" y="57"/>
                    </a:cubicBezTo>
                    <a:cubicBezTo>
                      <a:pt x="26" y="56"/>
                      <a:pt x="26" y="56"/>
                      <a:pt x="26" y="55"/>
                    </a:cubicBezTo>
                    <a:cubicBezTo>
                      <a:pt x="24" y="56"/>
                      <a:pt x="24" y="56"/>
                      <a:pt x="20" y="61"/>
                    </a:cubicBezTo>
                    <a:cubicBezTo>
                      <a:pt x="18" y="57"/>
                      <a:pt x="24" y="56"/>
                      <a:pt x="24" y="53"/>
                    </a:cubicBezTo>
                    <a:cubicBezTo>
                      <a:pt x="26" y="53"/>
                      <a:pt x="26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3" y="52"/>
                      <a:pt x="31" y="53"/>
                      <a:pt x="30" y="56"/>
                    </a:cubicBezTo>
                    <a:cubicBezTo>
                      <a:pt x="30" y="56"/>
                      <a:pt x="30" y="56"/>
                      <a:pt x="32" y="58"/>
                    </a:cubicBezTo>
                    <a:cubicBezTo>
                      <a:pt x="32" y="58"/>
                      <a:pt x="33" y="57"/>
                      <a:pt x="34" y="57"/>
                    </a:cubicBezTo>
                    <a:cubicBezTo>
                      <a:pt x="34" y="58"/>
                      <a:pt x="35" y="58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55"/>
                      <a:pt x="39" y="52"/>
                      <a:pt x="36" y="52"/>
                    </a:cubicBezTo>
                    <a:cubicBezTo>
                      <a:pt x="35" y="52"/>
                      <a:pt x="35" y="52"/>
                      <a:pt x="37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6" y="41"/>
                      <a:pt x="36" y="41"/>
                    </a:cubicBezTo>
                    <a:cubicBezTo>
                      <a:pt x="32" y="39"/>
                      <a:pt x="32" y="39"/>
                      <a:pt x="32" y="38"/>
                    </a:cubicBezTo>
                    <a:cubicBezTo>
                      <a:pt x="31" y="35"/>
                      <a:pt x="32" y="32"/>
                      <a:pt x="31" y="30"/>
                    </a:cubicBezTo>
                    <a:cubicBezTo>
                      <a:pt x="31" y="30"/>
                      <a:pt x="31" y="30"/>
                      <a:pt x="32" y="28"/>
                    </a:cubicBezTo>
                    <a:cubicBezTo>
                      <a:pt x="32" y="27"/>
                      <a:pt x="32" y="26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6" y="33"/>
                      <a:pt x="26" y="33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5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5"/>
                      <a:pt x="24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7"/>
                      <a:pt x="21" y="27"/>
                      <a:pt x="21" y="29"/>
                    </a:cubicBezTo>
                    <a:cubicBezTo>
                      <a:pt x="20" y="29"/>
                      <a:pt x="20" y="29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19" y="33"/>
                      <a:pt x="19" y="33"/>
                    </a:cubicBezTo>
                    <a:cubicBezTo>
                      <a:pt x="18" y="34"/>
                      <a:pt x="18" y="35"/>
                      <a:pt x="18" y="36"/>
                    </a:cubicBezTo>
                    <a:cubicBezTo>
                      <a:pt x="19" y="38"/>
                      <a:pt x="18" y="40"/>
                      <a:pt x="18" y="40"/>
                    </a:cubicBezTo>
                    <a:cubicBezTo>
                      <a:pt x="18" y="42"/>
                      <a:pt x="15" y="43"/>
                      <a:pt x="15" y="46"/>
                    </a:cubicBezTo>
                    <a:cubicBezTo>
                      <a:pt x="14" y="48"/>
                      <a:pt x="15" y="51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53"/>
                      <a:pt x="13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6"/>
                      <a:pt x="11" y="46"/>
                      <a:pt x="11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7"/>
                    </a:cubicBezTo>
                    <a:cubicBezTo>
                      <a:pt x="13" y="31"/>
                      <a:pt x="19" y="21"/>
                      <a:pt x="21" y="19"/>
                    </a:cubicBezTo>
                    <a:cubicBezTo>
                      <a:pt x="21" y="21"/>
                      <a:pt x="19" y="23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20" y="25"/>
                      <a:pt x="20" y="23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3" y="21"/>
                      <a:pt x="21" y="16"/>
                      <a:pt x="23" y="18"/>
                    </a:cubicBezTo>
                    <a:cubicBezTo>
                      <a:pt x="24" y="17"/>
                      <a:pt x="24" y="15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6" y="10"/>
                    </a:cubicBezTo>
                    <a:cubicBezTo>
                      <a:pt x="26" y="10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5" y="11"/>
                    </a:cubicBezTo>
                    <a:cubicBezTo>
                      <a:pt x="25" y="10"/>
                      <a:pt x="25" y="10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1" y="1"/>
                      <a:pt x="30" y="3"/>
                      <a:pt x="29" y="4"/>
                    </a:cubicBezTo>
                    <a:cubicBezTo>
                      <a:pt x="28" y="5"/>
                      <a:pt x="28" y="5"/>
                      <a:pt x="27" y="6"/>
                    </a:cubicBezTo>
                    <a:cubicBezTo>
                      <a:pt x="26" y="7"/>
                      <a:pt x="25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19" y="18"/>
                    </a:cubicBezTo>
                    <a:cubicBezTo>
                      <a:pt x="12" y="28"/>
                      <a:pt x="12" y="29"/>
                      <a:pt x="10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4"/>
                      <a:pt x="5" y="49"/>
                      <a:pt x="4" y="53"/>
                    </a:cubicBezTo>
                    <a:cubicBezTo>
                      <a:pt x="1" y="66"/>
                      <a:pt x="1" y="66"/>
                      <a:pt x="0" y="73"/>
                    </a:cubicBezTo>
                    <a:cubicBezTo>
                      <a:pt x="0" y="86"/>
                      <a:pt x="0" y="86"/>
                      <a:pt x="0" y="93"/>
                    </a:cubicBezTo>
                    <a:cubicBezTo>
                      <a:pt x="1" y="97"/>
                      <a:pt x="2" y="103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9"/>
                      <a:pt x="3" y="109"/>
                      <a:pt x="5" y="114"/>
                    </a:cubicBezTo>
                    <a:cubicBezTo>
                      <a:pt x="5" y="116"/>
                      <a:pt x="6" y="117"/>
                      <a:pt x="6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7" y="120"/>
                      <a:pt x="7" y="120"/>
                      <a:pt x="8" y="12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8" y="123"/>
                      <a:pt x="8" y="123"/>
                      <a:pt x="9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2" y="124"/>
                      <a:pt x="12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3" y="124"/>
                      <a:pt x="13" y="124"/>
                      <a:pt x="15" y="127"/>
                    </a:cubicBezTo>
                    <a:cubicBezTo>
                      <a:pt x="16" y="127"/>
                      <a:pt x="16" y="127"/>
                      <a:pt x="15" y="125"/>
                    </a:cubicBezTo>
                    <a:cubicBezTo>
                      <a:pt x="17" y="127"/>
                      <a:pt x="18" y="129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1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2"/>
                      <a:pt x="23" y="132"/>
                      <a:pt x="23" y="133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5" y="131"/>
                      <a:pt x="25" y="131"/>
                      <a:pt x="24" y="130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8" y="135"/>
                      <a:pt x="28" y="135"/>
                      <a:pt x="28" y="136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9" y="139"/>
                      <a:pt x="29" y="139"/>
                      <a:pt x="29" y="140"/>
                    </a:cubicBezTo>
                    <a:cubicBezTo>
                      <a:pt x="29" y="141"/>
                      <a:pt x="29" y="141"/>
                      <a:pt x="29" y="142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5" y="152"/>
                      <a:pt x="39" y="153"/>
                      <a:pt x="41" y="156"/>
                    </a:cubicBezTo>
                    <a:cubicBezTo>
                      <a:pt x="43" y="157"/>
                      <a:pt x="45" y="160"/>
                      <a:pt x="50" y="161"/>
                    </a:cubicBezTo>
                    <a:cubicBezTo>
                      <a:pt x="51" y="162"/>
                      <a:pt x="52" y="162"/>
                      <a:pt x="53" y="163"/>
                    </a:cubicBezTo>
                    <a:cubicBezTo>
                      <a:pt x="53" y="163"/>
                      <a:pt x="53" y="163"/>
                      <a:pt x="59" y="171"/>
                    </a:cubicBezTo>
                    <a:cubicBezTo>
                      <a:pt x="61" y="173"/>
                      <a:pt x="66" y="178"/>
                      <a:pt x="66" y="178"/>
                    </a:cubicBezTo>
                    <a:cubicBezTo>
                      <a:pt x="74" y="185"/>
                      <a:pt x="74" y="185"/>
                      <a:pt x="85" y="192"/>
                    </a:cubicBezTo>
                    <a:cubicBezTo>
                      <a:pt x="103" y="201"/>
                      <a:pt x="107" y="199"/>
                      <a:pt x="107" y="199"/>
                    </a:cubicBezTo>
                    <a:cubicBezTo>
                      <a:pt x="107" y="199"/>
                      <a:pt x="107" y="199"/>
                      <a:pt x="107" y="199"/>
                    </a:cubicBezTo>
                    <a:cubicBezTo>
                      <a:pt x="97" y="196"/>
                      <a:pt x="97" y="196"/>
                      <a:pt x="96" y="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Freeform 217">
                <a:extLst>
                  <a:ext uri="{FF2B5EF4-FFF2-40B4-BE49-F238E27FC236}">
                    <a16:creationId xmlns:a16="http://schemas.microsoft.com/office/drawing/2014/main" id="{58237D3F-FE0B-4D99-AB9A-CFA595C5A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60863" y="349250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218">
                <a:extLst>
                  <a:ext uri="{FF2B5EF4-FFF2-40B4-BE49-F238E27FC236}">
                    <a16:creationId xmlns:a16="http://schemas.microsoft.com/office/drawing/2014/main" id="{6A7F7CC0-4639-4BF9-9C51-FAA3D7B5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5475" y="315912"/>
                <a:ext cx="187325" cy="201613"/>
              </a:xfrm>
              <a:custGeom>
                <a:avLst/>
                <a:gdLst>
                  <a:gd name="T0" fmla="*/ 39 w 50"/>
                  <a:gd name="T1" fmla="*/ 4 h 54"/>
                  <a:gd name="T2" fmla="*/ 39 w 50"/>
                  <a:gd name="T3" fmla="*/ 4 h 54"/>
                  <a:gd name="T4" fmla="*/ 38 w 50"/>
                  <a:gd name="T5" fmla="*/ 4 h 54"/>
                  <a:gd name="T6" fmla="*/ 37 w 50"/>
                  <a:gd name="T7" fmla="*/ 5 h 54"/>
                  <a:gd name="T8" fmla="*/ 36 w 50"/>
                  <a:gd name="T9" fmla="*/ 5 h 54"/>
                  <a:gd name="T10" fmla="*/ 37 w 50"/>
                  <a:gd name="T11" fmla="*/ 5 h 54"/>
                  <a:gd name="T12" fmla="*/ 38 w 50"/>
                  <a:gd name="T13" fmla="*/ 4 h 54"/>
                  <a:gd name="T14" fmla="*/ 35 w 50"/>
                  <a:gd name="T15" fmla="*/ 5 h 54"/>
                  <a:gd name="T16" fmla="*/ 21 w 50"/>
                  <a:gd name="T17" fmla="*/ 12 h 54"/>
                  <a:gd name="T18" fmla="*/ 21 w 50"/>
                  <a:gd name="T19" fmla="*/ 13 h 54"/>
                  <a:gd name="T20" fmla="*/ 12 w 50"/>
                  <a:gd name="T21" fmla="*/ 19 h 54"/>
                  <a:gd name="T22" fmla="*/ 11 w 50"/>
                  <a:gd name="T23" fmla="*/ 20 h 54"/>
                  <a:gd name="T24" fmla="*/ 9 w 50"/>
                  <a:gd name="T25" fmla="*/ 23 h 54"/>
                  <a:gd name="T26" fmla="*/ 9 w 50"/>
                  <a:gd name="T27" fmla="*/ 23 h 54"/>
                  <a:gd name="T28" fmla="*/ 9 w 50"/>
                  <a:gd name="T29" fmla="*/ 23 h 54"/>
                  <a:gd name="T30" fmla="*/ 10 w 50"/>
                  <a:gd name="T31" fmla="*/ 23 h 54"/>
                  <a:gd name="T32" fmla="*/ 10 w 50"/>
                  <a:gd name="T33" fmla="*/ 23 h 54"/>
                  <a:gd name="T34" fmla="*/ 9 w 50"/>
                  <a:gd name="T35" fmla="*/ 28 h 54"/>
                  <a:gd name="T36" fmla="*/ 7 w 50"/>
                  <a:gd name="T37" fmla="*/ 33 h 54"/>
                  <a:gd name="T38" fmla="*/ 7 w 50"/>
                  <a:gd name="T39" fmla="*/ 36 h 54"/>
                  <a:gd name="T40" fmla="*/ 2 w 50"/>
                  <a:gd name="T41" fmla="*/ 51 h 54"/>
                  <a:gd name="T42" fmla="*/ 5 w 50"/>
                  <a:gd name="T43" fmla="*/ 54 h 54"/>
                  <a:gd name="T44" fmla="*/ 8 w 50"/>
                  <a:gd name="T45" fmla="*/ 50 h 54"/>
                  <a:gd name="T46" fmla="*/ 12 w 50"/>
                  <a:gd name="T47" fmla="*/ 42 h 54"/>
                  <a:gd name="T48" fmla="*/ 25 w 50"/>
                  <a:gd name="T49" fmla="*/ 33 h 54"/>
                  <a:gd name="T50" fmla="*/ 28 w 50"/>
                  <a:gd name="T51" fmla="*/ 31 h 54"/>
                  <a:gd name="T52" fmla="*/ 27 w 50"/>
                  <a:gd name="T53" fmla="*/ 30 h 54"/>
                  <a:gd name="T54" fmla="*/ 29 w 50"/>
                  <a:gd name="T55" fmla="*/ 28 h 54"/>
                  <a:gd name="T56" fmla="*/ 35 w 50"/>
                  <a:gd name="T57" fmla="*/ 21 h 54"/>
                  <a:gd name="T58" fmla="*/ 36 w 50"/>
                  <a:gd name="T59" fmla="*/ 19 h 54"/>
                  <a:gd name="T60" fmla="*/ 38 w 50"/>
                  <a:gd name="T61" fmla="*/ 16 h 54"/>
                  <a:gd name="T62" fmla="*/ 37 w 50"/>
                  <a:gd name="T63" fmla="*/ 15 h 54"/>
                  <a:gd name="T64" fmla="*/ 43 w 50"/>
                  <a:gd name="T65" fmla="*/ 8 h 54"/>
                  <a:gd name="T66" fmla="*/ 49 w 50"/>
                  <a:gd name="T67" fmla="*/ 4 h 54"/>
                  <a:gd name="T68" fmla="*/ 45 w 50"/>
                  <a:gd name="T69" fmla="*/ 5 h 54"/>
                  <a:gd name="T70" fmla="*/ 44 w 50"/>
                  <a:gd name="T71" fmla="*/ 5 h 54"/>
                  <a:gd name="T72" fmla="*/ 44 w 50"/>
                  <a:gd name="T73" fmla="*/ 5 h 54"/>
                  <a:gd name="T74" fmla="*/ 43 w 50"/>
                  <a:gd name="T75" fmla="*/ 4 h 54"/>
                  <a:gd name="T76" fmla="*/ 44 w 50"/>
                  <a:gd name="T77" fmla="*/ 4 h 54"/>
                  <a:gd name="T78" fmla="*/ 44 w 50"/>
                  <a:gd name="T79" fmla="*/ 4 h 54"/>
                  <a:gd name="T80" fmla="*/ 47 w 50"/>
                  <a:gd name="T81" fmla="*/ 3 h 54"/>
                  <a:gd name="T82" fmla="*/ 48 w 50"/>
                  <a:gd name="T83" fmla="*/ 1 h 54"/>
                  <a:gd name="T84" fmla="*/ 49 w 50"/>
                  <a:gd name="T85" fmla="*/ 1 h 54"/>
                  <a:gd name="T86" fmla="*/ 50 w 50"/>
                  <a:gd name="T87" fmla="*/ 0 h 54"/>
                  <a:gd name="T88" fmla="*/ 46 w 50"/>
                  <a:gd name="T89" fmla="*/ 1 h 54"/>
                  <a:gd name="T90" fmla="*/ 46 w 50"/>
                  <a:gd name="T91" fmla="*/ 1 h 54"/>
                  <a:gd name="T92" fmla="*/ 45 w 50"/>
                  <a:gd name="T93" fmla="*/ 1 h 54"/>
                  <a:gd name="T94" fmla="*/ 43 w 50"/>
                  <a:gd name="T95" fmla="*/ 1 h 54"/>
                  <a:gd name="T96" fmla="*/ 40 w 50"/>
                  <a:gd name="T97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4">
                    <a:moveTo>
                      <a:pt x="40" y="3"/>
                    </a:moveTo>
                    <a:cubicBezTo>
                      <a:pt x="39" y="3"/>
                      <a:pt x="39" y="3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4" y="6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5"/>
                      <a:pt x="14" y="16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9" y="21"/>
                      <a:pt x="8" y="23"/>
                      <a:pt x="8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5"/>
                      <a:pt x="9" y="28"/>
                    </a:cubicBezTo>
                    <a:cubicBezTo>
                      <a:pt x="8" y="29"/>
                      <a:pt x="8" y="30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7" y="33"/>
                    </a:cubicBezTo>
                    <a:cubicBezTo>
                      <a:pt x="7" y="33"/>
                      <a:pt x="5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3" y="40"/>
                      <a:pt x="3" y="40"/>
                      <a:pt x="2" y="42"/>
                    </a:cubicBezTo>
                    <a:cubicBezTo>
                      <a:pt x="0" y="48"/>
                      <a:pt x="0" y="51"/>
                      <a:pt x="2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2"/>
                      <a:pt x="3" y="52"/>
                    </a:cubicBezTo>
                    <a:cubicBezTo>
                      <a:pt x="5" y="52"/>
                      <a:pt x="4" y="54"/>
                      <a:pt x="5" y="54"/>
                    </a:cubicBezTo>
                    <a:cubicBezTo>
                      <a:pt x="5" y="54"/>
                      <a:pt x="6" y="54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1"/>
                      <a:pt x="7" y="51"/>
                      <a:pt x="8" y="50"/>
                    </a:cubicBezTo>
                    <a:cubicBezTo>
                      <a:pt x="8" y="50"/>
                      <a:pt x="7" y="49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1"/>
                      <a:pt x="16" y="40"/>
                      <a:pt x="17" y="38"/>
                    </a:cubicBezTo>
                    <a:cubicBezTo>
                      <a:pt x="18" y="37"/>
                      <a:pt x="18" y="37"/>
                      <a:pt x="23" y="35"/>
                    </a:cubicBezTo>
                    <a:cubicBezTo>
                      <a:pt x="24" y="34"/>
                      <a:pt x="24" y="34"/>
                      <a:pt x="25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31"/>
                      <a:pt x="29" y="30"/>
                      <a:pt x="3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4" y="23"/>
                      <a:pt x="35" y="22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0"/>
                      <a:pt x="36" y="21"/>
                      <a:pt x="36" y="20"/>
                    </a:cubicBezTo>
                    <a:cubicBezTo>
                      <a:pt x="36" y="20"/>
                      <a:pt x="37" y="20"/>
                      <a:pt x="36" y="19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3" y="9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5" y="6"/>
                      <a:pt x="47" y="6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49" y="3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3" y="6"/>
                      <a:pt x="41" y="7"/>
                    </a:cubicBezTo>
                    <a:cubicBezTo>
                      <a:pt x="41" y="7"/>
                      <a:pt x="41" y="7"/>
                      <a:pt x="44" y="5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4"/>
                      <a:pt x="44" y="4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0" y="5"/>
                    </a:cubicBezTo>
                    <a:cubicBezTo>
                      <a:pt x="41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4"/>
                      <a:pt x="45" y="3"/>
                      <a:pt x="47" y="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9" y="0"/>
                      <a:pt x="49" y="1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2"/>
                      <a:pt x="41" y="2"/>
                      <a:pt x="40" y="3"/>
                    </a:cubicBezTo>
                    <a:cubicBezTo>
                      <a:pt x="41" y="2"/>
                      <a:pt x="42" y="2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1" y="2"/>
                      <a:pt x="41" y="2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219">
                <a:extLst>
                  <a:ext uri="{FF2B5EF4-FFF2-40B4-BE49-F238E27FC236}">
                    <a16:creationId xmlns:a16="http://schemas.microsoft.com/office/drawing/2014/main" id="{85452DD4-7DE4-4AB4-A0D1-90AF284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5800" y="431800"/>
                <a:ext cx="30162" cy="33338"/>
              </a:xfrm>
              <a:custGeom>
                <a:avLst/>
                <a:gdLst>
                  <a:gd name="T0" fmla="*/ 2 w 8"/>
                  <a:gd name="T1" fmla="*/ 6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1 w 8"/>
                  <a:gd name="T9" fmla="*/ 7 h 9"/>
                  <a:gd name="T10" fmla="*/ 1 w 8"/>
                  <a:gd name="T11" fmla="*/ 7 h 9"/>
                  <a:gd name="T12" fmla="*/ 0 w 8"/>
                  <a:gd name="T13" fmla="*/ 9 h 9"/>
                  <a:gd name="T14" fmla="*/ 0 w 8"/>
                  <a:gd name="T15" fmla="*/ 8 h 9"/>
                  <a:gd name="T16" fmla="*/ 2 w 8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6"/>
                    </a:moveTo>
                    <a:cubicBezTo>
                      <a:pt x="4" y="4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Rectangle 220">
                <a:extLst>
                  <a:ext uri="{FF2B5EF4-FFF2-40B4-BE49-F238E27FC236}">
                    <a16:creationId xmlns:a16="http://schemas.microsoft.com/office/drawing/2014/main" id="{EA53DE0B-E33B-485E-8DA0-F23486BE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65638" y="431800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221">
                <a:extLst>
                  <a:ext uri="{FF2B5EF4-FFF2-40B4-BE49-F238E27FC236}">
                    <a16:creationId xmlns:a16="http://schemas.microsoft.com/office/drawing/2014/main" id="{AA6DBCD0-C5C5-421F-AA00-5981ADA7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56088" y="311150"/>
                <a:ext cx="7937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2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1 w 2"/>
                  <a:gd name="T37" fmla="*/ 1 h 1"/>
                  <a:gd name="T38" fmla="*/ 1 w 2"/>
                  <a:gd name="T39" fmla="*/ 1 h 1"/>
                  <a:gd name="T40" fmla="*/ 1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222">
                <a:extLst>
                  <a:ext uri="{FF2B5EF4-FFF2-40B4-BE49-F238E27FC236}">
                    <a16:creationId xmlns:a16="http://schemas.microsoft.com/office/drawing/2014/main" id="{A0532382-8211-4807-B2E7-9C54B0E76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46550" y="319087"/>
                <a:ext cx="14287" cy="7938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1 w 4"/>
                  <a:gd name="T5" fmla="*/ 1 h 2"/>
                  <a:gd name="T6" fmla="*/ 2 w 4"/>
                  <a:gd name="T7" fmla="*/ 2 h 2"/>
                  <a:gd name="T8" fmla="*/ 3 w 4"/>
                  <a:gd name="T9" fmla="*/ 2 h 2"/>
                  <a:gd name="T10" fmla="*/ 4 w 4"/>
                  <a:gd name="T11" fmla="*/ 2 h 2"/>
                  <a:gd name="T12" fmla="*/ 3 w 4"/>
                  <a:gd name="T13" fmla="*/ 1 h 2"/>
                  <a:gd name="T14" fmla="*/ 3 w 4"/>
                  <a:gd name="T15" fmla="*/ 0 h 2"/>
                  <a:gd name="T16" fmla="*/ 3 w 4"/>
                  <a:gd name="T17" fmla="*/ 0 h 2"/>
                  <a:gd name="T18" fmla="*/ 3 w 4"/>
                  <a:gd name="T19" fmla="*/ 0 h 2"/>
                  <a:gd name="T20" fmla="*/ 3 w 4"/>
                  <a:gd name="T21" fmla="*/ 0 h 2"/>
                  <a:gd name="T22" fmla="*/ 3 w 4"/>
                  <a:gd name="T23" fmla="*/ 0 h 2"/>
                  <a:gd name="T24" fmla="*/ 3 w 4"/>
                  <a:gd name="T25" fmla="*/ 0 h 2"/>
                  <a:gd name="T26" fmla="*/ 3 w 4"/>
                  <a:gd name="T27" fmla="*/ 0 h 2"/>
                  <a:gd name="T28" fmla="*/ 2 w 4"/>
                  <a:gd name="T29" fmla="*/ 0 h 2"/>
                  <a:gd name="T30" fmla="*/ 1 w 4"/>
                  <a:gd name="T31" fmla="*/ 0 h 2"/>
                  <a:gd name="T32" fmla="*/ 1 w 4"/>
                  <a:gd name="T33" fmla="*/ 0 h 2"/>
                  <a:gd name="T34" fmla="*/ 1 w 4"/>
                  <a:gd name="T35" fmla="*/ 0 h 2"/>
                  <a:gd name="T36" fmla="*/ 0 w 4"/>
                  <a:gd name="T37" fmla="*/ 0 h 2"/>
                  <a:gd name="T38" fmla="*/ 0 w 4"/>
                  <a:gd name="T39" fmla="*/ 0 h 2"/>
                  <a:gd name="T40" fmla="*/ 0 w 4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Freeform 223">
                <a:extLst>
                  <a:ext uri="{FF2B5EF4-FFF2-40B4-BE49-F238E27FC236}">
                    <a16:creationId xmlns:a16="http://schemas.microsoft.com/office/drawing/2014/main" id="{691B60FA-4430-4CD6-8B9F-05DCBABF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60838" y="322262"/>
                <a:ext cx="28575" cy="26988"/>
              </a:xfrm>
              <a:custGeom>
                <a:avLst/>
                <a:gdLst>
                  <a:gd name="T0" fmla="*/ 1 w 8"/>
                  <a:gd name="T1" fmla="*/ 2 h 7"/>
                  <a:gd name="T2" fmla="*/ 3 w 8"/>
                  <a:gd name="T3" fmla="*/ 3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4 h 7"/>
                  <a:gd name="T10" fmla="*/ 2 w 8"/>
                  <a:gd name="T11" fmla="*/ 4 h 7"/>
                  <a:gd name="T12" fmla="*/ 2 w 8"/>
                  <a:gd name="T13" fmla="*/ 4 h 7"/>
                  <a:gd name="T14" fmla="*/ 3 w 8"/>
                  <a:gd name="T15" fmla="*/ 4 h 7"/>
                  <a:gd name="T16" fmla="*/ 3 w 8"/>
                  <a:gd name="T17" fmla="*/ 5 h 7"/>
                  <a:gd name="T18" fmla="*/ 4 w 8"/>
                  <a:gd name="T19" fmla="*/ 5 h 7"/>
                  <a:gd name="T20" fmla="*/ 2 w 8"/>
                  <a:gd name="T21" fmla="*/ 6 h 7"/>
                  <a:gd name="T22" fmla="*/ 4 w 8"/>
                  <a:gd name="T23" fmla="*/ 7 h 7"/>
                  <a:gd name="T24" fmla="*/ 5 w 8"/>
                  <a:gd name="T25" fmla="*/ 5 h 7"/>
                  <a:gd name="T26" fmla="*/ 5 w 8"/>
                  <a:gd name="T27" fmla="*/ 3 h 7"/>
                  <a:gd name="T28" fmla="*/ 7 w 8"/>
                  <a:gd name="T29" fmla="*/ 5 h 7"/>
                  <a:gd name="T30" fmla="*/ 7 w 8"/>
                  <a:gd name="T31" fmla="*/ 6 h 7"/>
                  <a:gd name="T32" fmla="*/ 7 w 8"/>
                  <a:gd name="T33" fmla="*/ 6 h 7"/>
                  <a:gd name="T34" fmla="*/ 8 w 8"/>
                  <a:gd name="T35" fmla="*/ 5 h 7"/>
                  <a:gd name="T36" fmla="*/ 8 w 8"/>
                  <a:gd name="T37" fmla="*/ 4 h 7"/>
                  <a:gd name="T38" fmla="*/ 7 w 8"/>
                  <a:gd name="T39" fmla="*/ 3 h 7"/>
                  <a:gd name="T40" fmla="*/ 5 w 8"/>
                  <a:gd name="T41" fmla="*/ 2 h 7"/>
                  <a:gd name="T42" fmla="*/ 5 w 8"/>
                  <a:gd name="T43" fmla="*/ 2 h 7"/>
                  <a:gd name="T44" fmla="*/ 4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2 w 8"/>
                  <a:gd name="T51" fmla="*/ 0 h 7"/>
                  <a:gd name="T52" fmla="*/ 1 w 8"/>
                  <a:gd name="T53" fmla="*/ 0 h 7"/>
                  <a:gd name="T54" fmla="*/ 1 w 8"/>
                  <a:gd name="T55" fmla="*/ 1 h 7"/>
                  <a:gd name="T56" fmla="*/ 1 w 8"/>
                  <a:gd name="T57" fmla="*/ 0 h 7"/>
                  <a:gd name="T58" fmla="*/ 0 w 8"/>
                  <a:gd name="T59" fmla="*/ 1 h 7"/>
                  <a:gd name="T60" fmla="*/ 0 w 8"/>
                  <a:gd name="T61" fmla="*/ 2 h 7"/>
                  <a:gd name="T62" fmla="*/ 1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4"/>
                      <a:pt x="6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Freeform 224">
                <a:extLst>
                  <a:ext uri="{FF2B5EF4-FFF2-40B4-BE49-F238E27FC236}">
                    <a16:creationId xmlns:a16="http://schemas.microsoft.com/office/drawing/2014/main" id="{37B96A9C-B0EF-4360-A16D-8287E8FF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76713" y="517525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225">
                <a:extLst>
                  <a:ext uri="{FF2B5EF4-FFF2-40B4-BE49-F238E27FC236}">
                    <a16:creationId xmlns:a16="http://schemas.microsoft.com/office/drawing/2014/main" id="{C74DFF90-9015-4E5C-81FD-BF4FA601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03713" y="458787"/>
                <a:ext cx="58737" cy="36513"/>
              </a:xfrm>
              <a:custGeom>
                <a:avLst/>
                <a:gdLst>
                  <a:gd name="T0" fmla="*/ 6 w 16"/>
                  <a:gd name="T1" fmla="*/ 9 h 10"/>
                  <a:gd name="T2" fmla="*/ 9 w 16"/>
                  <a:gd name="T3" fmla="*/ 9 h 10"/>
                  <a:gd name="T4" fmla="*/ 12 w 16"/>
                  <a:gd name="T5" fmla="*/ 8 h 10"/>
                  <a:gd name="T6" fmla="*/ 12 w 16"/>
                  <a:gd name="T7" fmla="*/ 7 h 10"/>
                  <a:gd name="T8" fmla="*/ 13 w 16"/>
                  <a:gd name="T9" fmla="*/ 6 h 10"/>
                  <a:gd name="T10" fmla="*/ 14 w 16"/>
                  <a:gd name="T11" fmla="*/ 6 h 10"/>
                  <a:gd name="T12" fmla="*/ 15 w 16"/>
                  <a:gd name="T13" fmla="*/ 6 h 10"/>
                  <a:gd name="T14" fmla="*/ 15 w 16"/>
                  <a:gd name="T15" fmla="*/ 5 h 10"/>
                  <a:gd name="T16" fmla="*/ 15 w 16"/>
                  <a:gd name="T17" fmla="*/ 5 h 10"/>
                  <a:gd name="T18" fmla="*/ 16 w 16"/>
                  <a:gd name="T19" fmla="*/ 3 h 10"/>
                  <a:gd name="T20" fmla="*/ 14 w 16"/>
                  <a:gd name="T21" fmla="*/ 0 h 10"/>
                  <a:gd name="T22" fmla="*/ 13 w 16"/>
                  <a:gd name="T23" fmla="*/ 1 h 10"/>
                  <a:gd name="T24" fmla="*/ 12 w 16"/>
                  <a:gd name="T25" fmla="*/ 1 h 10"/>
                  <a:gd name="T26" fmla="*/ 10 w 16"/>
                  <a:gd name="T27" fmla="*/ 2 h 10"/>
                  <a:gd name="T28" fmla="*/ 9 w 16"/>
                  <a:gd name="T29" fmla="*/ 1 h 10"/>
                  <a:gd name="T30" fmla="*/ 7 w 16"/>
                  <a:gd name="T31" fmla="*/ 2 h 10"/>
                  <a:gd name="T32" fmla="*/ 6 w 16"/>
                  <a:gd name="T33" fmla="*/ 2 h 10"/>
                  <a:gd name="T34" fmla="*/ 5 w 16"/>
                  <a:gd name="T35" fmla="*/ 1 h 10"/>
                  <a:gd name="T36" fmla="*/ 4 w 16"/>
                  <a:gd name="T37" fmla="*/ 1 h 10"/>
                  <a:gd name="T38" fmla="*/ 4 w 16"/>
                  <a:gd name="T39" fmla="*/ 1 h 10"/>
                  <a:gd name="T40" fmla="*/ 3 w 16"/>
                  <a:gd name="T41" fmla="*/ 2 h 10"/>
                  <a:gd name="T42" fmla="*/ 2 w 16"/>
                  <a:gd name="T43" fmla="*/ 3 h 10"/>
                  <a:gd name="T44" fmla="*/ 3 w 16"/>
                  <a:gd name="T45" fmla="*/ 4 h 10"/>
                  <a:gd name="T46" fmla="*/ 3 w 16"/>
                  <a:gd name="T47" fmla="*/ 5 h 10"/>
                  <a:gd name="T48" fmla="*/ 4 w 16"/>
                  <a:gd name="T49" fmla="*/ 5 h 10"/>
                  <a:gd name="T50" fmla="*/ 3 w 16"/>
                  <a:gd name="T51" fmla="*/ 5 h 10"/>
                  <a:gd name="T52" fmla="*/ 2 w 16"/>
                  <a:gd name="T53" fmla="*/ 7 h 10"/>
                  <a:gd name="T54" fmla="*/ 3 w 16"/>
                  <a:gd name="T55" fmla="*/ 6 h 10"/>
                  <a:gd name="T56" fmla="*/ 3 w 16"/>
                  <a:gd name="T57" fmla="*/ 8 h 10"/>
                  <a:gd name="T58" fmla="*/ 3 w 16"/>
                  <a:gd name="T59" fmla="*/ 9 h 10"/>
                  <a:gd name="T60" fmla="*/ 5 w 16"/>
                  <a:gd name="T61" fmla="*/ 8 h 10"/>
                  <a:gd name="T62" fmla="*/ 6 w 16"/>
                  <a:gd name="T63" fmla="*/ 9 h 10"/>
                  <a:gd name="T64" fmla="*/ 6 w 16"/>
                  <a:gd name="T6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0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4"/>
                      <a:pt x="1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5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226">
                <a:extLst>
                  <a:ext uri="{FF2B5EF4-FFF2-40B4-BE49-F238E27FC236}">
                    <a16:creationId xmlns:a16="http://schemas.microsoft.com/office/drawing/2014/main" id="{F39BEE5C-AF3A-494A-A5F4-79C1545C7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56125" y="849312"/>
                <a:ext cx="26987" cy="25400"/>
              </a:xfrm>
              <a:custGeom>
                <a:avLst/>
                <a:gdLst>
                  <a:gd name="T0" fmla="*/ 0 w 7"/>
                  <a:gd name="T1" fmla="*/ 2 h 7"/>
                  <a:gd name="T2" fmla="*/ 1 w 7"/>
                  <a:gd name="T3" fmla="*/ 6 h 7"/>
                  <a:gd name="T4" fmla="*/ 2 w 7"/>
                  <a:gd name="T5" fmla="*/ 7 h 7"/>
                  <a:gd name="T6" fmla="*/ 4 w 7"/>
                  <a:gd name="T7" fmla="*/ 6 h 7"/>
                  <a:gd name="T8" fmla="*/ 6 w 7"/>
                  <a:gd name="T9" fmla="*/ 5 h 7"/>
                  <a:gd name="T10" fmla="*/ 7 w 7"/>
                  <a:gd name="T11" fmla="*/ 5 h 7"/>
                  <a:gd name="T12" fmla="*/ 7 w 7"/>
                  <a:gd name="T13" fmla="*/ 4 h 7"/>
                  <a:gd name="T14" fmla="*/ 0 w 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227">
                <a:extLst>
                  <a:ext uri="{FF2B5EF4-FFF2-40B4-BE49-F238E27FC236}">
                    <a16:creationId xmlns:a16="http://schemas.microsoft.com/office/drawing/2014/main" id="{C0D0B0D0-E193-41F8-BCB3-81F5CB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2788" y="866775"/>
                <a:ext cx="23812" cy="19050"/>
              </a:xfrm>
              <a:custGeom>
                <a:avLst/>
                <a:gdLst>
                  <a:gd name="T0" fmla="*/ 0 w 6"/>
                  <a:gd name="T1" fmla="*/ 4 h 5"/>
                  <a:gd name="T2" fmla="*/ 1 w 6"/>
                  <a:gd name="T3" fmla="*/ 5 h 5"/>
                  <a:gd name="T4" fmla="*/ 3 w 6"/>
                  <a:gd name="T5" fmla="*/ 5 h 5"/>
                  <a:gd name="T6" fmla="*/ 4 w 6"/>
                  <a:gd name="T7" fmla="*/ 5 h 5"/>
                  <a:gd name="T8" fmla="*/ 4 w 6"/>
                  <a:gd name="T9" fmla="*/ 3 h 5"/>
                  <a:gd name="T10" fmla="*/ 5 w 6"/>
                  <a:gd name="T11" fmla="*/ 3 h 5"/>
                  <a:gd name="T12" fmla="*/ 6 w 6"/>
                  <a:gd name="T13" fmla="*/ 2 h 5"/>
                  <a:gd name="T14" fmla="*/ 5 w 6"/>
                  <a:gd name="T15" fmla="*/ 1 h 5"/>
                  <a:gd name="T16" fmla="*/ 5 w 6"/>
                  <a:gd name="T17" fmla="*/ 1 h 5"/>
                  <a:gd name="T18" fmla="*/ 5 w 6"/>
                  <a:gd name="T19" fmla="*/ 1 h 5"/>
                  <a:gd name="T20" fmla="*/ 4 w 6"/>
                  <a:gd name="T21" fmla="*/ 1 h 5"/>
                  <a:gd name="T22" fmla="*/ 3 w 6"/>
                  <a:gd name="T23" fmla="*/ 0 h 5"/>
                  <a:gd name="T24" fmla="*/ 2 w 6"/>
                  <a:gd name="T25" fmla="*/ 1 h 5"/>
                  <a:gd name="T26" fmla="*/ 2 w 6"/>
                  <a:gd name="T27" fmla="*/ 1 h 5"/>
                  <a:gd name="T28" fmla="*/ 2 w 6"/>
                  <a:gd name="T29" fmla="*/ 2 h 5"/>
                  <a:gd name="T30" fmla="*/ 0 w 6"/>
                  <a:gd name="T31" fmla="*/ 3 h 5"/>
                  <a:gd name="T32" fmla="*/ 0 w 6"/>
                  <a:gd name="T33" fmla="*/ 3 h 5"/>
                  <a:gd name="T34" fmla="*/ 0 w 6"/>
                  <a:gd name="T35" fmla="*/ 3 h 5"/>
                  <a:gd name="T36" fmla="*/ 0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228">
                <a:extLst>
                  <a:ext uri="{FF2B5EF4-FFF2-40B4-BE49-F238E27FC236}">
                    <a16:creationId xmlns:a16="http://schemas.microsoft.com/office/drawing/2014/main" id="{FFDF81D7-4D8C-49C8-AC0D-660DBEE64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4975" y="695325"/>
                <a:ext cx="417512" cy="393700"/>
              </a:xfrm>
              <a:custGeom>
                <a:avLst/>
                <a:gdLst>
                  <a:gd name="T0" fmla="*/ 103 w 111"/>
                  <a:gd name="T1" fmla="*/ 44 h 105"/>
                  <a:gd name="T2" fmla="*/ 97 w 111"/>
                  <a:gd name="T3" fmla="*/ 34 h 105"/>
                  <a:gd name="T4" fmla="*/ 90 w 111"/>
                  <a:gd name="T5" fmla="*/ 20 h 105"/>
                  <a:gd name="T6" fmla="*/ 82 w 111"/>
                  <a:gd name="T7" fmla="*/ 10 h 105"/>
                  <a:gd name="T8" fmla="*/ 82 w 111"/>
                  <a:gd name="T9" fmla="*/ 10 h 105"/>
                  <a:gd name="T10" fmla="*/ 82 w 111"/>
                  <a:gd name="T11" fmla="*/ 10 h 105"/>
                  <a:gd name="T12" fmla="*/ 82 w 111"/>
                  <a:gd name="T13" fmla="*/ 10 h 105"/>
                  <a:gd name="T14" fmla="*/ 67 w 111"/>
                  <a:gd name="T15" fmla="*/ 8 h 105"/>
                  <a:gd name="T16" fmla="*/ 64 w 111"/>
                  <a:gd name="T17" fmla="*/ 10 h 105"/>
                  <a:gd name="T18" fmla="*/ 60 w 111"/>
                  <a:gd name="T19" fmla="*/ 12 h 105"/>
                  <a:gd name="T20" fmla="*/ 53 w 111"/>
                  <a:gd name="T21" fmla="*/ 10 h 105"/>
                  <a:gd name="T22" fmla="*/ 52 w 111"/>
                  <a:gd name="T23" fmla="*/ 10 h 105"/>
                  <a:gd name="T24" fmla="*/ 52 w 111"/>
                  <a:gd name="T25" fmla="*/ 10 h 105"/>
                  <a:gd name="T26" fmla="*/ 52 w 111"/>
                  <a:gd name="T27" fmla="*/ 10 h 105"/>
                  <a:gd name="T28" fmla="*/ 52 w 111"/>
                  <a:gd name="T29" fmla="*/ 10 h 105"/>
                  <a:gd name="T30" fmla="*/ 48 w 111"/>
                  <a:gd name="T31" fmla="*/ 5 h 105"/>
                  <a:gd name="T32" fmla="*/ 40 w 111"/>
                  <a:gd name="T33" fmla="*/ 1 h 105"/>
                  <a:gd name="T34" fmla="*/ 28 w 111"/>
                  <a:gd name="T35" fmla="*/ 4 h 105"/>
                  <a:gd name="T36" fmla="*/ 17 w 111"/>
                  <a:gd name="T37" fmla="*/ 7 h 105"/>
                  <a:gd name="T38" fmla="*/ 1 w 111"/>
                  <a:gd name="T39" fmla="*/ 30 h 105"/>
                  <a:gd name="T40" fmla="*/ 2 w 111"/>
                  <a:gd name="T41" fmla="*/ 39 h 105"/>
                  <a:gd name="T42" fmla="*/ 18 w 111"/>
                  <a:gd name="T43" fmla="*/ 57 h 105"/>
                  <a:gd name="T44" fmla="*/ 21 w 111"/>
                  <a:gd name="T45" fmla="*/ 57 h 105"/>
                  <a:gd name="T46" fmla="*/ 30 w 111"/>
                  <a:gd name="T47" fmla="*/ 56 h 105"/>
                  <a:gd name="T48" fmla="*/ 41 w 111"/>
                  <a:gd name="T49" fmla="*/ 55 h 105"/>
                  <a:gd name="T50" fmla="*/ 41 w 111"/>
                  <a:gd name="T51" fmla="*/ 55 h 105"/>
                  <a:gd name="T52" fmla="*/ 48 w 111"/>
                  <a:gd name="T53" fmla="*/ 59 h 105"/>
                  <a:gd name="T54" fmla="*/ 48 w 111"/>
                  <a:gd name="T55" fmla="*/ 64 h 105"/>
                  <a:gd name="T56" fmla="*/ 54 w 111"/>
                  <a:gd name="T57" fmla="*/ 77 h 105"/>
                  <a:gd name="T58" fmla="*/ 53 w 111"/>
                  <a:gd name="T59" fmla="*/ 86 h 105"/>
                  <a:gd name="T60" fmla="*/ 53 w 111"/>
                  <a:gd name="T61" fmla="*/ 87 h 105"/>
                  <a:gd name="T62" fmla="*/ 54 w 111"/>
                  <a:gd name="T63" fmla="*/ 91 h 105"/>
                  <a:gd name="T64" fmla="*/ 56 w 111"/>
                  <a:gd name="T65" fmla="*/ 97 h 105"/>
                  <a:gd name="T66" fmla="*/ 56 w 111"/>
                  <a:gd name="T67" fmla="*/ 99 h 105"/>
                  <a:gd name="T68" fmla="*/ 58 w 111"/>
                  <a:gd name="T69" fmla="*/ 104 h 105"/>
                  <a:gd name="T70" fmla="*/ 59 w 111"/>
                  <a:gd name="T71" fmla="*/ 105 h 105"/>
                  <a:gd name="T72" fmla="*/ 64 w 111"/>
                  <a:gd name="T73" fmla="*/ 104 h 105"/>
                  <a:gd name="T74" fmla="*/ 73 w 111"/>
                  <a:gd name="T75" fmla="*/ 97 h 105"/>
                  <a:gd name="T76" fmla="*/ 78 w 111"/>
                  <a:gd name="T77" fmla="*/ 92 h 105"/>
                  <a:gd name="T78" fmla="*/ 87 w 111"/>
                  <a:gd name="T79" fmla="*/ 82 h 105"/>
                  <a:gd name="T80" fmla="*/ 88 w 111"/>
                  <a:gd name="T81" fmla="*/ 80 h 105"/>
                  <a:gd name="T82" fmla="*/ 90 w 111"/>
                  <a:gd name="T83" fmla="*/ 76 h 105"/>
                  <a:gd name="T84" fmla="*/ 92 w 111"/>
                  <a:gd name="T85" fmla="*/ 65 h 105"/>
                  <a:gd name="T86" fmla="*/ 97 w 111"/>
                  <a:gd name="T87" fmla="*/ 59 h 105"/>
                  <a:gd name="T88" fmla="*/ 104 w 111"/>
                  <a:gd name="T89" fmla="*/ 53 h 105"/>
                  <a:gd name="T90" fmla="*/ 105 w 111"/>
                  <a:gd name="T91" fmla="*/ 52 h 105"/>
                  <a:gd name="T92" fmla="*/ 105 w 111"/>
                  <a:gd name="T93" fmla="*/ 52 h 105"/>
                  <a:gd name="T94" fmla="*/ 111 w 111"/>
                  <a:gd name="T95" fmla="*/ 4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" h="105">
                    <a:moveTo>
                      <a:pt x="105" y="43"/>
                    </a:moveTo>
                    <a:cubicBezTo>
                      <a:pt x="104" y="43"/>
                      <a:pt x="104" y="43"/>
                      <a:pt x="103" y="44"/>
                    </a:cubicBezTo>
                    <a:cubicBezTo>
                      <a:pt x="100" y="42"/>
                      <a:pt x="100" y="42"/>
                      <a:pt x="96" y="36"/>
                    </a:cubicBezTo>
                    <a:cubicBezTo>
                      <a:pt x="97" y="36"/>
                      <a:pt x="97" y="35"/>
                      <a:pt x="97" y="34"/>
                    </a:cubicBezTo>
                    <a:cubicBezTo>
                      <a:pt x="93" y="33"/>
                      <a:pt x="94" y="28"/>
                      <a:pt x="92" y="26"/>
                    </a:cubicBezTo>
                    <a:cubicBezTo>
                      <a:pt x="90" y="24"/>
                      <a:pt x="91" y="22"/>
                      <a:pt x="90" y="20"/>
                    </a:cubicBezTo>
                    <a:cubicBezTo>
                      <a:pt x="90" y="20"/>
                      <a:pt x="85" y="12"/>
                      <a:pt x="85" y="11"/>
                    </a:cubicBezTo>
                    <a:cubicBezTo>
                      <a:pt x="84" y="10"/>
                      <a:pt x="83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8" y="11"/>
                      <a:pt x="78" y="11"/>
                      <a:pt x="67" y="8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8"/>
                      <a:pt x="66" y="8"/>
                      <a:pt x="64" y="10"/>
                    </a:cubicBezTo>
                    <a:cubicBezTo>
                      <a:pt x="64" y="11"/>
                      <a:pt x="65" y="12"/>
                      <a:pt x="63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5" y="10"/>
                      <a:pt x="55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7"/>
                      <a:pt x="50" y="7"/>
                      <a:pt x="48" y="5"/>
                    </a:cubicBezTo>
                    <a:cubicBezTo>
                      <a:pt x="46" y="4"/>
                      <a:pt x="48" y="2"/>
                      <a:pt x="46" y="1"/>
                    </a:cubicBezTo>
                    <a:cubicBezTo>
                      <a:pt x="46" y="0"/>
                      <a:pt x="46" y="0"/>
                      <a:pt x="40" y="1"/>
                    </a:cubicBezTo>
                    <a:cubicBezTo>
                      <a:pt x="37" y="2"/>
                      <a:pt x="33" y="1"/>
                      <a:pt x="30" y="3"/>
                    </a:cubicBezTo>
                    <a:cubicBezTo>
                      <a:pt x="29" y="3"/>
                      <a:pt x="28" y="3"/>
                      <a:pt x="28" y="4"/>
                    </a:cubicBezTo>
                    <a:cubicBezTo>
                      <a:pt x="25" y="7"/>
                      <a:pt x="25" y="7"/>
                      <a:pt x="22" y="5"/>
                    </a:cubicBezTo>
                    <a:cubicBezTo>
                      <a:pt x="20" y="4"/>
                      <a:pt x="20" y="4"/>
                      <a:pt x="17" y="7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3"/>
                    </a:cubicBezTo>
                    <a:cubicBezTo>
                      <a:pt x="0" y="35"/>
                      <a:pt x="2" y="37"/>
                      <a:pt x="2" y="39"/>
                    </a:cubicBezTo>
                    <a:cubicBezTo>
                      <a:pt x="2" y="41"/>
                      <a:pt x="0" y="44"/>
                      <a:pt x="2" y="47"/>
                    </a:cubicBezTo>
                    <a:cubicBezTo>
                      <a:pt x="2" y="48"/>
                      <a:pt x="2" y="48"/>
                      <a:pt x="18" y="57"/>
                    </a:cubicBezTo>
                    <a:cubicBezTo>
                      <a:pt x="19" y="58"/>
                      <a:pt x="20" y="58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6" y="55"/>
                      <a:pt x="28" y="56"/>
                    </a:cubicBezTo>
                    <a:cubicBezTo>
                      <a:pt x="29" y="56"/>
                      <a:pt x="29" y="56"/>
                      <a:pt x="30" y="56"/>
                    </a:cubicBezTo>
                    <a:cubicBezTo>
                      <a:pt x="32" y="55"/>
                      <a:pt x="35" y="53"/>
                      <a:pt x="38" y="53"/>
                    </a:cubicBezTo>
                    <a:cubicBezTo>
                      <a:pt x="38" y="53"/>
                      <a:pt x="38" y="53"/>
                      <a:pt x="41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3" y="56"/>
                      <a:pt x="45" y="55"/>
                      <a:pt x="47" y="57"/>
                    </a:cubicBezTo>
                    <a:cubicBezTo>
                      <a:pt x="47" y="57"/>
                      <a:pt x="48" y="59"/>
                      <a:pt x="48" y="59"/>
                    </a:cubicBezTo>
                    <a:cubicBezTo>
                      <a:pt x="47" y="60"/>
                      <a:pt x="46" y="60"/>
                      <a:pt x="46" y="61"/>
                    </a:cubicBezTo>
                    <a:cubicBezTo>
                      <a:pt x="46" y="63"/>
                      <a:pt x="47" y="64"/>
                      <a:pt x="48" y="64"/>
                    </a:cubicBezTo>
                    <a:cubicBezTo>
                      <a:pt x="51" y="65"/>
                      <a:pt x="53" y="71"/>
                      <a:pt x="53" y="72"/>
                    </a:cubicBezTo>
                    <a:cubicBezTo>
                      <a:pt x="53" y="74"/>
                      <a:pt x="55" y="75"/>
                      <a:pt x="54" y="77"/>
                    </a:cubicBezTo>
                    <a:cubicBezTo>
                      <a:pt x="51" y="79"/>
                      <a:pt x="51" y="84"/>
                      <a:pt x="51" y="84"/>
                    </a:cubicBezTo>
                    <a:cubicBezTo>
                      <a:pt x="51" y="85"/>
                      <a:pt x="52" y="85"/>
                      <a:pt x="5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9"/>
                      <a:pt x="55" y="89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7" y="101"/>
                    </a:cubicBezTo>
                    <a:cubicBezTo>
                      <a:pt x="57" y="104"/>
                      <a:pt x="57" y="104"/>
                      <a:pt x="58" y="104"/>
                    </a:cubicBezTo>
                    <a:cubicBezTo>
                      <a:pt x="58" y="104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1" y="104"/>
                      <a:pt x="62" y="104"/>
                    </a:cubicBezTo>
                    <a:cubicBezTo>
                      <a:pt x="63" y="104"/>
                      <a:pt x="63" y="105"/>
                      <a:pt x="64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70" y="101"/>
                      <a:pt x="71" y="100"/>
                      <a:pt x="73" y="97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2"/>
                      <a:pt x="77" y="93"/>
                      <a:pt x="78" y="92"/>
                    </a:cubicBezTo>
                    <a:cubicBezTo>
                      <a:pt x="81" y="90"/>
                      <a:pt x="80" y="85"/>
                      <a:pt x="84" y="84"/>
                    </a:cubicBezTo>
                    <a:cubicBezTo>
                      <a:pt x="84" y="82"/>
                      <a:pt x="86" y="83"/>
                      <a:pt x="87" y="8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9"/>
                      <a:pt x="89" y="77"/>
                      <a:pt x="90" y="76"/>
                    </a:cubicBezTo>
                    <a:cubicBezTo>
                      <a:pt x="90" y="75"/>
                      <a:pt x="92" y="74"/>
                      <a:pt x="92" y="73"/>
                    </a:cubicBezTo>
                    <a:cubicBezTo>
                      <a:pt x="90" y="71"/>
                      <a:pt x="88" y="70"/>
                      <a:pt x="92" y="65"/>
                    </a:cubicBezTo>
                    <a:cubicBezTo>
                      <a:pt x="93" y="63"/>
                      <a:pt x="94" y="62"/>
                      <a:pt x="94" y="62"/>
                    </a:cubicBezTo>
                    <a:cubicBezTo>
                      <a:pt x="96" y="61"/>
                      <a:pt x="96" y="60"/>
                      <a:pt x="97" y="59"/>
                    </a:cubicBezTo>
                    <a:cubicBezTo>
                      <a:pt x="98" y="58"/>
                      <a:pt x="99" y="56"/>
                      <a:pt x="101" y="56"/>
                    </a:cubicBezTo>
                    <a:cubicBezTo>
                      <a:pt x="101" y="56"/>
                      <a:pt x="103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6" y="48"/>
                      <a:pt x="110" y="46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1"/>
                      <a:pt x="111" y="41"/>
                      <a:pt x="1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Rectangle 229">
                <a:extLst>
                  <a:ext uri="{FF2B5EF4-FFF2-40B4-BE49-F238E27FC236}">
                    <a16:creationId xmlns:a16="http://schemas.microsoft.com/office/drawing/2014/main" id="{DC5F3ADD-F340-4C8C-A061-F86542339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Freeform 230">
                <a:extLst>
                  <a:ext uri="{FF2B5EF4-FFF2-40B4-BE49-F238E27FC236}">
                    <a16:creationId xmlns:a16="http://schemas.microsoft.com/office/drawing/2014/main" id="{6D02258D-7D19-4970-8DF3-8BD3BDFA1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819525" y="1036637"/>
                <a:ext cx="63500" cy="66675"/>
              </a:xfrm>
              <a:custGeom>
                <a:avLst/>
                <a:gdLst>
                  <a:gd name="T0" fmla="*/ 17 w 17"/>
                  <a:gd name="T1" fmla="*/ 0 h 18"/>
                  <a:gd name="T2" fmla="*/ 16 w 17"/>
                  <a:gd name="T3" fmla="*/ 1 h 18"/>
                  <a:gd name="T4" fmla="*/ 16 w 17"/>
                  <a:gd name="T5" fmla="*/ 1 h 18"/>
                  <a:gd name="T6" fmla="*/ 16 w 17"/>
                  <a:gd name="T7" fmla="*/ 1 h 18"/>
                  <a:gd name="T8" fmla="*/ 12 w 17"/>
                  <a:gd name="T9" fmla="*/ 5 h 18"/>
                  <a:gd name="T10" fmla="*/ 7 w 17"/>
                  <a:gd name="T11" fmla="*/ 11 h 18"/>
                  <a:gd name="T12" fmla="*/ 6 w 17"/>
                  <a:gd name="T13" fmla="*/ 12 h 18"/>
                  <a:gd name="T14" fmla="*/ 6 w 17"/>
                  <a:gd name="T15" fmla="*/ 13 h 18"/>
                  <a:gd name="T16" fmla="*/ 5 w 17"/>
                  <a:gd name="T17" fmla="*/ 13 h 18"/>
                  <a:gd name="T18" fmla="*/ 3 w 17"/>
                  <a:gd name="T19" fmla="*/ 15 h 18"/>
                  <a:gd name="T20" fmla="*/ 0 w 17"/>
                  <a:gd name="T21" fmla="*/ 18 h 18"/>
                  <a:gd name="T22" fmla="*/ 0 w 17"/>
                  <a:gd name="T23" fmla="*/ 18 h 18"/>
                  <a:gd name="T24" fmla="*/ 2 w 17"/>
                  <a:gd name="T25" fmla="*/ 17 h 18"/>
                  <a:gd name="T26" fmla="*/ 1 w 17"/>
                  <a:gd name="T27" fmla="*/ 18 h 18"/>
                  <a:gd name="T28" fmla="*/ 1 w 17"/>
                  <a:gd name="T29" fmla="*/ 18 h 18"/>
                  <a:gd name="T30" fmla="*/ 1 w 17"/>
                  <a:gd name="T31" fmla="*/ 17 h 18"/>
                  <a:gd name="T32" fmla="*/ 1 w 17"/>
                  <a:gd name="T33" fmla="*/ 17 h 18"/>
                  <a:gd name="T34" fmla="*/ 1 w 17"/>
                  <a:gd name="T35" fmla="*/ 17 h 18"/>
                  <a:gd name="T36" fmla="*/ 5 w 17"/>
                  <a:gd name="T37" fmla="*/ 14 h 18"/>
                  <a:gd name="T38" fmla="*/ 9 w 17"/>
                  <a:gd name="T39" fmla="*/ 10 h 18"/>
                  <a:gd name="T40" fmla="*/ 9 w 17"/>
                  <a:gd name="T41" fmla="*/ 10 h 18"/>
                  <a:gd name="T42" fmla="*/ 9 w 17"/>
                  <a:gd name="T43" fmla="*/ 10 h 18"/>
                  <a:gd name="T44" fmla="*/ 13 w 17"/>
                  <a:gd name="T45" fmla="*/ 5 h 18"/>
                  <a:gd name="T46" fmla="*/ 13 w 17"/>
                  <a:gd name="T47" fmla="*/ 5 h 18"/>
                  <a:gd name="T48" fmla="*/ 13 w 17"/>
                  <a:gd name="T49" fmla="*/ 5 h 18"/>
                  <a:gd name="T50" fmla="*/ 17 w 17"/>
                  <a:gd name="T51" fmla="*/ 0 h 18"/>
                  <a:gd name="T52" fmla="*/ 17 w 17"/>
                  <a:gd name="T53" fmla="*/ 0 h 18"/>
                  <a:gd name="T54" fmla="*/ 17 w 17"/>
                  <a:gd name="T55" fmla="*/ 0 h 18"/>
                  <a:gd name="T56" fmla="*/ 16 w 17"/>
                  <a:gd name="T57" fmla="*/ 1 h 18"/>
                  <a:gd name="T58" fmla="*/ 17 w 17"/>
                  <a:gd name="T59" fmla="*/ 0 h 18"/>
                  <a:gd name="T60" fmla="*/ 1 w 17"/>
                  <a:gd name="T61" fmla="*/ 17 h 18"/>
                  <a:gd name="T62" fmla="*/ 1 w 17"/>
                  <a:gd name="T6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8">
                    <a:moveTo>
                      <a:pt x="17" y="0"/>
                    </a:moveTo>
                    <a:cubicBezTo>
                      <a:pt x="17" y="0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1" y="7"/>
                      <a:pt x="9" y="9"/>
                      <a:pt x="7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6" y="12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8"/>
                      <a:pt x="12" y="7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3"/>
                      <a:pt x="16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lose/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Freeform 231">
                <a:extLst>
                  <a:ext uri="{FF2B5EF4-FFF2-40B4-BE49-F238E27FC236}">
                    <a16:creationId xmlns:a16="http://schemas.microsoft.com/office/drawing/2014/main" id="{B79204CF-6BFD-4D6C-A9C7-F7C91040A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4625" y="319087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232">
                <a:extLst>
                  <a:ext uri="{FF2B5EF4-FFF2-40B4-BE49-F238E27FC236}">
                    <a16:creationId xmlns:a16="http://schemas.microsoft.com/office/drawing/2014/main" id="{740CC97C-2EB9-41CA-BEFC-3E6D76982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95700" y="912812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233">
                <a:extLst>
                  <a:ext uri="{FF2B5EF4-FFF2-40B4-BE49-F238E27FC236}">
                    <a16:creationId xmlns:a16="http://schemas.microsoft.com/office/drawing/2014/main" id="{F6714BF6-10E4-497D-B2A5-34FFDBD6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Rectangle 234">
                <a:extLst>
                  <a:ext uri="{FF2B5EF4-FFF2-40B4-BE49-F238E27FC236}">
                    <a16:creationId xmlns:a16="http://schemas.microsoft.com/office/drawing/2014/main" id="{B7570053-3F6B-4F38-BE81-17965676D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1125" y="346075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235">
                <a:extLst>
                  <a:ext uri="{FF2B5EF4-FFF2-40B4-BE49-F238E27FC236}">
                    <a16:creationId xmlns:a16="http://schemas.microsoft.com/office/drawing/2014/main" id="{81B01A29-AD1D-4A2E-9DF6-40EE7F44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236">
                <a:extLst>
                  <a:ext uri="{FF2B5EF4-FFF2-40B4-BE49-F238E27FC236}">
                    <a16:creationId xmlns:a16="http://schemas.microsoft.com/office/drawing/2014/main" id="{D42D6FFA-6226-4968-87DF-70BD675A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5863" y="987425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237">
                <a:extLst>
                  <a:ext uri="{FF2B5EF4-FFF2-40B4-BE49-F238E27FC236}">
                    <a16:creationId xmlns:a16="http://schemas.microsoft.com/office/drawing/2014/main" id="{A1E2FCB5-3EC8-40AC-9154-9AFE58B91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2688" y="885825"/>
                <a:ext cx="26987" cy="101600"/>
              </a:xfrm>
              <a:custGeom>
                <a:avLst/>
                <a:gdLst>
                  <a:gd name="T0" fmla="*/ 4 w 7"/>
                  <a:gd name="T1" fmla="*/ 18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4 w 7"/>
                  <a:gd name="T37" fmla="*/ 5 h 27"/>
                  <a:gd name="T38" fmla="*/ 4 w 7"/>
                  <a:gd name="T39" fmla="*/ 5 h 27"/>
                  <a:gd name="T40" fmla="*/ 4 w 7"/>
                  <a:gd name="T41" fmla="*/ 11 h 27"/>
                  <a:gd name="T42" fmla="*/ 3 w 7"/>
                  <a:gd name="T43" fmla="*/ 14 h 27"/>
                  <a:gd name="T44" fmla="*/ 2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2 w 7"/>
                  <a:gd name="T53" fmla="*/ 16 h 27"/>
                  <a:gd name="T54" fmla="*/ 2 w 7"/>
                  <a:gd name="T55" fmla="*/ 20 h 27"/>
                  <a:gd name="T56" fmla="*/ 0 w 7"/>
                  <a:gd name="T57" fmla="*/ 25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3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2 w 7"/>
                  <a:gd name="T75" fmla="*/ 21 h 27"/>
                  <a:gd name="T76" fmla="*/ 3 w 7"/>
                  <a:gd name="T77" fmla="*/ 18 h 27"/>
                  <a:gd name="T78" fmla="*/ 4 w 7"/>
                  <a:gd name="T7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8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2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Freeform 238">
                <a:extLst>
                  <a:ext uri="{FF2B5EF4-FFF2-40B4-BE49-F238E27FC236}">
                    <a16:creationId xmlns:a16="http://schemas.microsoft.com/office/drawing/2014/main" id="{89ED2E1B-EF6B-4C65-9FF9-ECE7444D5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7925" y="976312"/>
                <a:ext cx="0" cy="7938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1 h 2"/>
                  <a:gd name="T4" fmla="*/ 0 h 2"/>
                  <a:gd name="T5" fmla="*/ 1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Rectangle 239">
                <a:extLst>
                  <a:ext uri="{FF2B5EF4-FFF2-40B4-BE49-F238E27FC236}">
                    <a16:creationId xmlns:a16="http://schemas.microsoft.com/office/drawing/2014/main" id="{5D4B3B93-47B0-4475-A541-A4C4414CB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4625" y="31908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Freeform 240">
                <a:extLst>
                  <a:ext uri="{FF2B5EF4-FFF2-40B4-BE49-F238E27FC236}">
                    <a16:creationId xmlns:a16="http://schemas.microsoft.com/office/drawing/2014/main" id="{ED34097C-7285-47B6-9227-CDC6F72B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0175" y="401637"/>
                <a:ext cx="7937" cy="793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Freeform 241">
                <a:extLst>
                  <a:ext uri="{FF2B5EF4-FFF2-40B4-BE49-F238E27FC236}">
                    <a16:creationId xmlns:a16="http://schemas.microsoft.com/office/drawing/2014/main" id="{5F94DA75-852A-4C65-892A-CD2DDD5EF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34962"/>
                <a:ext cx="60325" cy="66675"/>
              </a:xfrm>
              <a:custGeom>
                <a:avLst/>
                <a:gdLst>
                  <a:gd name="T0" fmla="*/ 2 w 16"/>
                  <a:gd name="T1" fmla="*/ 1 h 18"/>
                  <a:gd name="T2" fmla="*/ 2 w 16"/>
                  <a:gd name="T3" fmla="*/ 2 h 18"/>
                  <a:gd name="T4" fmla="*/ 0 w 16"/>
                  <a:gd name="T5" fmla="*/ 2 h 18"/>
                  <a:gd name="T6" fmla="*/ 1 w 16"/>
                  <a:gd name="T7" fmla="*/ 4 h 18"/>
                  <a:gd name="T8" fmla="*/ 1 w 16"/>
                  <a:gd name="T9" fmla="*/ 5 h 18"/>
                  <a:gd name="T10" fmla="*/ 2 w 16"/>
                  <a:gd name="T11" fmla="*/ 6 h 18"/>
                  <a:gd name="T12" fmla="*/ 3 w 16"/>
                  <a:gd name="T13" fmla="*/ 8 h 18"/>
                  <a:gd name="T14" fmla="*/ 4 w 16"/>
                  <a:gd name="T15" fmla="*/ 8 h 18"/>
                  <a:gd name="T16" fmla="*/ 6 w 16"/>
                  <a:gd name="T17" fmla="*/ 10 h 18"/>
                  <a:gd name="T18" fmla="*/ 5 w 16"/>
                  <a:gd name="T19" fmla="*/ 10 h 18"/>
                  <a:gd name="T20" fmla="*/ 5 w 16"/>
                  <a:gd name="T21" fmla="*/ 11 h 18"/>
                  <a:gd name="T22" fmla="*/ 7 w 16"/>
                  <a:gd name="T23" fmla="*/ 12 h 18"/>
                  <a:gd name="T24" fmla="*/ 6 w 16"/>
                  <a:gd name="T25" fmla="*/ 12 h 18"/>
                  <a:gd name="T26" fmla="*/ 6 w 16"/>
                  <a:gd name="T27" fmla="*/ 12 h 18"/>
                  <a:gd name="T28" fmla="*/ 7 w 16"/>
                  <a:gd name="T29" fmla="*/ 14 h 18"/>
                  <a:gd name="T30" fmla="*/ 9 w 16"/>
                  <a:gd name="T31" fmla="*/ 15 h 18"/>
                  <a:gd name="T32" fmla="*/ 11 w 16"/>
                  <a:gd name="T33" fmla="*/ 16 h 18"/>
                  <a:gd name="T34" fmla="*/ 13 w 16"/>
                  <a:gd name="T35" fmla="*/ 17 h 18"/>
                  <a:gd name="T36" fmla="*/ 16 w 16"/>
                  <a:gd name="T37" fmla="*/ 17 h 18"/>
                  <a:gd name="T38" fmla="*/ 16 w 16"/>
                  <a:gd name="T39" fmla="*/ 17 h 18"/>
                  <a:gd name="T40" fmla="*/ 15 w 16"/>
                  <a:gd name="T41" fmla="*/ 16 h 18"/>
                  <a:gd name="T42" fmla="*/ 9 w 16"/>
                  <a:gd name="T43" fmla="*/ 11 h 18"/>
                  <a:gd name="T44" fmla="*/ 9 w 16"/>
                  <a:gd name="T45" fmla="*/ 11 h 18"/>
                  <a:gd name="T46" fmla="*/ 8 w 16"/>
                  <a:gd name="T47" fmla="*/ 10 h 18"/>
                  <a:gd name="T48" fmla="*/ 8 w 16"/>
                  <a:gd name="T49" fmla="*/ 9 h 18"/>
                  <a:gd name="T50" fmla="*/ 7 w 16"/>
                  <a:gd name="T51" fmla="*/ 8 h 18"/>
                  <a:gd name="T52" fmla="*/ 7 w 16"/>
                  <a:gd name="T53" fmla="*/ 7 h 18"/>
                  <a:gd name="T54" fmla="*/ 6 w 16"/>
                  <a:gd name="T55" fmla="*/ 5 h 18"/>
                  <a:gd name="T56" fmla="*/ 7 w 16"/>
                  <a:gd name="T57" fmla="*/ 5 h 18"/>
                  <a:gd name="T58" fmla="*/ 5 w 16"/>
                  <a:gd name="T59" fmla="*/ 3 h 18"/>
                  <a:gd name="T60" fmla="*/ 5 w 16"/>
                  <a:gd name="T61" fmla="*/ 3 h 18"/>
                  <a:gd name="T62" fmla="*/ 6 w 16"/>
                  <a:gd name="T63" fmla="*/ 3 h 18"/>
                  <a:gd name="T64" fmla="*/ 5 w 16"/>
                  <a:gd name="T65" fmla="*/ 3 h 18"/>
                  <a:gd name="T66" fmla="*/ 5 w 16"/>
                  <a:gd name="T67" fmla="*/ 2 h 18"/>
                  <a:gd name="T68" fmla="*/ 5 w 16"/>
                  <a:gd name="T69" fmla="*/ 1 h 18"/>
                  <a:gd name="T70" fmla="*/ 1 w 16"/>
                  <a:gd name="T71" fmla="*/ 0 h 18"/>
                  <a:gd name="T72" fmla="*/ 0 w 16"/>
                  <a:gd name="T73" fmla="*/ 0 h 18"/>
                  <a:gd name="T74" fmla="*/ 2 w 16"/>
                  <a:gd name="T7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8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3" y="17"/>
                      <a:pt x="15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reeform 242">
                <a:extLst>
                  <a:ext uri="{FF2B5EF4-FFF2-40B4-BE49-F238E27FC236}">
                    <a16:creationId xmlns:a16="http://schemas.microsoft.com/office/drawing/2014/main" id="{EF40DD75-317F-4F08-ADBD-D86B9E9B2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9038" y="866775"/>
                <a:ext cx="6350" cy="19050"/>
              </a:xfrm>
              <a:custGeom>
                <a:avLst/>
                <a:gdLst>
                  <a:gd name="T0" fmla="*/ 1 w 2"/>
                  <a:gd name="T1" fmla="*/ 3 h 5"/>
                  <a:gd name="T2" fmla="*/ 1 w 2"/>
                  <a:gd name="T3" fmla="*/ 3 h 5"/>
                  <a:gd name="T4" fmla="*/ 2 w 2"/>
                  <a:gd name="T5" fmla="*/ 1 h 5"/>
                  <a:gd name="T6" fmla="*/ 2 w 2"/>
                  <a:gd name="T7" fmla="*/ 0 h 5"/>
                  <a:gd name="T8" fmla="*/ 0 w 2"/>
                  <a:gd name="T9" fmla="*/ 1 h 5"/>
                  <a:gd name="T10" fmla="*/ 0 w 2"/>
                  <a:gd name="T11" fmla="*/ 2 h 5"/>
                  <a:gd name="T12" fmla="*/ 0 w 2"/>
                  <a:gd name="T13" fmla="*/ 5 h 5"/>
                  <a:gd name="T14" fmla="*/ 0 w 2"/>
                  <a:gd name="T15" fmla="*/ 5 h 5"/>
                  <a:gd name="T16" fmla="*/ 1 w 2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243">
                <a:extLst>
                  <a:ext uri="{FF2B5EF4-FFF2-40B4-BE49-F238E27FC236}">
                    <a16:creationId xmlns:a16="http://schemas.microsoft.com/office/drawing/2014/main" id="{C9205416-9486-4FA1-BB44-D605A3FE8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1575" y="904875"/>
                <a:ext cx="26987" cy="57150"/>
              </a:xfrm>
              <a:custGeom>
                <a:avLst/>
                <a:gdLst>
                  <a:gd name="T0" fmla="*/ 5 w 7"/>
                  <a:gd name="T1" fmla="*/ 3 h 15"/>
                  <a:gd name="T2" fmla="*/ 5 w 7"/>
                  <a:gd name="T3" fmla="*/ 4 h 15"/>
                  <a:gd name="T4" fmla="*/ 5 w 7"/>
                  <a:gd name="T5" fmla="*/ 4 h 15"/>
                  <a:gd name="T6" fmla="*/ 4 w 7"/>
                  <a:gd name="T7" fmla="*/ 5 h 15"/>
                  <a:gd name="T8" fmla="*/ 4 w 7"/>
                  <a:gd name="T9" fmla="*/ 6 h 15"/>
                  <a:gd name="T10" fmla="*/ 3 w 7"/>
                  <a:gd name="T11" fmla="*/ 7 h 15"/>
                  <a:gd name="T12" fmla="*/ 1 w 7"/>
                  <a:gd name="T13" fmla="*/ 12 h 15"/>
                  <a:gd name="T14" fmla="*/ 0 w 7"/>
                  <a:gd name="T15" fmla="*/ 15 h 15"/>
                  <a:gd name="T16" fmla="*/ 1 w 7"/>
                  <a:gd name="T17" fmla="*/ 15 h 15"/>
                  <a:gd name="T18" fmla="*/ 1 w 7"/>
                  <a:gd name="T19" fmla="*/ 15 h 15"/>
                  <a:gd name="T20" fmla="*/ 3 w 7"/>
                  <a:gd name="T21" fmla="*/ 11 h 15"/>
                  <a:gd name="T22" fmla="*/ 5 w 7"/>
                  <a:gd name="T23" fmla="*/ 4 h 15"/>
                  <a:gd name="T24" fmla="*/ 7 w 7"/>
                  <a:gd name="T25" fmla="*/ 0 h 15"/>
                  <a:gd name="T26" fmla="*/ 6 w 7"/>
                  <a:gd name="T27" fmla="*/ 2 h 15"/>
                  <a:gd name="T28" fmla="*/ 5 w 7"/>
                  <a:gd name="T2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5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9"/>
                      <a:pt x="2" y="10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6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244">
                <a:extLst>
                  <a:ext uri="{FF2B5EF4-FFF2-40B4-BE49-F238E27FC236}">
                    <a16:creationId xmlns:a16="http://schemas.microsoft.com/office/drawing/2014/main" id="{F39EF3BE-AED9-4F4E-A1DB-7A98746A0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0300" y="822325"/>
                <a:ext cx="4762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245">
                <a:extLst>
                  <a:ext uri="{FF2B5EF4-FFF2-40B4-BE49-F238E27FC236}">
                    <a16:creationId xmlns:a16="http://schemas.microsoft.com/office/drawing/2014/main" id="{B69B312D-2CA2-4C3F-9A6D-3662C17A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4588" y="893762"/>
                <a:ext cx="3175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0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246">
                <a:extLst>
                  <a:ext uri="{FF2B5EF4-FFF2-40B4-BE49-F238E27FC236}">
                    <a16:creationId xmlns:a16="http://schemas.microsoft.com/office/drawing/2014/main" id="{B21FE884-06FB-455F-9446-B3377682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3700" y="338137"/>
                <a:ext cx="541337" cy="574675"/>
              </a:xfrm>
              <a:custGeom>
                <a:avLst/>
                <a:gdLst>
                  <a:gd name="T0" fmla="*/ 99 w 144"/>
                  <a:gd name="T1" fmla="*/ 17 h 153"/>
                  <a:gd name="T2" fmla="*/ 76 w 144"/>
                  <a:gd name="T3" fmla="*/ 3 h 153"/>
                  <a:gd name="T4" fmla="*/ 83 w 144"/>
                  <a:gd name="T5" fmla="*/ 8 h 153"/>
                  <a:gd name="T6" fmla="*/ 81 w 144"/>
                  <a:gd name="T7" fmla="*/ 9 h 153"/>
                  <a:gd name="T8" fmla="*/ 93 w 144"/>
                  <a:gd name="T9" fmla="*/ 20 h 153"/>
                  <a:gd name="T10" fmla="*/ 97 w 144"/>
                  <a:gd name="T11" fmla="*/ 25 h 153"/>
                  <a:gd name="T12" fmla="*/ 104 w 144"/>
                  <a:gd name="T13" fmla="*/ 37 h 153"/>
                  <a:gd name="T14" fmla="*/ 89 w 144"/>
                  <a:gd name="T15" fmla="*/ 17 h 153"/>
                  <a:gd name="T16" fmla="*/ 78 w 144"/>
                  <a:gd name="T17" fmla="*/ 9 h 153"/>
                  <a:gd name="T18" fmla="*/ 91 w 144"/>
                  <a:gd name="T19" fmla="*/ 22 h 153"/>
                  <a:gd name="T20" fmla="*/ 87 w 144"/>
                  <a:gd name="T21" fmla="*/ 20 h 153"/>
                  <a:gd name="T22" fmla="*/ 81 w 144"/>
                  <a:gd name="T23" fmla="*/ 20 h 153"/>
                  <a:gd name="T24" fmla="*/ 73 w 144"/>
                  <a:gd name="T25" fmla="*/ 23 h 153"/>
                  <a:gd name="T26" fmla="*/ 68 w 144"/>
                  <a:gd name="T27" fmla="*/ 22 h 153"/>
                  <a:gd name="T28" fmla="*/ 66 w 144"/>
                  <a:gd name="T29" fmla="*/ 30 h 153"/>
                  <a:gd name="T30" fmla="*/ 57 w 144"/>
                  <a:gd name="T31" fmla="*/ 25 h 153"/>
                  <a:gd name="T32" fmla="*/ 53 w 144"/>
                  <a:gd name="T33" fmla="*/ 17 h 153"/>
                  <a:gd name="T34" fmla="*/ 44 w 144"/>
                  <a:gd name="T35" fmla="*/ 14 h 153"/>
                  <a:gd name="T36" fmla="*/ 35 w 144"/>
                  <a:gd name="T37" fmla="*/ 18 h 153"/>
                  <a:gd name="T38" fmla="*/ 30 w 144"/>
                  <a:gd name="T39" fmla="*/ 23 h 153"/>
                  <a:gd name="T40" fmla="*/ 30 w 144"/>
                  <a:gd name="T41" fmla="*/ 26 h 153"/>
                  <a:gd name="T42" fmla="*/ 21 w 144"/>
                  <a:gd name="T43" fmla="*/ 48 h 153"/>
                  <a:gd name="T44" fmla="*/ 32 w 144"/>
                  <a:gd name="T45" fmla="*/ 51 h 153"/>
                  <a:gd name="T46" fmla="*/ 42 w 144"/>
                  <a:gd name="T47" fmla="*/ 53 h 153"/>
                  <a:gd name="T48" fmla="*/ 27 w 144"/>
                  <a:gd name="T49" fmla="*/ 46 h 153"/>
                  <a:gd name="T50" fmla="*/ 40 w 144"/>
                  <a:gd name="T51" fmla="*/ 38 h 153"/>
                  <a:gd name="T52" fmla="*/ 43 w 144"/>
                  <a:gd name="T53" fmla="*/ 34 h 153"/>
                  <a:gd name="T54" fmla="*/ 48 w 144"/>
                  <a:gd name="T55" fmla="*/ 43 h 153"/>
                  <a:gd name="T56" fmla="*/ 49 w 144"/>
                  <a:gd name="T57" fmla="*/ 43 h 153"/>
                  <a:gd name="T58" fmla="*/ 52 w 144"/>
                  <a:gd name="T59" fmla="*/ 50 h 153"/>
                  <a:gd name="T60" fmla="*/ 46 w 144"/>
                  <a:gd name="T61" fmla="*/ 57 h 153"/>
                  <a:gd name="T62" fmla="*/ 27 w 144"/>
                  <a:gd name="T63" fmla="*/ 56 h 153"/>
                  <a:gd name="T64" fmla="*/ 21 w 144"/>
                  <a:gd name="T65" fmla="*/ 63 h 153"/>
                  <a:gd name="T66" fmla="*/ 14 w 144"/>
                  <a:gd name="T67" fmla="*/ 71 h 153"/>
                  <a:gd name="T68" fmla="*/ 9 w 144"/>
                  <a:gd name="T69" fmla="*/ 75 h 153"/>
                  <a:gd name="T70" fmla="*/ 5 w 144"/>
                  <a:gd name="T71" fmla="*/ 97 h 153"/>
                  <a:gd name="T72" fmla="*/ 7 w 144"/>
                  <a:gd name="T73" fmla="*/ 99 h 153"/>
                  <a:gd name="T74" fmla="*/ 11 w 144"/>
                  <a:gd name="T75" fmla="*/ 98 h 153"/>
                  <a:gd name="T76" fmla="*/ 17 w 144"/>
                  <a:gd name="T77" fmla="*/ 90 h 153"/>
                  <a:gd name="T78" fmla="*/ 17 w 144"/>
                  <a:gd name="T79" fmla="*/ 90 h 153"/>
                  <a:gd name="T80" fmla="*/ 29 w 144"/>
                  <a:gd name="T81" fmla="*/ 82 h 153"/>
                  <a:gd name="T82" fmla="*/ 30 w 144"/>
                  <a:gd name="T83" fmla="*/ 81 h 153"/>
                  <a:gd name="T84" fmla="*/ 38 w 144"/>
                  <a:gd name="T85" fmla="*/ 85 h 153"/>
                  <a:gd name="T86" fmla="*/ 44 w 144"/>
                  <a:gd name="T87" fmla="*/ 91 h 153"/>
                  <a:gd name="T88" fmla="*/ 47 w 144"/>
                  <a:gd name="T89" fmla="*/ 88 h 153"/>
                  <a:gd name="T90" fmla="*/ 50 w 144"/>
                  <a:gd name="T91" fmla="*/ 87 h 153"/>
                  <a:gd name="T92" fmla="*/ 44 w 144"/>
                  <a:gd name="T93" fmla="*/ 84 h 153"/>
                  <a:gd name="T94" fmla="*/ 41 w 144"/>
                  <a:gd name="T95" fmla="*/ 79 h 153"/>
                  <a:gd name="T96" fmla="*/ 59 w 144"/>
                  <a:gd name="T97" fmla="*/ 93 h 153"/>
                  <a:gd name="T98" fmla="*/ 61 w 144"/>
                  <a:gd name="T99" fmla="*/ 89 h 153"/>
                  <a:gd name="T100" fmla="*/ 73 w 144"/>
                  <a:gd name="T101" fmla="*/ 96 h 153"/>
                  <a:gd name="T102" fmla="*/ 82 w 144"/>
                  <a:gd name="T103" fmla="*/ 115 h 153"/>
                  <a:gd name="T104" fmla="*/ 89 w 144"/>
                  <a:gd name="T105" fmla="*/ 129 h 153"/>
                  <a:gd name="T106" fmla="*/ 99 w 144"/>
                  <a:gd name="T107" fmla="*/ 131 h 153"/>
                  <a:gd name="T108" fmla="*/ 106 w 144"/>
                  <a:gd name="T109" fmla="*/ 114 h 153"/>
                  <a:gd name="T110" fmla="*/ 102 w 144"/>
                  <a:gd name="T111" fmla="*/ 110 h 153"/>
                  <a:gd name="T112" fmla="*/ 123 w 144"/>
                  <a:gd name="T113" fmla="*/ 123 h 153"/>
                  <a:gd name="T114" fmla="*/ 128 w 144"/>
                  <a:gd name="T115" fmla="*/ 138 h 153"/>
                  <a:gd name="T116" fmla="*/ 132 w 144"/>
                  <a:gd name="T117" fmla="*/ 129 h 153"/>
                  <a:gd name="T118" fmla="*/ 137 w 144"/>
                  <a:gd name="T119" fmla="*/ 141 h 153"/>
                  <a:gd name="T120" fmla="*/ 139 w 144"/>
                  <a:gd name="T121" fmla="*/ 143 h 153"/>
                  <a:gd name="T122" fmla="*/ 143 w 144"/>
                  <a:gd name="T12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4" h="153">
                    <a:moveTo>
                      <a:pt x="144" y="101"/>
                    </a:moveTo>
                    <a:cubicBezTo>
                      <a:pt x="142" y="88"/>
                      <a:pt x="142" y="88"/>
                      <a:pt x="140" y="82"/>
                    </a:cubicBezTo>
                    <a:cubicBezTo>
                      <a:pt x="136" y="69"/>
                      <a:pt x="136" y="69"/>
                      <a:pt x="134" y="63"/>
                    </a:cubicBezTo>
                    <a:cubicBezTo>
                      <a:pt x="132" y="59"/>
                      <a:pt x="129" y="54"/>
                      <a:pt x="127" y="50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17" y="35"/>
                      <a:pt x="117" y="35"/>
                      <a:pt x="113" y="30"/>
                    </a:cubicBezTo>
                    <a:cubicBezTo>
                      <a:pt x="104" y="21"/>
                      <a:pt x="104" y="21"/>
                      <a:pt x="99" y="17"/>
                    </a:cubicBezTo>
                    <a:cubicBezTo>
                      <a:pt x="98" y="16"/>
                      <a:pt x="97" y="16"/>
                      <a:pt x="96" y="15"/>
                    </a:cubicBezTo>
                    <a:cubicBezTo>
                      <a:pt x="89" y="10"/>
                      <a:pt x="88" y="9"/>
                      <a:pt x="83" y="6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4" y="1"/>
                      <a:pt x="73" y="1"/>
                      <a:pt x="70" y="0"/>
                    </a:cubicBezTo>
                    <a:cubicBezTo>
                      <a:pt x="72" y="0"/>
                      <a:pt x="72" y="1"/>
                      <a:pt x="73" y="1"/>
                    </a:cubicBezTo>
                    <a:cubicBezTo>
                      <a:pt x="74" y="2"/>
                      <a:pt x="76" y="2"/>
                      <a:pt x="77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5" y="2"/>
                      <a:pt x="75" y="2"/>
                      <a:pt x="77" y="4"/>
                    </a:cubicBezTo>
                    <a:cubicBezTo>
                      <a:pt x="78" y="4"/>
                      <a:pt x="78" y="4"/>
                      <a:pt x="81" y="6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1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7" y="13"/>
                    </a:cubicBezTo>
                    <a:cubicBezTo>
                      <a:pt x="85" y="12"/>
                      <a:pt x="84" y="10"/>
                      <a:pt x="81" y="9"/>
                    </a:cubicBezTo>
                    <a:cubicBezTo>
                      <a:pt x="83" y="11"/>
                      <a:pt x="84" y="11"/>
                      <a:pt x="85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3"/>
                      <a:pt x="86" y="14"/>
                      <a:pt x="86" y="14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2" y="20"/>
                      <a:pt x="92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1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23"/>
                      <a:pt x="96" y="23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0" y="32"/>
                      <a:pt x="102" y="33"/>
                      <a:pt x="104" y="37"/>
                    </a:cubicBezTo>
                    <a:cubicBezTo>
                      <a:pt x="102" y="33"/>
                      <a:pt x="99" y="32"/>
                      <a:pt x="96" y="27"/>
                    </a:cubicBezTo>
                    <a:cubicBezTo>
                      <a:pt x="96" y="27"/>
                      <a:pt x="95" y="27"/>
                      <a:pt x="95" y="26"/>
                    </a:cubicBezTo>
                    <a:cubicBezTo>
                      <a:pt x="96" y="26"/>
                      <a:pt x="96" y="27"/>
                      <a:pt x="97" y="26"/>
                    </a:cubicBezTo>
                    <a:cubicBezTo>
                      <a:pt x="97" y="26"/>
                      <a:pt x="97" y="26"/>
                      <a:pt x="96" y="25"/>
                    </a:cubicBezTo>
                    <a:cubicBezTo>
                      <a:pt x="96" y="25"/>
                      <a:pt x="96" y="24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1" y="19"/>
                      <a:pt x="90" y="18"/>
                      <a:pt x="89" y="17"/>
                    </a:cubicBezTo>
                    <a:cubicBezTo>
                      <a:pt x="88" y="16"/>
                      <a:pt x="87" y="15"/>
                      <a:pt x="86" y="15"/>
                    </a:cubicBezTo>
                    <a:cubicBezTo>
                      <a:pt x="85" y="14"/>
                      <a:pt x="85" y="13"/>
                      <a:pt x="84" y="12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1" y="10"/>
                      <a:pt x="80" y="9"/>
                      <a:pt x="78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80" y="11"/>
                      <a:pt x="80" y="11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3"/>
                      <a:pt x="82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5" y="19"/>
                      <a:pt x="89" y="20"/>
                    </a:cubicBezTo>
                    <a:cubicBezTo>
                      <a:pt x="90" y="20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2"/>
                      <a:pt x="90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3" y="19"/>
                      <a:pt x="81" y="17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0"/>
                    </a:cubicBezTo>
                    <a:cubicBezTo>
                      <a:pt x="83" y="20"/>
                      <a:pt x="83" y="20"/>
                      <a:pt x="80" y="18"/>
                    </a:cubicBezTo>
                    <a:cubicBezTo>
                      <a:pt x="80" y="19"/>
                      <a:pt x="80" y="19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0"/>
                      <a:pt x="80" y="20"/>
                      <a:pt x="79" y="19"/>
                    </a:cubicBezTo>
                    <a:cubicBezTo>
                      <a:pt x="78" y="20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19"/>
                      <a:pt x="75" y="20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3" y="22"/>
                      <a:pt x="73" y="23"/>
                    </a:cubicBezTo>
                    <a:cubicBezTo>
                      <a:pt x="74" y="23"/>
                      <a:pt x="74" y="23"/>
                      <a:pt x="73" y="24"/>
                    </a:cubicBezTo>
                    <a:cubicBezTo>
                      <a:pt x="74" y="25"/>
                      <a:pt x="74" y="25"/>
                      <a:pt x="74" y="26"/>
                    </a:cubicBezTo>
                    <a:cubicBezTo>
                      <a:pt x="71" y="26"/>
                      <a:pt x="71" y="24"/>
                      <a:pt x="71" y="23"/>
                    </a:cubicBezTo>
                    <a:cubicBezTo>
                      <a:pt x="71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0"/>
                      <a:pt x="69" y="20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3"/>
                      <a:pt x="68" y="23"/>
                      <a:pt x="70" y="25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9"/>
                      <a:pt x="69" y="30"/>
                      <a:pt x="69" y="31"/>
                    </a:cubicBezTo>
                    <a:cubicBezTo>
                      <a:pt x="68" y="31"/>
                      <a:pt x="68" y="31"/>
                      <a:pt x="66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30"/>
                      <a:pt x="64" y="31"/>
                      <a:pt x="64" y="31"/>
                    </a:cubicBezTo>
                    <a:cubicBezTo>
                      <a:pt x="63" y="31"/>
                      <a:pt x="63" y="31"/>
                      <a:pt x="61" y="30"/>
                    </a:cubicBezTo>
                    <a:cubicBezTo>
                      <a:pt x="60" y="29"/>
                      <a:pt x="60" y="29"/>
                      <a:pt x="61" y="28"/>
                    </a:cubicBezTo>
                    <a:cubicBezTo>
                      <a:pt x="61" y="28"/>
                      <a:pt x="61" y="28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8" y="26"/>
                      <a:pt x="60" y="27"/>
                      <a:pt x="62" y="26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7"/>
                      <a:pt x="66" y="27"/>
                      <a:pt x="67" y="27"/>
                    </a:cubicBezTo>
                    <a:cubicBezTo>
                      <a:pt x="67" y="25"/>
                      <a:pt x="67" y="25"/>
                      <a:pt x="67" y="24"/>
                    </a:cubicBezTo>
                    <a:cubicBezTo>
                      <a:pt x="66" y="23"/>
                      <a:pt x="66" y="23"/>
                      <a:pt x="60" y="20"/>
                    </a:cubicBezTo>
                    <a:cubicBezTo>
                      <a:pt x="58" y="19"/>
                      <a:pt x="53" y="17"/>
                      <a:pt x="53" y="17"/>
                    </a:cubicBezTo>
                    <a:cubicBezTo>
                      <a:pt x="51" y="17"/>
                      <a:pt x="50" y="18"/>
                      <a:pt x="49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5"/>
                      <a:pt x="45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4"/>
                      <a:pt x="41" y="14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9"/>
                      <a:pt x="32" y="20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2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8" y="23"/>
                      <a:pt x="28" y="23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1" y="25"/>
                      <a:pt x="30" y="26"/>
                    </a:cubicBezTo>
                    <a:cubicBezTo>
                      <a:pt x="29" y="30"/>
                      <a:pt x="27" y="31"/>
                      <a:pt x="27" y="31"/>
                    </a:cubicBezTo>
                    <a:cubicBezTo>
                      <a:pt x="27" y="32"/>
                      <a:pt x="27" y="33"/>
                      <a:pt x="27" y="34"/>
                    </a:cubicBezTo>
                    <a:cubicBezTo>
                      <a:pt x="23" y="35"/>
                      <a:pt x="22" y="37"/>
                      <a:pt x="22" y="38"/>
                    </a:cubicBezTo>
                    <a:cubicBezTo>
                      <a:pt x="21" y="39"/>
                      <a:pt x="20" y="38"/>
                      <a:pt x="19" y="39"/>
                    </a:cubicBezTo>
                    <a:cubicBezTo>
                      <a:pt x="19" y="40"/>
                      <a:pt x="19" y="41"/>
                      <a:pt x="19" y="42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1" y="47"/>
                      <a:pt x="21" y="48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5" y="51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1" y="47"/>
                      <a:pt x="31" y="48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4"/>
                      <a:pt x="34" y="54"/>
                      <a:pt x="35" y="54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8" y="54"/>
                      <a:pt x="39" y="54"/>
                    </a:cubicBezTo>
                    <a:cubicBezTo>
                      <a:pt x="41" y="53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7"/>
                      <a:pt x="41" y="47"/>
                      <a:pt x="41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2" y="46"/>
                      <a:pt x="43" y="46"/>
                      <a:pt x="43" y="45"/>
                    </a:cubicBezTo>
                    <a:cubicBezTo>
                      <a:pt x="38" y="46"/>
                      <a:pt x="33" y="46"/>
                      <a:pt x="27" y="46"/>
                    </a:cubicBezTo>
                    <a:cubicBezTo>
                      <a:pt x="33" y="46"/>
                      <a:pt x="38" y="46"/>
                      <a:pt x="43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3"/>
                      <a:pt x="43" y="43"/>
                      <a:pt x="40" y="42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39" y="40"/>
                      <a:pt x="39" y="40"/>
                    </a:cubicBezTo>
                    <a:cubicBezTo>
                      <a:pt x="39" y="40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2" y="34"/>
                      <a:pt x="43" y="34"/>
                    </a:cubicBezTo>
                    <a:cubicBezTo>
                      <a:pt x="44" y="32"/>
                      <a:pt x="44" y="32"/>
                      <a:pt x="43" y="30"/>
                    </a:cubicBezTo>
                    <a:cubicBezTo>
                      <a:pt x="46" y="28"/>
                      <a:pt x="48" y="29"/>
                      <a:pt x="48" y="31"/>
                    </a:cubicBezTo>
                    <a:cubicBezTo>
                      <a:pt x="47" y="33"/>
                      <a:pt x="45" y="34"/>
                      <a:pt x="44" y="36"/>
                    </a:cubicBezTo>
                    <a:cubicBezTo>
                      <a:pt x="44" y="36"/>
                      <a:pt x="45" y="40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0"/>
                      <a:pt x="58" y="44"/>
                    </a:cubicBezTo>
                    <a:cubicBezTo>
                      <a:pt x="58" y="44"/>
                      <a:pt x="57" y="45"/>
                      <a:pt x="57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5"/>
                      <a:pt x="49" y="46"/>
                      <a:pt x="48" y="46"/>
                    </a:cubicBezTo>
                    <a:cubicBezTo>
                      <a:pt x="48" y="49"/>
                      <a:pt x="53" y="47"/>
                      <a:pt x="52" y="50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0"/>
                    </a:cubicBezTo>
                    <a:cubicBezTo>
                      <a:pt x="47" y="51"/>
                      <a:pt x="47" y="51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4"/>
                      <a:pt x="48" y="55"/>
                    </a:cubicBezTo>
                    <a:cubicBezTo>
                      <a:pt x="48" y="55"/>
                      <a:pt x="48" y="55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6"/>
                      <a:pt x="27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8"/>
                      <a:pt x="22" y="58"/>
                      <a:pt x="21" y="59"/>
                    </a:cubicBezTo>
                    <a:cubicBezTo>
                      <a:pt x="21" y="60"/>
                      <a:pt x="21" y="60"/>
                      <a:pt x="21" y="63"/>
                    </a:cubicBezTo>
                    <a:cubicBezTo>
                      <a:pt x="20" y="64"/>
                      <a:pt x="20" y="65"/>
                      <a:pt x="19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7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4" y="7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2" y="70"/>
                      <a:pt x="12" y="70"/>
                    </a:cubicBezTo>
                    <a:cubicBezTo>
                      <a:pt x="10" y="69"/>
                      <a:pt x="10" y="70"/>
                      <a:pt x="10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6" y="72"/>
                      <a:pt x="6" y="72"/>
                      <a:pt x="6" y="73"/>
                    </a:cubicBezTo>
                    <a:cubicBezTo>
                      <a:pt x="6" y="73"/>
                      <a:pt x="6" y="73"/>
                      <a:pt x="7" y="75"/>
                    </a:cubicBezTo>
                    <a:cubicBezTo>
                      <a:pt x="8" y="75"/>
                      <a:pt x="8" y="75"/>
                      <a:pt x="9" y="75"/>
                    </a:cubicBezTo>
                    <a:cubicBezTo>
                      <a:pt x="12" y="78"/>
                      <a:pt x="12" y="78"/>
                      <a:pt x="13" y="82"/>
                    </a:cubicBezTo>
                    <a:cubicBezTo>
                      <a:pt x="12" y="83"/>
                      <a:pt x="12" y="84"/>
                      <a:pt x="11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2" y="81"/>
                      <a:pt x="0" y="85"/>
                    </a:cubicBezTo>
                    <a:cubicBezTo>
                      <a:pt x="1" y="89"/>
                      <a:pt x="0" y="93"/>
                      <a:pt x="1" y="97"/>
                    </a:cubicBezTo>
                    <a:cubicBezTo>
                      <a:pt x="1" y="97"/>
                      <a:pt x="1" y="97"/>
                      <a:pt x="2" y="98"/>
                    </a:cubicBezTo>
                    <a:cubicBezTo>
                      <a:pt x="3" y="98"/>
                      <a:pt x="3" y="96"/>
                      <a:pt x="5" y="97"/>
                    </a:cubicBezTo>
                    <a:cubicBezTo>
                      <a:pt x="6" y="97"/>
                      <a:pt x="6" y="98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8" y="99"/>
                      <a:pt x="9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5" y="97"/>
                      <a:pt x="16" y="94"/>
                      <a:pt x="16" y="94"/>
                    </a:cubicBezTo>
                    <a:cubicBezTo>
                      <a:pt x="16" y="90"/>
                      <a:pt x="16" y="90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7"/>
                      <a:pt x="22" y="86"/>
                      <a:pt x="2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5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2"/>
                      <a:pt x="40" y="91"/>
                      <a:pt x="38" y="92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0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8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39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3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2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9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9"/>
                    </a:cubicBezTo>
                    <a:cubicBezTo>
                      <a:pt x="62" y="87"/>
                      <a:pt x="65" y="84"/>
                      <a:pt x="66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90"/>
                      <a:pt x="64" y="90"/>
                      <a:pt x="64" y="91"/>
                    </a:cubicBezTo>
                    <a:cubicBezTo>
                      <a:pt x="65" y="94"/>
                      <a:pt x="68" y="94"/>
                      <a:pt x="70" y="95"/>
                    </a:cubicBezTo>
                    <a:cubicBezTo>
                      <a:pt x="71" y="95"/>
                      <a:pt x="72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6" y="97"/>
                      <a:pt x="76" y="96"/>
                    </a:cubicBezTo>
                    <a:cubicBezTo>
                      <a:pt x="76" y="96"/>
                      <a:pt x="76" y="95"/>
                      <a:pt x="75" y="95"/>
                    </a:cubicBezTo>
                    <a:cubicBezTo>
                      <a:pt x="77" y="92"/>
                      <a:pt x="78" y="93"/>
                      <a:pt x="79" y="94"/>
                    </a:cubicBezTo>
                    <a:cubicBezTo>
                      <a:pt x="78" y="103"/>
                      <a:pt x="77" y="103"/>
                      <a:pt x="74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1" y="113"/>
                      <a:pt x="82" y="115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3" y="118"/>
                      <a:pt x="85" y="119"/>
                      <a:pt x="85" y="122"/>
                    </a:cubicBezTo>
                    <a:cubicBezTo>
                      <a:pt x="85" y="122"/>
                      <a:pt x="85" y="122"/>
                      <a:pt x="87" y="123"/>
                    </a:cubicBezTo>
                    <a:cubicBezTo>
                      <a:pt x="86" y="125"/>
                      <a:pt x="86" y="126"/>
                      <a:pt x="88" y="126"/>
                    </a:cubicBezTo>
                    <a:cubicBezTo>
                      <a:pt x="88" y="127"/>
                      <a:pt x="88" y="127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9"/>
                      <a:pt x="89" y="129"/>
                    </a:cubicBezTo>
                    <a:cubicBezTo>
                      <a:pt x="88" y="132"/>
                      <a:pt x="91" y="133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5" y="133"/>
                      <a:pt x="96" y="132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104" y="130"/>
                      <a:pt x="110" y="116"/>
                      <a:pt x="110" y="116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3" y="115"/>
                      <a:pt x="103" y="115"/>
                      <a:pt x="101" y="112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100" y="106"/>
                      <a:pt x="100" y="107"/>
                      <a:pt x="100" y="108"/>
                    </a:cubicBezTo>
                    <a:cubicBezTo>
                      <a:pt x="101" y="108"/>
                      <a:pt x="101" y="109"/>
                      <a:pt x="102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1" y="117"/>
                      <a:pt x="120" y="119"/>
                      <a:pt x="121" y="120"/>
                    </a:cubicBezTo>
                    <a:cubicBezTo>
                      <a:pt x="121" y="120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1" y="122"/>
                    </a:cubicBezTo>
                    <a:cubicBezTo>
                      <a:pt x="122" y="122"/>
                      <a:pt x="122" y="123"/>
                      <a:pt x="123" y="123"/>
                    </a:cubicBezTo>
                    <a:cubicBezTo>
                      <a:pt x="123" y="123"/>
                      <a:pt x="123" y="123"/>
                      <a:pt x="124" y="122"/>
                    </a:cubicBezTo>
                    <a:cubicBezTo>
                      <a:pt x="125" y="123"/>
                      <a:pt x="124" y="131"/>
                      <a:pt x="124" y="131"/>
                    </a:cubicBezTo>
                    <a:cubicBezTo>
                      <a:pt x="124" y="133"/>
                      <a:pt x="124" y="135"/>
                      <a:pt x="124" y="136"/>
                    </a:cubicBezTo>
                    <a:cubicBezTo>
                      <a:pt x="125" y="138"/>
                      <a:pt x="124" y="140"/>
                      <a:pt x="125" y="142"/>
                    </a:cubicBezTo>
                    <a:cubicBezTo>
                      <a:pt x="127" y="141"/>
                      <a:pt x="127" y="141"/>
                      <a:pt x="127" y="140"/>
                    </a:cubicBezTo>
                    <a:cubicBezTo>
                      <a:pt x="127" y="140"/>
                      <a:pt x="127" y="139"/>
                      <a:pt x="127" y="139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8" y="138"/>
                      <a:pt x="128" y="137"/>
                      <a:pt x="128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9" y="136"/>
                      <a:pt x="129" y="136"/>
                      <a:pt x="129" y="134"/>
                    </a:cubicBezTo>
                    <a:cubicBezTo>
                      <a:pt x="130" y="132"/>
                      <a:pt x="130" y="132"/>
                      <a:pt x="130" y="131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2" y="130"/>
                      <a:pt x="132" y="130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7"/>
                      <a:pt x="133" y="127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7" y="124"/>
                      <a:pt x="137" y="124"/>
                      <a:pt x="138" y="124"/>
                    </a:cubicBezTo>
                    <a:cubicBezTo>
                      <a:pt x="138" y="124"/>
                      <a:pt x="138" y="124"/>
                      <a:pt x="138" y="133"/>
                    </a:cubicBezTo>
                    <a:cubicBezTo>
                      <a:pt x="138" y="133"/>
                      <a:pt x="138" y="133"/>
                      <a:pt x="139" y="131"/>
                    </a:cubicBezTo>
                    <a:cubicBezTo>
                      <a:pt x="139" y="131"/>
                      <a:pt x="139" y="131"/>
                      <a:pt x="137" y="141"/>
                    </a:cubicBezTo>
                    <a:cubicBezTo>
                      <a:pt x="136" y="146"/>
                      <a:pt x="136" y="146"/>
                      <a:pt x="135" y="152"/>
                    </a:cubicBezTo>
                    <a:cubicBezTo>
                      <a:pt x="135" y="153"/>
                      <a:pt x="135" y="153"/>
                      <a:pt x="136" y="153"/>
                    </a:cubicBezTo>
                    <a:cubicBezTo>
                      <a:pt x="137" y="150"/>
                      <a:pt x="137" y="150"/>
                      <a:pt x="137" y="148"/>
                    </a:cubicBezTo>
                    <a:cubicBezTo>
                      <a:pt x="137" y="148"/>
                      <a:pt x="137" y="148"/>
                      <a:pt x="137" y="148"/>
                    </a:cubicBezTo>
                    <a:cubicBezTo>
                      <a:pt x="137" y="146"/>
                      <a:pt x="137" y="144"/>
                      <a:pt x="139" y="138"/>
                    </a:cubicBezTo>
                    <a:cubicBezTo>
                      <a:pt x="140" y="139"/>
                      <a:pt x="139" y="143"/>
                      <a:pt x="139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41" y="140"/>
                      <a:pt x="141" y="136"/>
                      <a:pt x="142" y="131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2" y="130"/>
                      <a:pt x="142" y="128"/>
                      <a:pt x="143" y="126"/>
                    </a:cubicBezTo>
                    <a:cubicBezTo>
                      <a:pt x="143" y="127"/>
                      <a:pt x="143" y="127"/>
                      <a:pt x="143" y="128"/>
                    </a:cubicBezTo>
                    <a:cubicBezTo>
                      <a:pt x="143" y="127"/>
                      <a:pt x="143" y="127"/>
                      <a:pt x="143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4" y="114"/>
                      <a:pt x="144" y="112"/>
                      <a:pt x="14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Rectangle 247">
                <a:extLst>
                  <a:ext uri="{FF2B5EF4-FFF2-40B4-BE49-F238E27FC236}">
                    <a16:creationId xmlns:a16="http://schemas.microsoft.com/office/drawing/2014/main" id="{9CEE0D47-4647-4041-89F0-F572DB625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40175" y="3381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248">
                <a:extLst>
                  <a:ext uri="{FF2B5EF4-FFF2-40B4-BE49-F238E27FC236}">
                    <a16:creationId xmlns:a16="http://schemas.microsoft.com/office/drawing/2014/main" id="{FF7D2B97-969E-4C06-B706-8FC627683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965200"/>
                <a:ext cx="58737" cy="82550"/>
              </a:xfrm>
              <a:custGeom>
                <a:avLst/>
                <a:gdLst>
                  <a:gd name="T0" fmla="*/ 15 w 16"/>
                  <a:gd name="T1" fmla="*/ 0 h 22"/>
                  <a:gd name="T2" fmla="*/ 15 w 16"/>
                  <a:gd name="T3" fmla="*/ 0 h 22"/>
                  <a:gd name="T4" fmla="*/ 14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9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7 h 22"/>
                  <a:gd name="T18" fmla="*/ 8 w 16"/>
                  <a:gd name="T19" fmla="*/ 7 h 22"/>
                  <a:gd name="T20" fmla="*/ 8 w 16"/>
                  <a:gd name="T21" fmla="*/ 7 h 22"/>
                  <a:gd name="T22" fmla="*/ 6 w 16"/>
                  <a:gd name="T23" fmla="*/ 8 h 22"/>
                  <a:gd name="T24" fmla="*/ 6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4 w 16"/>
                  <a:gd name="T31" fmla="*/ 14 h 22"/>
                  <a:gd name="T32" fmla="*/ 3 w 16"/>
                  <a:gd name="T33" fmla="*/ 15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2 h 22"/>
                  <a:gd name="T44" fmla="*/ 11 w 16"/>
                  <a:gd name="T45" fmla="*/ 9 h 22"/>
                  <a:gd name="T46" fmla="*/ 12 w 16"/>
                  <a:gd name="T47" fmla="*/ 9 h 22"/>
                  <a:gd name="T48" fmla="*/ 13 w 16"/>
                  <a:gd name="T49" fmla="*/ 9 h 22"/>
                  <a:gd name="T50" fmla="*/ 13 w 16"/>
                  <a:gd name="T51" fmla="*/ 7 h 22"/>
                  <a:gd name="T52" fmla="*/ 14 w 16"/>
                  <a:gd name="T53" fmla="*/ 6 h 22"/>
                  <a:gd name="T54" fmla="*/ 14 w 16"/>
                  <a:gd name="T55" fmla="*/ 6 h 22"/>
                  <a:gd name="T56" fmla="*/ 14 w 16"/>
                  <a:gd name="T57" fmla="*/ 6 h 22"/>
                  <a:gd name="T58" fmla="*/ 14 w 16"/>
                  <a:gd name="T59" fmla="*/ 6 h 22"/>
                  <a:gd name="T60" fmla="*/ 14 w 16"/>
                  <a:gd name="T61" fmla="*/ 6 h 22"/>
                  <a:gd name="T62" fmla="*/ 14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6 w 16"/>
                  <a:gd name="T69" fmla="*/ 2 h 22"/>
                  <a:gd name="T70" fmla="*/ 15 w 16"/>
                  <a:gd name="T7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2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2" y="3"/>
                    </a:cubicBezTo>
                    <a:cubicBezTo>
                      <a:pt x="10" y="5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9" y="14"/>
                      <a:pt x="10" y="12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3"/>
                      <a:pt x="16" y="2"/>
                    </a:cubicBezTo>
                    <a:cubicBezTo>
                      <a:pt x="16" y="2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Freeform 249">
                <a:extLst>
                  <a:ext uri="{FF2B5EF4-FFF2-40B4-BE49-F238E27FC236}">
                    <a16:creationId xmlns:a16="http://schemas.microsoft.com/office/drawing/2014/main" id="{9FAE2207-DBAC-4FDB-BD38-C93DBD273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6600" y="293687"/>
                <a:ext cx="615950" cy="600075"/>
              </a:xfrm>
              <a:custGeom>
                <a:avLst/>
                <a:gdLst>
                  <a:gd name="T0" fmla="*/ 164 w 164"/>
                  <a:gd name="T1" fmla="*/ 62 h 160"/>
                  <a:gd name="T2" fmla="*/ 82 w 164"/>
                  <a:gd name="T3" fmla="*/ 0 h 160"/>
                  <a:gd name="T4" fmla="*/ 0 w 164"/>
                  <a:gd name="T5" fmla="*/ 62 h 160"/>
                  <a:gd name="T6" fmla="*/ 82 w 164"/>
                  <a:gd name="T7" fmla="*/ 124 h 160"/>
                  <a:gd name="T8" fmla="*/ 94 w 164"/>
                  <a:gd name="T9" fmla="*/ 123 h 160"/>
                  <a:gd name="T10" fmla="*/ 122 w 164"/>
                  <a:gd name="T11" fmla="*/ 160 h 160"/>
                  <a:gd name="T12" fmla="*/ 115 w 164"/>
                  <a:gd name="T13" fmla="*/ 118 h 160"/>
                  <a:gd name="T14" fmla="*/ 164 w 164"/>
                  <a:gd name="T15" fmla="*/ 6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60">
                    <a:moveTo>
                      <a:pt x="164" y="62"/>
                    </a:moveTo>
                    <a:cubicBezTo>
                      <a:pt x="164" y="28"/>
                      <a:pt x="127" y="0"/>
                      <a:pt x="82" y="0"/>
                    </a:cubicBezTo>
                    <a:cubicBezTo>
                      <a:pt x="37" y="0"/>
                      <a:pt x="0" y="28"/>
                      <a:pt x="0" y="62"/>
                    </a:cubicBezTo>
                    <a:cubicBezTo>
                      <a:pt x="0" y="96"/>
                      <a:pt x="37" y="124"/>
                      <a:pt x="82" y="124"/>
                    </a:cubicBezTo>
                    <a:cubicBezTo>
                      <a:pt x="86" y="124"/>
                      <a:pt x="90" y="123"/>
                      <a:pt x="94" y="123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44" y="109"/>
                      <a:pt x="164" y="87"/>
                      <a:pt x="164" y="62"/>
                    </a:cubicBezTo>
                    <a:close/>
                  </a:path>
                </a:pathLst>
              </a:custGeom>
              <a:solidFill>
                <a:srgbClr val="F0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250">
                <a:extLst>
                  <a:ext uri="{FF2B5EF4-FFF2-40B4-BE49-F238E27FC236}">
                    <a16:creationId xmlns:a16="http://schemas.microsoft.com/office/drawing/2014/main" id="{3FB8C424-7821-4542-8561-ED358CC1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511175"/>
                <a:ext cx="620712" cy="600075"/>
              </a:xfrm>
              <a:custGeom>
                <a:avLst/>
                <a:gdLst>
                  <a:gd name="T0" fmla="*/ 82 w 165"/>
                  <a:gd name="T1" fmla="*/ 0 h 160"/>
                  <a:gd name="T2" fmla="*/ 0 w 165"/>
                  <a:gd name="T3" fmla="*/ 62 h 160"/>
                  <a:gd name="T4" fmla="*/ 49 w 165"/>
                  <a:gd name="T5" fmla="*/ 119 h 160"/>
                  <a:gd name="T6" fmla="*/ 42 w 165"/>
                  <a:gd name="T7" fmla="*/ 160 h 160"/>
                  <a:gd name="T8" fmla="*/ 70 w 165"/>
                  <a:gd name="T9" fmla="*/ 123 h 160"/>
                  <a:gd name="T10" fmla="*/ 82 w 165"/>
                  <a:gd name="T11" fmla="*/ 124 h 160"/>
                  <a:gd name="T12" fmla="*/ 165 w 165"/>
                  <a:gd name="T13" fmla="*/ 62 h 160"/>
                  <a:gd name="T14" fmla="*/ 82 w 165"/>
                  <a:gd name="T1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60">
                    <a:moveTo>
                      <a:pt x="82" y="0"/>
                    </a:moveTo>
                    <a:cubicBezTo>
                      <a:pt x="37" y="0"/>
                      <a:pt x="0" y="28"/>
                      <a:pt x="0" y="62"/>
                    </a:cubicBezTo>
                    <a:cubicBezTo>
                      <a:pt x="0" y="87"/>
                      <a:pt x="20" y="109"/>
                      <a:pt x="49" y="11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4" y="124"/>
                      <a:pt x="78" y="124"/>
                      <a:pt x="82" y="124"/>
                    </a:cubicBezTo>
                    <a:cubicBezTo>
                      <a:pt x="128" y="124"/>
                      <a:pt x="165" y="96"/>
                      <a:pt x="165" y="62"/>
                    </a:cubicBezTo>
                    <a:cubicBezTo>
                      <a:pt x="165" y="28"/>
                      <a:pt x="128" y="0"/>
                      <a:pt x="82" y="0"/>
                    </a:cubicBezTo>
                    <a:close/>
                  </a:path>
                </a:pathLst>
              </a:custGeom>
              <a:solidFill>
                <a:srgbClr val="E04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251">
                <a:extLst>
                  <a:ext uri="{FF2B5EF4-FFF2-40B4-BE49-F238E27FC236}">
                    <a16:creationId xmlns:a16="http://schemas.microsoft.com/office/drawing/2014/main" id="{E3A5135F-EA97-462D-B3F5-D848036C9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1563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252">
                <a:extLst>
                  <a:ext uri="{FF2B5EF4-FFF2-40B4-BE49-F238E27FC236}">
                    <a16:creationId xmlns:a16="http://schemas.microsoft.com/office/drawing/2014/main" id="{E08B47AB-2E54-4D11-858A-A48940936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1525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253">
                <a:extLst>
                  <a:ext uri="{FF2B5EF4-FFF2-40B4-BE49-F238E27FC236}">
                    <a16:creationId xmlns:a16="http://schemas.microsoft.com/office/drawing/2014/main" id="{557BE315-AAF8-4EEB-ACB7-8F839F372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0750" y="706437"/>
                <a:ext cx="77787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Freeform 254">
                <a:extLst>
                  <a:ext uri="{FF2B5EF4-FFF2-40B4-BE49-F238E27FC236}">
                    <a16:creationId xmlns:a16="http://schemas.microsoft.com/office/drawing/2014/main" id="{0462F1C7-37D7-471D-B2A8-CC93C9A6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49613" y="1644650"/>
                <a:ext cx="357187" cy="401638"/>
              </a:xfrm>
              <a:custGeom>
                <a:avLst/>
                <a:gdLst>
                  <a:gd name="T0" fmla="*/ 0 w 225"/>
                  <a:gd name="T1" fmla="*/ 204 h 253"/>
                  <a:gd name="T2" fmla="*/ 64 w 225"/>
                  <a:gd name="T3" fmla="*/ 253 h 253"/>
                  <a:gd name="T4" fmla="*/ 225 w 225"/>
                  <a:gd name="T5" fmla="*/ 50 h 253"/>
                  <a:gd name="T6" fmla="*/ 159 w 225"/>
                  <a:gd name="T7" fmla="*/ 0 h 253"/>
                  <a:gd name="T8" fmla="*/ 0 w 225"/>
                  <a:gd name="T9" fmla="*/ 20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53">
                    <a:moveTo>
                      <a:pt x="0" y="204"/>
                    </a:moveTo>
                    <a:lnTo>
                      <a:pt x="64" y="253"/>
                    </a:lnTo>
                    <a:lnTo>
                      <a:pt x="225" y="50"/>
                    </a:lnTo>
                    <a:lnTo>
                      <a:pt x="15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255">
                <a:extLst>
                  <a:ext uri="{FF2B5EF4-FFF2-40B4-BE49-F238E27FC236}">
                    <a16:creationId xmlns:a16="http://schemas.microsoft.com/office/drawing/2014/main" id="{81C48D3A-376A-44B0-8E6A-96F9DB9F3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38475" y="1644650"/>
                <a:ext cx="146050" cy="131763"/>
              </a:xfrm>
              <a:custGeom>
                <a:avLst/>
                <a:gdLst>
                  <a:gd name="T0" fmla="*/ 0 w 92"/>
                  <a:gd name="T1" fmla="*/ 33 h 83"/>
                  <a:gd name="T2" fmla="*/ 26 w 92"/>
                  <a:gd name="T3" fmla="*/ 0 h 83"/>
                  <a:gd name="T4" fmla="*/ 92 w 92"/>
                  <a:gd name="T5" fmla="*/ 50 h 83"/>
                  <a:gd name="T6" fmla="*/ 66 w 92"/>
                  <a:gd name="T7" fmla="*/ 83 h 83"/>
                  <a:gd name="T8" fmla="*/ 0 w 92"/>
                  <a:gd name="T9" fmla="*/ 3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3">
                    <a:moveTo>
                      <a:pt x="0" y="33"/>
                    </a:moveTo>
                    <a:lnTo>
                      <a:pt x="26" y="0"/>
                    </a:lnTo>
                    <a:lnTo>
                      <a:pt x="92" y="50"/>
                    </a:lnTo>
                    <a:lnTo>
                      <a:pt x="66" y="8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256">
                <a:extLst>
                  <a:ext uri="{FF2B5EF4-FFF2-40B4-BE49-F238E27FC236}">
                    <a16:creationId xmlns:a16="http://schemas.microsoft.com/office/drawing/2014/main" id="{6BD31EA5-F34D-4626-B2B0-94D0E95F3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87650" y="1592262"/>
                <a:ext cx="161925" cy="157163"/>
              </a:xfrm>
              <a:custGeom>
                <a:avLst/>
                <a:gdLst>
                  <a:gd name="T0" fmla="*/ 3 w 43"/>
                  <a:gd name="T1" fmla="*/ 17 h 42"/>
                  <a:gd name="T2" fmla="*/ 4 w 43"/>
                  <a:gd name="T3" fmla="*/ 27 h 42"/>
                  <a:gd name="T4" fmla="*/ 19 w 43"/>
                  <a:gd name="T5" fmla="*/ 39 h 42"/>
                  <a:gd name="T6" fmla="*/ 30 w 43"/>
                  <a:gd name="T7" fmla="*/ 38 h 42"/>
                  <a:gd name="T8" fmla="*/ 40 w 43"/>
                  <a:gd name="T9" fmla="*/ 25 h 42"/>
                  <a:gd name="T10" fmla="*/ 39 w 43"/>
                  <a:gd name="T11" fmla="*/ 15 h 42"/>
                  <a:gd name="T12" fmla="*/ 24 w 43"/>
                  <a:gd name="T13" fmla="*/ 3 h 42"/>
                  <a:gd name="T14" fmla="*/ 14 w 43"/>
                  <a:gd name="T15" fmla="*/ 4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0" y="20"/>
                      <a:pt x="1" y="25"/>
                      <a:pt x="4" y="2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42"/>
                      <a:pt x="27" y="41"/>
                      <a:pt x="30" y="3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3" y="22"/>
                      <a:pt x="42" y="17"/>
                      <a:pt x="39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0"/>
                      <a:pt x="16" y="1"/>
                      <a:pt x="14" y="4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257">
                <a:extLst>
                  <a:ext uri="{FF2B5EF4-FFF2-40B4-BE49-F238E27FC236}">
                    <a16:creationId xmlns:a16="http://schemas.microsoft.com/office/drawing/2014/main" id="{6E21C8F2-8B58-4ABC-9BC7-18EF2904E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51225" y="984250"/>
                <a:ext cx="461962" cy="566738"/>
              </a:xfrm>
              <a:custGeom>
                <a:avLst/>
                <a:gdLst>
                  <a:gd name="T0" fmla="*/ 53 w 123"/>
                  <a:gd name="T1" fmla="*/ 69 h 151"/>
                  <a:gd name="T2" fmla="*/ 5 w 123"/>
                  <a:gd name="T3" fmla="*/ 147 h 151"/>
                  <a:gd name="T4" fmla="*/ 70 w 123"/>
                  <a:gd name="T5" fmla="*/ 82 h 151"/>
                  <a:gd name="T6" fmla="*/ 118 w 123"/>
                  <a:gd name="T7" fmla="*/ 4 h 151"/>
                  <a:gd name="T8" fmla="*/ 53 w 123"/>
                  <a:gd name="T9" fmla="*/ 6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51">
                    <a:moveTo>
                      <a:pt x="53" y="69"/>
                    </a:moveTo>
                    <a:cubicBezTo>
                      <a:pt x="22" y="108"/>
                      <a:pt x="0" y="143"/>
                      <a:pt x="5" y="147"/>
                    </a:cubicBezTo>
                    <a:cubicBezTo>
                      <a:pt x="10" y="151"/>
                      <a:pt x="39" y="122"/>
                      <a:pt x="70" y="82"/>
                    </a:cubicBezTo>
                    <a:cubicBezTo>
                      <a:pt x="101" y="43"/>
                      <a:pt x="123" y="8"/>
                      <a:pt x="118" y="4"/>
                    </a:cubicBezTo>
                    <a:cubicBezTo>
                      <a:pt x="113" y="0"/>
                      <a:pt x="84" y="29"/>
                      <a:pt x="53" y="69"/>
                    </a:cubicBez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258">
                <a:extLst>
                  <a:ext uri="{FF2B5EF4-FFF2-40B4-BE49-F238E27FC236}">
                    <a16:creationId xmlns:a16="http://schemas.microsoft.com/office/drawing/2014/main" id="{34043BD7-BE29-44F7-857C-7DBA17DA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67075" y="1938337"/>
                <a:ext cx="146050" cy="127000"/>
              </a:xfrm>
              <a:custGeom>
                <a:avLst/>
                <a:gdLst>
                  <a:gd name="T0" fmla="*/ 0 w 39"/>
                  <a:gd name="T1" fmla="*/ 5 h 34"/>
                  <a:gd name="T2" fmla="*/ 1 w 39"/>
                  <a:gd name="T3" fmla="*/ 7 h 34"/>
                  <a:gd name="T4" fmla="*/ 33 w 39"/>
                  <a:gd name="T5" fmla="*/ 33 h 34"/>
                  <a:gd name="T6" fmla="*/ 36 w 39"/>
                  <a:gd name="T7" fmla="*/ 33 h 34"/>
                  <a:gd name="T8" fmla="*/ 39 w 39"/>
                  <a:gd name="T9" fmla="*/ 29 h 34"/>
                  <a:gd name="T10" fmla="*/ 39 w 39"/>
                  <a:gd name="T11" fmla="*/ 26 h 34"/>
                  <a:gd name="T12" fmla="*/ 6 w 39"/>
                  <a:gd name="T13" fmla="*/ 0 h 34"/>
                  <a:gd name="T14" fmla="*/ 4 w 39"/>
                  <a:gd name="T15" fmla="*/ 1 h 34"/>
                  <a:gd name="T16" fmla="*/ 0 w 39"/>
                  <a:gd name="T1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4"/>
                      <a:pt x="35" y="33"/>
                      <a:pt x="36" y="33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8"/>
                      <a:pt x="39" y="27"/>
                      <a:pt x="39" y="2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259">
                <a:extLst>
                  <a:ext uri="{FF2B5EF4-FFF2-40B4-BE49-F238E27FC236}">
                    <a16:creationId xmlns:a16="http://schemas.microsoft.com/office/drawing/2014/main" id="{DCC6C995-E518-47D7-B59F-A245E333A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9000" y="1003300"/>
                <a:ext cx="638175" cy="638175"/>
              </a:xfrm>
              <a:custGeom>
                <a:avLst/>
                <a:gdLst>
                  <a:gd name="T0" fmla="*/ 113 w 170"/>
                  <a:gd name="T1" fmla="*/ 0 h 170"/>
                  <a:gd name="T2" fmla="*/ 154 w 170"/>
                  <a:gd name="T3" fmla="*/ 85 h 170"/>
                  <a:gd name="T4" fmla="*/ 167 w 170"/>
                  <a:gd name="T5" fmla="*/ 95 h 170"/>
                  <a:gd name="T6" fmla="*/ 108 w 170"/>
                  <a:gd name="T7" fmla="*/ 170 h 170"/>
                  <a:gd name="T8" fmla="*/ 96 w 170"/>
                  <a:gd name="T9" fmla="*/ 161 h 170"/>
                  <a:gd name="T10" fmla="*/ 0 w 170"/>
                  <a:gd name="T11" fmla="*/ 143 h 170"/>
                  <a:gd name="T12" fmla="*/ 63 w 170"/>
                  <a:gd name="T13" fmla="*/ 74 h 170"/>
                  <a:gd name="T14" fmla="*/ 113 w 170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70">
                    <a:moveTo>
                      <a:pt x="113" y="0"/>
                    </a:moveTo>
                    <a:cubicBezTo>
                      <a:pt x="113" y="0"/>
                      <a:pt x="125" y="62"/>
                      <a:pt x="154" y="85"/>
                    </a:cubicBezTo>
                    <a:cubicBezTo>
                      <a:pt x="170" y="97"/>
                      <a:pt x="167" y="95"/>
                      <a:pt x="167" y="95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0"/>
                      <a:pt x="106" y="169"/>
                      <a:pt x="96" y="161"/>
                    </a:cubicBezTo>
                    <a:cubicBezTo>
                      <a:pt x="63" y="135"/>
                      <a:pt x="0" y="143"/>
                      <a:pt x="0" y="143"/>
                    </a:cubicBezTo>
                    <a:cubicBezTo>
                      <a:pt x="0" y="143"/>
                      <a:pt x="35" y="111"/>
                      <a:pt x="63" y="74"/>
                    </a:cubicBezTo>
                    <a:cubicBezTo>
                      <a:pt x="92" y="38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260">
                <a:extLst>
                  <a:ext uri="{FF2B5EF4-FFF2-40B4-BE49-F238E27FC236}">
                    <a16:creationId xmlns:a16="http://schemas.microsoft.com/office/drawing/2014/main" id="{1077D33D-DAAE-4B19-9C35-5245D768E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27363" y="1358900"/>
                <a:ext cx="417512" cy="428625"/>
              </a:xfrm>
              <a:custGeom>
                <a:avLst/>
                <a:gdLst>
                  <a:gd name="T0" fmla="*/ 92 w 111"/>
                  <a:gd name="T1" fmla="*/ 26 h 114"/>
                  <a:gd name="T2" fmla="*/ 98 w 111"/>
                  <a:gd name="T3" fmla="*/ 79 h 114"/>
                  <a:gd name="T4" fmla="*/ 86 w 111"/>
                  <a:gd name="T5" fmla="*/ 94 h 114"/>
                  <a:gd name="T6" fmla="*/ 33 w 111"/>
                  <a:gd name="T7" fmla="*/ 101 h 114"/>
                  <a:gd name="T8" fmla="*/ 0 w 111"/>
                  <a:gd name="T9" fmla="*/ 75 h 114"/>
                  <a:gd name="T10" fmla="*/ 59 w 111"/>
                  <a:gd name="T11" fmla="*/ 0 h 114"/>
                  <a:gd name="T12" fmla="*/ 92 w 111"/>
                  <a:gd name="T13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92" y="26"/>
                    </a:moveTo>
                    <a:cubicBezTo>
                      <a:pt x="108" y="39"/>
                      <a:pt x="111" y="63"/>
                      <a:pt x="98" y="79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73" y="111"/>
                      <a:pt x="49" y="114"/>
                      <a:pt x="33" y="10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92" y="2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Freeform 261">
                <a:extLst>
                  <a:ext uri="{FF2B5EF4-FFF2-40B4-BE49-F238E27FC236}">
                    <a16:creationId xmlns:a16="http://schemas.microsoft.com/office/drawing/2014/main" id="{CC2D5FA9-FF09-4489-95F5-D02EE6513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451225" y="995362"/>
                <a:ext cx="461962" cy="544513"/>
              </a:xfrm>
              <a:custGeom>
                <a:avLst/>
                <a:gdLst>
                  <a:gd name="T0" fmla="*/ 102 w 123"/>
                  <a:gd name="T1" fmla="*/ 21 h 145"/>
                  <a:gd name="T2" fmla="*/ 98 w 123"/>
                  <a:gd name="T3" fmla="*/ 28 h 145"/>
                  <a:gd name="T4" fmla="*/ 64 w 123"/>
                  <a:gd name="T5" fmla="*/ 75 h 145"/>
                  <a:gd name="T6" fmla="*/ 26 w 123"/>
                  <a:gd name="T7" fmla="*/ 119 h 145"/>
                  <a:gd name="T8" fmla="*/ 21 w 123"/>
                  <a:gd name="T9" fmla="*/ 124 h 145"/>
                  <a:gd name="T10" fmla="*/ 25 w 123"/>
                  <a:gd name="T11" fmla="*/ 117 h 145"/>
                  <a:gd name="T12" fmla="*/ 59 w 123"/>
                  <a:gd name="T13" fmla="*/ 70 h 145"/>
                  <a:gd name="T14" fmla="*/ 97 w 123"/>
                  <a:gd name="T15" fmla="*/ 27 h 145"/>
                  <a:gd name="T16" fmla="*/ 102 w 123"/>
                  <a:gd name="T17" fmla="*/ 21 h 145"/>
                  <a:gd name="T18" fmla="*/ 117 w 123"/>
                  <a:gd name="T19" fmla="*/ 1 h 145"/>
                  <a:gd name="T20" fmla="*/ 53 w 123"/>
                  <a:gd name="T21" fmla="*/ 66 h 145"/>
                  <a:gd name="T22" fmla="*/ 5 w 123"/>
                  <a:gd name="T23" fmla="*/ 144 h 145"/>
                  <a:gd name="T24" fmla="*/ 6 w 123"/>
                  <a:gd name="T25" fmla="*/ 144 h 145"/>
                  <a:gd name="T26" fmla="*/ 70 w 123"/>
                  <a:gd name="T27" fmla="*/ 79 h 145"/>
                  <a:gd name="T28" fmla="*/ 118 w 123"/>
                  <a:gd name="T29" fmla="*/ 1 h 145"/>
                  <a:gd name="T30" fmla="*/ 117 w 123"/>
                  <a:gd name="T3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45">
                    <a:moveTo>
                      <a:pt x="102" y="21"/>
                    </a:moveTo>
                    <a:cubicBezTo>
                      <a:pt x="101" y="23"/>
                      <a:pt x="100" y="25"/>
                      <a:pt x="98" y="28"/>
                    </a:cubicBezTo>
                    <a:cubicBezTo>
                      <a:pt x="89" y="41"/>
                      <a:pt x="77" y="58"/>
                      <a:pt x="64" y="75"/>
                    </a:cubicBezTo>
                    <a:cubicBezTo>
                      <a:pt x="51" y="91"/>
                      <a:pt x="38" y="107"/>
                      <a:pt x="26" y="119"/>
                    </a:cubicBezTo>
                    <a:cubicBezTo>
                      <a:pt x="24" y="121"/>
                      <a:pt x="22" y="123"/>
                      <a:pt x="21" y="124"/>
                    </a:cubicBezTo>
                    <a:cubicBezTo>
                      <a:pt x="22" y="122"/>
                      <a:pt x="23" y="120"/>
                      <a:pt x="25" y="117"/>
                    </a:cubicBezTo>
                    <a:cubicBezTo>
                      <a:pt x="34" y="104"/>
                      <a:pt x="46" y="87"/>
                      <a:pt x="59" y="70"/>
                    </a:cubicBezTo>
                    <a:cubicBezTo>
                      <a:pt x="72" y="54"/>
                      <a:pt x="86" y="38"/>
                      <a:pt x="97" y="27"/>
                    </a:cubicBezTo>
                    <a:cubicBezTo>
                      <a:pt x="99" y="24"/>
                      <a:pt x="101" y="23"/>
                      <a:pt x="102" y="21"/>
                    </a:cubicBezTo>
                    <a:moveTo>
                      <a:pt x="117" y="1"/>
                    </a:moveTo>
                    <a:cubicBezTo>
                      <a:pt x="111" y="0"/>
                      <a:pt x="83" y="28"/>
                      <a:pt x="53" y="66"/>
                    </a:cubicBezTo>
                    <a:cubicBezTo>
                      <a:pt x="22" y="105"/>
                      <a:pt x="0" y="140"/>
                      <a:pt x="5" y="144"/>
                    </a:cubicBezTo>
                    <a:cubicBezTo>
                      <a:pt x="6" y="144"/>
                      <a:pt x="6" y="144"/>
                      <a:pt x="6" y="144"/>
                    </a:cubicBezTo>
                    <a:cubicBezTo>
                      <a:pt x="13" y="145"/>
                      <a:pt x="40" y="117"/>
                      <a:pt x="70" y="79"/>
                    </a:cubicBezTo>
                    <a:cubicBezTo>
                      <a:pt x="101" y="40"/>
                      <a:pt x="123" y="5"/>
                      <a:pt x="118" y="1"/>
                    </a:cubicBez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262">
                <a:extLst>
                  <a:ext uri="{FF2B5EF4-FFF2-40B4-BE49-F238E27FC236}">
                    <a16:creationId xmlns:a16="http://schemas.microsoft.com/office/drawing/2014/main" id="{99773AA5-8233-47C9-B62A-D7BE7FE6E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2950" y="1190625"/>
                <a:ext cx="123825" cy="142875"/>
              </a:xfrm>
              <a:custGeom>
                <a:avLst/>
                <a:gdLst>
                  <a:gd name="T0" fmla="*/ 7 w 33"/>
                  <a:gd name="T1" fmla="*/ 11 h 38"/>
                  <a:gd name="T2" fmla="*/ 33 w 33"/>
                  <a:gd name="T3" fmla="*/ 3 h 38"/>
                  <a:gd name="T4" fmla="*/ 5 w 33"/>
                  <a:gd name="T5" fmla="*/ 38 h 38"/>
                  <a:gd name="T6" fmla="*/ 7 w 33"/>
                  <a:gd name="T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8">
                    <a:moveTo>
                      <a:pt x="7" y="11"/>
                    </a:moveTo>
                    <a:cubicBezTo>
                      <a:pt x="13" y="3"/>
                      <a:pt x="24" y="0"/>
                      <a:pt x="33" y="3"/>
                    </a:cubicBezTo>
                    <a:cubicBezTo>
                      <a:pt x="23" y="14"/>
                      <a:pt x="14" y="26"/>
                      <a:pt x="5" y="38"/>
                    </a:cubicBezTo>
                    <a:cubicBezTo>
                      <a:pt x="0" y="30"/>
                      <a:pt x="1" y="19"/>
                      <a:pt x="7" y="11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263">
                <a:extLst>
                  <a:ext uri="{FF2B5EF4-FFF2-40B4-BE49-F238E27FC236}">
                    <a16:creationId xmlns:a16="http://schemas.microsoft.com/office/drawing/2014/main" id="{1734032E-D2A1-4BCD-B1CE-A22ED7327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8013" y="1746250"/>
                <a:ext cx="63500" cy="74613"/>
              </a:xfrm>
              <a:custGeom>
                <a:avLst/>
                <a:gdLst>
                  <a:gd name="T0" fmla="*/ 0 w 40"/>
                  <a:gd name="T1" fmla="*/ 40 h 47"/>
                  <a:gd name="T2" fmla="*/ 10 w 40"/>
                  <a:gd name="T3" fmla="*/ 47 h 47"/>
                  <a:gd name="T4" fmla="*/ 40 w 40"/>
                  <a:gd name="T5" fmla="*/ 7 h 47"/>
                  <a:gd name="T6" fmla="*/ 33 w 40"/>
                  <a:gd name="T7" fmla="*/ 0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10" y="47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1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264">
                <a:extLst>
                  <a:ext uri="{FF2B5EF4-FFF2-40B4-BE49-F238E27FC236}">
                    <a16:creationId xmlns:a16="http://schemas.microsoft.com/office/drawing/2014/main" id="{CFB54A24-D741-4CB9-A0C2-76481BA62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995362"/>
                <a:ext cx="455612" cy="555625"/>
              </a:xfrm>
              <a:custGeom>
                <a:avLst/>
                <a:gdLst>
                  <a:gd name="T0" fmla="*/ 29 w 121"/>
                  <a:gd name="T1" fmla="*/ 106 h 148"/>
                  <a:gd name="T2" fmla="*/ 22 w 121"/>
                  <a:gd name="T3" fmla="*/ 117 h 148"/>
                  <a:gd name="T4" fmla="*/ 15 w 121"/>
                  <a:gd name="T5" fmla="*/ 129 h 148"/>
                  <a:gd name="T6" fmla="*/ 25 w 121"/>
                  <a:gd name="T7" fmla="*/ 119 h 148"/>
                  <a:gd name="T8" fmla="*/ 63 w 121"/>
                  <a:gd name="T9" fmla="*/ 75 h 148"/>
                  <a:gd name="T10" fmla="*/ 97 w 121"/>
                  <a:gd name="T11" fmla="*/ 28 h 148"/>
                  <a:gd name="T12" fmla="*/ 104 w 121"/>
                  <a:gd name="T13" fmla="*/ 16 h 148"/>
                  <a:gd name="T14" fmla="*/ 102 w 121"/>
                  <a:gd name="T15" fmla="*/ 18 h 148"/>
                  <a:gd name="T16" fmla="*/ 104 w 121"/>
                  <a:gd name="T17" fmla="*/ 8 h 148"/>
                  <a:gd name="T18" fmla="*/ 116 w 121"/>
                  <a:gd name="T19" fmla="*/ 1 h 148"/>
                  <a:gd name="T20" fmla="*/ 68 w 121"/>
                  <a:gd name="T21" fmla="*/ 79 h 148"/>
                  <a:gd name="T22" fmla="*/ 3 w 121"/>
                  <a:gd name="T23" fmla="*/ 144 h 148"/>
                  <a:gd name="T24" fmla="*/ 21 w 121"/>
                  <a:gd name="T25" fmla="*/ 107 h 148"/>
                  <a:gd name="T26" fmla="*/ 29 w 121"/>
                  <a:gd name="T27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148">
                    <a:moveTo>
                      <a:pt x="29" y="106"/>
                    </a:moveTo>
                    <a:cubicBezTo>
                      <a:pt x="27" y="110"/>
                      <a:pt x="24" y="114"/>
                      <a:pt x="22" y="117"/>
                    </a:cubicBezTo>
                    <a:cubicBezTo>
                      <a:pt x="19" y="122"/>
                      <a:pt x="16" y="126"/>
                      <a:pt x="15" y="129"/>
                    </a:cubicBezTo>
                    <a:cubicBezTo>
                      <a:pt x="17" y="127"/>
                      <a:pt x="21" y="124"/>
                      <a:pt x="25" y="119"/>
                    </a:cubicBezTo>
                    <a:cubicBezTo>
                      <a:pt x="36" y="108"/>
                      <a:pt x="50" y="92"/>
                      <a:pt x="63" y="75"/>
                    </a:cubicBezTo>
                    <a:cubicBezTo>
                      <a:pt x="76" y="58"/>
                      <a:pt x="88" y="42"/>
                      <a:pt x="97" y="28"/>
                    </a:cubicBezTo>
                    <a:cubicBezTo>
                      <a:pt x="100" y="23"/>
                      <a:pt x="103" y="19"/>
                      <a:pt x="104" y="16"/>
                    </a:cubicBezTo>
                    <a:cubicBezTo>
                      <a:pt x="104" y="17"/>
                      <a:pt x="103" y="17"/>
                      <a:pt x="102" y="18"/>
                    </a:cubicBezTo>
                    <a:cubicBezTo>
                      <a:pt x="103" y="15"/>
                      <a:pt x="104" y="11"/>
                      <a:pt x="104" y="8"/>
                    </a:cubicBezTo>
                    <a:cubicBezTo>
                      <a:pt x="110" y="2"/>
                      <a:pt x="115" y="0"/>
                      <a:pt x="116" y="1"/>
                    </a:cubicBezTo>
                    <a:cubicBezTo>
                      <a:pt x="121" y="5"/>
                      <a:pt x="99" y="40"/>
                      <a:pt x="68" y="79"/>
                    </a:cubicBezTo>
                    <a:cubicBezTo>
                      <a:pt x="37" y="119"/>
                      <a:pt x="8" y="148"/>
                      <a:pt x="3" y="144"/>
                    </a:cubicBezTo>
                    <a:cubicBezTo>
                      <a:pt x="0" y="142"/>
                      <a:pt x="7" y="127"/>
                      <a:pt x="21" y="107"/>
                    </a:cubicBez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Rectangle 265">
                <a:extLst>
                  <a:ext uri="{FF2B5EF4-FFF2-40B4-BE49-F238E27FC236}">
                    <a16:creationId xmlns:a16="http://schemas.microsoft.com/office/drawing/2014/main" id="{9A473BCA-722A-4189-A14A-23D641BF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15288" y="1441450"/>
                <a:ext cx="120650" cy="538163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Rectangle 266">
                <a:extLst>
                  <a:ext uri="{FF2B5EF4-FFF2-40B4-BE49-F238E27FC236}">
                    <a16:creationId xmlns:a16="http://schemas.microsoft.com/office/drawing/2014/main" id="{060CCAA5-C19F-43E5-8E1D-382FE9AD9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15263" y="1570037"/>
                <a:ext cx="119062" cy="409575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Rectangle 267">
                <a:extLst>
                  <a:ext uri="{FF2B5EF4-FFF2-40B4-BE49-F238E27FC236}">
                    <a16:creationId xmlns:a16="http://schemas.microsoft.com/office/drawing/2014/main" id="{AB7C4E9A-C01E-4480-A89A-F9800BF3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620000" y="1743075"/>
                <a:ext cx="123825" cy="236538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268">
                <a:extLst>
                  <a:ext uri="{FF2B5EF4-FFF2-40B4-BE49-F238E27FC236}">
                    <a16:creationId xmlns:a16="http://schemas.microsoft.com/office/drawing/2014/main" id="{8A8B3D59-850C-4312-9668-87420F9D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2288" y="1284287"/>
                <a:ext cx="747712" cy="742950"/>
              </a:xfrm>
              <a:custGeom>
                <a:avLst/>
                <a:gdLst>
                  <a:gd name="T0" fmla="*/ 191 w 199"/>
                  <a:gd name="T1" fmla="*/ 185 h 198"/>
                  <a:gd name="T2" fmla="*/ 14 w 199"/>
                  <a:gd name="T3" fmla="*/ 185 h 198"/>
                  <a:gd name="T4" fmla="*/ 14 w 199"/>
                  <a:gd name="T5" fmla="*/ 8 h 198"/>
                  <a:gd name="T6" fmla="*/ 7 w 199"/>
                  <a:gd name="T7" fmla="*/ 0 h 198"/>
                  <a:gd name="T8" fmla="*/ 0 w 199"/>
                  <a:gd name="T9" fmla="*/ 8 h 198"/>
                  <a:gd name="T10" fmla="*/ 0 w 199"/>
                  <a:gd name="T11" fmla="*/ 191 h 198"/>
                  <a:gd name="T12" fmla="*/ 0 w 199"/>
                  <a:gd name="T13" fmla="*/ 191 h 198"/>
                  <a:gd name="T14" fmla="*/ 0 w 199"/>
                  <a:gd name="T15" fmla="*/ 192 h 198"/>
                  <a:gd name="T16" fmla="*/ 2 w 199"/>
                  <a:gd name="T17" fmla="*/ 196 h 198"/>
                  <a:gd name="T18" fmla="*/ 7 w 199"/>
                  <a:gd name="T19" fmla="*/ 198 h 198"/>
                  <a:gd name="T20" fmla="*/ 7 w 199"/>
                  <a:gd name="T21" fmla="*/ 198 h 198"/>
                  <a:gd name="T22" fmla="*/ 8 w 199"/>
                  <a:gd name="T23" fmla="*/ 198 h 198"/>
                  <a:gd name="T24" fmla="*/ 191 w 199"/>
                  <a:gd name="T25" fmla="*/ 198 h 198"/>
                  <a:gd name="T26" fmla="*/ 199 w 199"/>
                  <a:gd name="T27" fmla="*/ 192 h 198"/>
                  <a:gd name="T28" fmla="*/ 191 w 199"/>
                  <a:gd name="T29" fmla="*/ 18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198">
                    <a:moveTo>
                      <a:pt x="191" y="185"/>
                    </a:moveTo>
                    <a:cubicBezTo>
                      <a:pt x="14" y="185"/>
                      <a:pt x="14" y="185"/>
                      <a:pt x="14" y="18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3"/>
                      <a:pt x="1" y="195"/>
                      <a:pt x="2" y="196"/>
                    </a:cubicBezTo>
                    <a:cubicBezTo>
                      <a:pt x="4" y="197"/>
                      <a:pt x="5" y="198"/>
                      <a:pt x="7" y="198"/>
                    </a:cubicBezTo>
                    <a:cubicBezTo>
                      <a:pt x="7" y="198"/>
                      <a:pt x="7" y="198"/>
                      <a:pt x="7" y="198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191" y="198"/>
                      <a:pt x="191" y="198"/>
                      <a:pt x="191" y="198"/>
                    </a:cubicBezTo>
                    <a:cubicBezTo>
                      <a:pt x="195" y="198"/>
                      <a:pt x="199" y="195"/>
                      <a:pt x="199" y="192"/>
                    </a:cubicBezTo>
                    <a:cubicBezTo>
                      <a:pt x="199" y="188"/>
                      <a:pt x="195" y="185"/>
                      <a:pt x="191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Freeform 269">
                <a:extLst>
                  <a:ext uri="{FF2B5EF4-FFF2-40B4-BE49-F238E27FC236}">
                    <a16:creationId xmlns:a16="http://schemas.microsoft.com/office/drawing/2014/main" id="{75E7F0BD-717F-4685-9091-DDB6193EB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8788" y="1562100"/>
                <a:ext cx="209550" cy="228600"/>
              </a:xfrm>
              <a:custGeom>
                <a:avLst/>
                <a:gdLst>
                  <a:gd name="T0" fmla="*/ 40 w 56"/>
                  <a:gd name="T1" fmla="*/ 53 h 61"/>
                  <a:gd name="T2" fmla="*/ 45 w 56"/>
                  <a:gd name="T3" fmla="*/ 6 h 61"/>
                  <a:gd name="T4" fmla="*/ 38 w 56"/>
                  <a:gd name="T5" fmla="*/ 0 h 61"/>
                  <a:gd name="T6" fmla="*/ 0 w 56"/>
                  <a:gd name="T7" fmla="*/ 55 h 61"/>
                  <a:gd name="T8" fmla="*/ 22 w 56"/>
                  <a:gd name="T9" fmla="*/ 60 h 61"/>
                  <a:gd name="T10" fmla="*/ 40 w 56"/>
                  <a:gd name="T11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40" y="53"/>
                    </a:moveTo>
                    <a:cubicBezTo>
                      <a:pt x="55" y="41"/>
                      <a:pt x="56" y="20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7" y="59"/>
                      <a:pt x="14" y="61"/>
                      <a:pt x="22" y="60"/>
                    </a:cubicBezTo>
                    <a:cubicBezTo>
                      <a:pt x="28" y="60"/>
                      <a:pt x="35" y="57"/>
                      <a:pt x="40" y="53"/>
                    </a:cubicBezTo>
                    <a:close/>
                  </a:path>
                </a:pathLst>
              </a:custGeom>
              <a:solidFill>
                <a:srgbClr val="66B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270">
                <a:extLst>
                  <a:ext uri="{FF2B5EF4-FFF2-40B4-BE49-F238E27FC236}">
                    <a16:creationId xmlns:a16="http://schemas.microsoft.com/office/drawing/2014/main" id="{FAB74507-C6F7-46C9-8085-FCB5EADC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7050" y="1539875"/>
                <a:ext cx="211137" cy="228600"/>
              </a:xfrm>
              <a:custGeom>
                <a:avLst/>
                <a:gdLst>
                  <a:gd name="T0" fmla="*/ 35 w 56"/>
                  <a:gd name="T1" fmla="*/ 0 h 61"/>
                  <a:gd name="T2" fmla="*/ 16 w 56"/>
                  <a:gd name="T3" fmla="*/ 8 h 61"/>
                  <a:gd name="T4" fmla="*/ 12 w 56"/>
                  <a:gd name="T5" fmla="*/ 54 h 61"/>
                  <a:gd name="T6" fmla="*/ 18 w 56"/>
                  <a:gd name="T7" fmla="*/ 61 h 61"/>
                  <a:gd name="T8" fmla="*/ 56 w 56"/>
                  <a:gd name="T9" fmla="*/ 6 h 61"/>
                  <a:gd name="T10" fmla="*/ 35 w 5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35" y="0"/>
                    </a:moveTo>
                    <a:cubicBezTo>
                      <a:pt x="28" y="1"/>
                      <a:pt x="22" y="3"/>
                      <a:pt x="16" y="8"/>
                    </a:cubicBezTo>
                    <a:cubicBezTo>
                      <a:pt x="2" y="19"/>
                      <a:pt x="0" y="40"/>
                      <a:pt x="12" y="54"/>
                    </a:cubicBezTo>
                    <a:cubicBezTo>
                      <a:pt x="14" y="57"/>
                      <a:pt x="16" y="59"/>
                      <a:pt x="18" y="61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0" y="2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rgbClr val="60A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271">
                <a:extLst>
                  <a:ext uri="{FF2B5EF4-FFF2-40B4-BE49-F238E27FC236}">
                    <a16:creationId xmlns:a16="http://schemas.microsoft.com/office/drawing/2014/main" id="{4E74885E-2F3E-496C-B1BB-356AB45B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66113" y="1820862"/>
                <a:ext cx="198437" cy="244475"/>
              </a:xfrm>
              <a:custGeom>
                <a:avLst/>
                <a:gdLst>
                  <a:gd name="T0" fmla="*/ 0 w 53"/>
                  <a:gd name="T1" fmla="*/ 58 h 65"/>
                  <a:gd name="T2" fmla="*/ 9 w 53"/>
                  <a:gd name="T3" fmla="*/ 63 h 65"/>
                  <a:gd name="T4" fmla="*/ 17 w 53"/>
                  <a:gd name="T5" fmla="*/ 62 h 65"/>
                  <a:gd name="T6" fmla="*/ 53 w 53"/>
                  <a:gd name="T7" fmla="*/ 9 h 65"/>
                  <a:gd name="T8" fmla="*/ 40 w 53"/>
                  <a:gd name="T9" fmla="*/ 0 h 65"/>
                  <a:gd name="T10" fmla="*/ 0 w 53"/>
                  <a:gd name="T11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65">
                    <a:moveTo>
                      <a:pt x="0" y="58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11" y="65"/>
                      <a:pt x="15" y="65"/>
                      <a:pt x="17" y="6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2D5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272">
                <a:extLst>
                  <a:ext uri="{FF2B5EF4-FFF2-40B4-BE49-F238E27FC236}">
                    <a16:creationId xmlns:a16="http://schemas.microsoft.com/office/drawing/2014/main" id="{78F7A6EF-D9A3-4768-B242-8404BF83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7388" y="1787525"/>
                <a:ext cx="190500" cy="250825"/>
              </a:xfrm>
              <a:custGeom>
                <a:avLst/>
                <a:gdLst>
                  <a:gd name="T0" fmla="*/ 38 w 51"/>
                  <a:gd name="T1" fmla="*/ 0 h 67"/>
                  <a:gd name="T2" fmla="*/ 1 w 51"/>
                  <a:gd name="T3" fmla="*/ 53 h 67"/>
                  <a:gd name="T4" fmla="*/ 3 w 51"/>
                  <a:gd name="T5" fmla="*/ 61 h 67"/>
                  <a:gd name="T6" fmla="*/ 11 w 51"/>
                  <a:gd name="T7" fmla="*/ 67 h 67"/>
                  <a:gd name="T8" fmla="*/ 51 w 51"/>
                  <a:gd name="T9" fmla="*/ 9 h 67"/>
                  <a:gd name="T10" fmla="*/ 38 w 51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7">
                    <a:moveTo>
                      <a:pt x="38" y="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9"/>
                      <a:pt x="3" y="6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51" y="9"/>
                      <a:pt x="51" y="9"/>
                      <a:pt x="51" y="9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5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7" name="Freeform 273">
                <a:extLst>
                  <a:ext uri="{FF2B5EF4-FFF2-40B4-BE49-F238E27FC236}">
                    <a16:creationId xmlns:a16="http://schemas.microsoft.com/office/drawing/2014/main" id="{C46932E3-692E-4DAA-B782-2C9B816AB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69275" y="1749425"/>
                <a:ext cx="71437" cy="79375"/>
              </a:xfrm>
              <a:custGeom>
                <a:avLst/>
                <a:gdLst>
                  <a:gd name="T0" fmla="*/ 19 w 19"/>
                  <a:gd name="T1" fmla="*/ 12 h 21"/>
                  <a:gd name="T2" fmla="*/ 11 w 19"/>
                  <a:gd name="T3" fmla="*/ 4 h 21"/>
                  <a:gd name="T4" fmla="*/ 8 w 19"/>
                  <a:gd name="T5" fmla="*/ 0 h 21"/>
                  <a:gd name="T6" fmla="*/ 0 w 19"/>
                  <a:gd name="T7" fmla="*/ 12 h 21"/>
                  <a:gd name="T8" fmla="*/ 13 w 19"/>
                  <a:gd name="T9" fmla="*/ 21 h 21"/>
                  <a:gd name="T10" fmla="*/ 19 w 19"/>
                  <a:gd name="T1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19" y="12"/>
                    </a:moveTo>
                    <a:cubicBezTo>
                      <a:pt x="16" y="10"/>
                      <a:pt x="13" y="7"/>
                      <a:pt x="11" y="4"/>
                    </a:cubicBezTo>
                    <a:cubicBezTo>
                      <a:pt x="10" y="3"/>
                      <a:pt x="9" y="2"/>
                      <a:pt x="8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21"/>
                      <a:pt x="13" y="21"/>
                      <a:pt x="13" y="21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274">
                <a:extLst>
                  <a:ext uri="{FF2B5EF4-FFF2-40B4-BE49-F238E27FC236}">
                    <a16:creationId xmlns:a16="http://schemas.microsoft.com/office/drawing/2014/main" id="{5D0ABB97-A33A-412F-9E08-CE07DAFD1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0063" y="1795462"/>
                <a:ext cx="79375" cy="66675"/>
              </a:xfrm>
              <a:custGeom>
                <a:avLst/>
                <a:gdLst>
                  <a:gd name="T0" fmla="*/ 6 w 21"/>
                  <a:gd name="T1" fmla="*/ 0 h 18"/>
                  <a:gd name="T2" fmla="*/ 0 w 21"/>
                  <a:gd name="T3" fmla="*/ 9 h 18"/>
                  <a:gd name="T4" fmla="*/ 13 w 21"/>
                  <a:gd name="T5" fmla="*/ 18 h 18"/>
                  <a:gd name="T6" fmla="*/ 21 w 21"/>
                  <a:gd name="T7" fmla="*/ 6 h 18"/>
                  <a:gd name="T8" fmla="*/ 6 w 2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6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6" y="5"/>
                      <a:pt x="11" y="3"/>
                      <a:pt x="6" y="0"/>
                    </a:cubicBez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275">
                <a:extLst>
                  <a:ext uri="{FF2B5EF4-FFF2-40B4-BE49-F238E27FC236}">
                    <a16:creationId xmlns:a16="http://schemas.microsoft.com/office/drawing/2014/main" id="{63A1F076-C757-4413-B20D-AFF3E0170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83563" y="1506537"/>
                <a:ext cx="266700" cy="288925"/>
              </a:xfrm>
              <a:custGeom>
                <a:avLst/>
                <a:gdLst>
                  <a:gd name="T0" fmla="*/ 44 w 71"/>
                  <a:gd name="T1" fmla="*/ 0 h 77"/>
                  <a:gd name="T2" fmla="*/ 20 w 71"/>
                  <a:gd name="T3" fmla="*/ 10 h 77"/>
                  <a:gd name="T4" fmla="*/ 12 w 71"/>
                  <a:gd name="T5" fmla="*/ 65 h 77"/>
                  <a:gd name="T6" fmla="*/ 15 w 71"/>
                  <a:gd name="T7" fmla="*/ 69 h 77"/>
                  <a:gd name="T8" fmla="*/ 23 w 71"/>
                  <a:gd name="T9" fmla="*/ 77 h 77"/>
                  <a:gd name="T10" fmla="*/ 26 w 71"/>
                  <a:gd name="T11" fmla="*/ 73 h 77"/>
                  <a:gd name="T12" fmla="*/ 26 w 71"/>
                  <a:gd name="T13" fmla="*/ 73 h 77"/>
                  <a:gd name="T14" fmla="*/ 28 w 71"/>
                  <a:gd name="T15" fmla="*/ 70 h 77"/>
                  <a:gd name="T16" fmla="*/ 22 w 71"/>
                  <a:gd name="T17" fmla="*/ 63 h 77"/>
                  <a:gd name="T18" fmla="*/ 26 w 71"/>
                  <a:gd name="T19" fmla="*/ 17 h 77"/>
                  <a:gd name="T20" fmla="*/ 45 w 71"/>
                  <a:gd name="T21" fmla="*/ 9 h 77"/>
                  <a:gd name="T22" fmla="*/ 66 w 71"/>
                  <a:gd name="T23" fmla="*/ 15 h 77"/>
                  <a:gd name="T24" fmla="*/ 69 w 71"/>
                  <a:gd name="T25" fmla="*/ 11 h 77"/>
                  <a:gd name="T26" fmla="*/ 71 w 71"/>
                  <a:gd name="T27" fmla="*/ 8 h 77"/>
                  <a:gd name="T28" fmla="*/ 44 w 71"/>
                  <a:gd name="T2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7">
                    <a:moveTo>
                      <a:pt x="44" y="0"/>
                    </a:moveTo>
                    <a:cubicBezTo>
                      <a:pt x="36" y="1"/>
                      <a:pt x="27" y="4"/>
                      <a:pt x="20" y="10"/>
                    </a:cubicBezTo>
                    <a:cubicBezTo>
                      <a:pt x="4" y="24"/>
                      <a:pt x="0" y="48"/>
                      <a:pt x="12" y="65"/>
                    </a:cubicBezTo>
                    <a:cubicBezTo>
                      <a:pt x="13" y="67"/>
                      <a:pt x="14" y="68"/>
                      <a:pt x="15" y="69"/>
                    </a:cubicBezTo>
                    <a:cubicBezTo>
                      <a:pt x="17" y="72"/>
                      <a:pt x="20" y="75"/>
                      <a:pt x="23" y="77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6" y="68"/>
                      <a:pt x="24" y="66"/>
                      <a:pt x="22" y="63"/>
                    </a:cubicBezTo>
                    <a:cubicBezTo>
                      <a:pt x="10" y="49"/>
                      <a:pt x="12" y="28"/>
                      <a:pt x="26" y="17"/>
                    </a:cubicBezTo>
                    <a:cubicBezTo>
                      <a:pt x="32" y="12"/>
                      <a:pt x="38" y="10"/>
                      <a:pt x="45" y="9"/>
                    </a:cubicBezTo>
                    <a:cubicBezTo>
                      <a:pt x="52" y="9"/>
                      <a:pt x="60" y="11"/>
                      <a:pt x="66" y="15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3" y="2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ABD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276">
                <a:extLst>
                  <a:ext uri="{FF2B5EF4-FFF2-40B4-BE49-F238E27FC236}">
                    <a16:creationId xmlns:a16="http://schemas.microsoft.com/office/drawing/2014/main" id="{07BBAB8F-7AF3-4C3D-81C0-2A12C4F0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97838" y="1536700"/>
                <a:ext cx="269875" cy="288925"/>
              </a:xfrm>
              <a:custGeom>
                <a:avLst/>
                <a:gdLst>
                  <a:gd name="T0" fmla="*/ 57 w 72"/>
                  <a:gd name="T1" fmla="*/ 7 h 77"/>
                  <a:gd name="T2" fmla="*/ 48 w 72"/>
                  <a:gd name="T3" fmla="*/ 0 h 77"/>
                  <a:gd name="T4" fmla="*/ 46 w 72"/>
                  <a:gd name="T5" fmla="*/ 3 h 77"/>
                  <a:gd name="T6" fmla="*/ 43 w 72"/>
                  <a:gd name="T7" fmla="*/ 7 h 77"/>
                  <a:gd name="T8" fmla="*/ 50 w 72"/>
                  <a:gd name="T9" fmla="*/ 13 h 77"/>
                  <a:gd name="T10" fmla="*/ 45 w 72"/>
                  <a:gd name="T11" fmla="*/ 60 h 77"/>
                  <a:gd name="T12" fmla="*/ 27 w 72"/>
                  <a:gd name="T13" fmla="*/ 67 h 77"/>
                  <a:gd name="T14" fmla="*/ 5 w 72"/>
                  <a:gd name="T15" fmla="*/ 62 h 77"/>
                  <a:gd name="T16" fmla="*/ 3 w 72"/>
                  <a:gd name="T17" fmla="*/ 65 h 77"/>
                  <a:gd name="T18" fmla="*/ 3 w 72"/>
                  <a:gd name="T19" fmla="*/ 65 h 77"/>
                  <a:gd name="T20" fmla="*/ 0 w 72"/>
                  <a:gd name="T21" fmla="*/ 69 h 77"/>
                  <a:gd name="T22" fmla="*/ 15 w 72"/>
                  <a:gd name="T23" fmla="*/ 75 h 77"/>
                  <a:gd name="T24" fmla="*/ 28 w 72"/>
                  <a:gd name="T25" fmla="*/ 76 h 77"/>
                  <a:gd name="T26" fmla="*/ 51 w 72"/>
                  <a:gd name="T27" fmla="*/ 67 h 77"/>
                  <a:gd name="T28" fmla="*/ 57 w 72"/>
                  <a:gd name="T29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77">
                    <a:moveTo>
                      <a:pt x="57" y="7"/>
                    </a:moveTo>
                    <a:cubicBezTo>
                      <a:pt x="54" y="4"/>
                      <a:pt x="51" y="2"/>
                      <a:pt x="48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6" y="9"/>
                      <a:pt x="48" y="11"/>
                      <a:pt x="50" y="13"/>
                    </a:cubicBezTo>
                    <a:cubicBezTo>
                      <a:pt x="61" y="27"/>
                      <a:pt x="60" y="48"/>
                      <a:pt x="45" y="60"/>
                    </a:cubicBezTo>
                    <a:cubicBezTo>
                      <a:pt x="40" y="64"/>
                      <a:pt x="33" y="67"/>
                      <a:pt x="27" y="67"/>
                    </a:cubicBezTo>
                    <a:cubicBezTo>
                      <a:pt x="19" y="68"/>
                      <a:pt x="12" y="66"/>
                      <a:pt x="5" y="62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5" y="72"/>
                      <a:pt x="10" y="74"/>
                      <a:pt x="15" y="75"/>
                    </a:cubicBezTo>
                    <a:cubicBezTo>
                      <a:pt x="19" y="76"/>
                      <a:pt x="23" y="77"/>
                      <a:pt x="28" y="76"/>
                    </a:cubicBezTo>
                    <a:cubicBezTo>
                      <a:pt x="36" y="76"/>
                      <a:pt x="44" y="72"/>
                      <a:pt x="51" y="67"/>
                    </a:cubicBezTo>
                    <a:cubicBezTo>
                      <a:pt x="69" y="52"/>
                      <a:pt x="72" y="25"/>
                      <a:pt x="57" y="7"/>
                    </a:cubicBezTo>
                    <a:close/>
                  </a:path>
                </a:pathLst>
              </a:custGeom>
              <a:solidFill>
                <a:srgbClr val="98D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1" name="Freeform 277">
                <a:extLst>
                  <a:ext uri="{FF2B5EF4-FFF2-40B4-BE49-F238E27FC236}">
                    <a16:creationId xmlns:a16="http://schemas.microsoft.com/office/drawing/2014/main" id="{01B3338D-D4C5-4AFF-82A3-74EBA3CB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40575" y="2098675"/>
                <a:ext cx="3346450" cy="1047750"/>
              </a:xfrm>
              <a:custGeom>
                <a:avLst/>
                <a:gdLst>
                  <a:gd name="T0" fmla="*/ 1046 w 2108"/>
                  <a:gd name="T1" fmla="*/ 0 h 660"/>
                  <a:gd name="T2" fmla="*/ 0 w 2108"/>
                  <a:gd name="T3" fmla="*/ 660 h 660"/>
                  <a:gd name="T4" fmla="*/ 2108 w 2108"/>
                  <a:gd name="T5" fmla="*/ 660 h 660"/>
                  <a:gd name="T6" fmla="*/ 1046 w 2108"/>
                  <a:gd name="T7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8" h="660">
                    <a:moveTo>
                      <a:pt x="1046" y="0"/>
                    </a:moveTo>
                    <a:lnTo>
                      <a:pt x="0" y="660"/>
                    </a:lnTo>
                    <a:lnTo>
                      <a:pt x="2108" y="660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Rectangle 278">
                <a:extLst>
                  <a:ext uri="{FF2B5EF4-FFF2-40B4-BE49-F238E27FC236}">
                    <a16:creationId xmlns:a16="http://schemas.microsoft.com/office/drawing/2014/main" id="{84EB40BB-DBE6-4282-8CD3-9F94EFC43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3346450" cy="1949450"/>
              </a:xfrm>
              <a:prstGeom prst="rect">
                <a:avLst/>
              </a:pr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279">
                <a:extLst>
                  <a:ext uri="{FF2B5EF4-FFF2-40B4-BE49-F238E27FC236}">
                    <a16:creationId xmlns:a16="http://schemas.microsoft.com/office/drawing/2014/main" id="{BD71DFDA-0969-47E3-B159-F8610411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80225" y="1276350"/>
                <a:ext cx="2824162" cy="3567113"/>
              </a:xfrm>
              <a:custGeom>
                <a:avLst/>
                <a:gdLst>
                  <a:gd name="T0" fmla="*/ 752 w 752"/>
                  <a:gd name="T1" fmla="*/ 916 h 950"/>
                  <a:gd name="T2" fmla="*/ 719 w 752"/>
                  <a:gd name="T3" fmla="*/ 950 h 950"/>
                  <a:gd name="T4" fmla="*/ 34 w 752"/>
                  <a:gd name="T5" fmla="*/ 950 h 950"/>
                  <a:gd name="T6" fmla="*/ 0 w 752"/>
                  <a:gd name="T7" fmla="*/ 916 h 950"/>
                  <a:gd name="T8" fmla="*/ 0 w 752"/>
                  <a:gd name="T9" fmla="*/ 34 h 950"/>
                  <a:gd name="T10" fmla="*/ 34 w 752"/>
                  <a:gd name="T11" fmla="*/ 0 h 950"/>
                  <a:gd name="T12" fmla="*/ 719 w 752"/>
                  <a:gd name="T13" fmla="*/ 0 h 950"/>
                  <a:gd name="T14" fmla="*/ 752 w 752"/>
                  <a:gd name="T15" fmla="*/ 34 h 950"/>
                  <a:gd name="T16" fmla="*/ 752 w 752"/>
                  <a:gd name="T17" fmla="*/ 916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950">
                    <a:moveTo>
                      <a:pt x="752" y="916"/>
                    </a:moveTo>
                    <a:cubicBezTo>
                      <a:pt x="752" y="935"/>
                      <a:pt x="737" y="950"/>
                      <a:pt x="719" y="950"/>
                    </a:cubicBezTo>
                    <a:cubicBezTo>
                      <a:pt x="34" y="950"/>
                      <a:pt x="34" y="950"/>
                      <a:pt x="34" y="950"/>
                    </a:cubicBezTo>
                    <a:cubicBezTo>
                      <a:pt x="16" y="950"/>
                      <a:pt x="0" y="935"/>
                      <a:pt x="0" y="91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719" y="0"/>
                      <a:pt x="719" y="0"/>
                      <a:pt x="719" y="0"/>
                    </a:cubicBezTo>
                    <a:cubicBezTo>
                      <a:pt x="737" y="0"/>
                      <a:pt x="752" y="15"/>
                      <a:pt x="752" y="34"/>
                    </a:cubicBezTo>
                    <a:lnTo>
                      <a:pt x="752" y="916"/>
                    </a:lnTo>
                    <a:close/>
                  </a:path>
                </a:pathLst>
              </a:custGeom>
              <a:solidFill>
                <a:srgbClr val="EB6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Rectangle 280">
                <a:extLst>
                  <a:ext uri="{FF2B5EF4-FFF2-40B4-BE49-F238E27FC236}">
                    <a16:creationId xmlns:a16="http://schemas.microsoft.com/office/drawing/2014/main" id="{D1860570-1042-4B8A-B380-0F83DAB85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51625" y="1506537"/>
                <a:ext cx="2370137" cy="3108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5" name="Freeform 281">
                <a:extLst>
                  <a:ext uri="{FF2B5EF4-FFF2-40B4-BE49-F238E27FC236}">
                    <a16:creationId xmlns:a16="http://schemas.microsoft.com/office/drawing/2014/main" id="{7F8A963F-1E18-4CA4-A780-15FA0183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65262"/>
                <a:ext cx="1100137" cy="206375"/>
              </a:xfrm>
              <a:custGeom>
                <a:avLst/>
                <a:gdLst>
                  <a:gd name="T0" fmla="*/ 293 w 293"/>
                  <a:gd name="T1" fmla="*/ 55 h 55"/>
                  <a:gd name="T2" fmla="*/ 293 w 293"/>
                  <a:gd name="T3" fmla="*/ 21 h 55"/>
                  <a:gd name="T4" fmla="*/ 273 w 293"/>
                  <a:gd name="T5" fmla="*/ 0 h 55"/>
                  <a:gd name="T6" fmla="*/ 20 w 293"/>
                  <a:gd name="T7" fmla="*/ 0 h 55"/>
                  <a:gd name="T8" fmla="*/ 0 w 293"/>
                  <a:gd name="T9" fmla="*/ 21 h 55"/>
                  <a:gd name="T10" fmla="*/ 0 w 293"/>
                  <a:gd name="T11" fmla="*/ 55 h 55"/>
                  <a:gd name="T12" fmla="*/ 293 w 293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5">
                    <a:moveTo>
                      <a:pt x="293" y="55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293" y="10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282">
                <a:extLst>
                  <a:ext uri="{FF2B5EF4-FFF2-40B4-BE49-F238E27FC236}">
                    <a16:creationId xmlns:a16="http://schemas.microsoft.com/office/drawing/2014/main" id="{58D0FE93-870E-484D-BAC5-4319538FD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11287"/>
                <a:ext cx="1100137" cy="203200"/>
              </a:xfrm>
              <a:custGeom>
                <a:avLst/>
                <a:gdLst>
                  <a:gd name="T0" fmla="*/ 293 w 293"/>
                  <a:gd name="T1" fmla="*/ 54 h 54"/>
                  <a:gd name="T2" fmla="*/ 293 w 293"/>
                  <a:gd name="T3" fmla="*/ 20 h 54"/>
                  <a:gd name="T4" fmla="*/ 273 w 293"/>
                  <a:gd name="T5" fmla="*/ 0 h 54"/>
                  <a:gd name="T6" fmla="*/ 20 w 293"/>
                  <a:gd name="T7" fmla="*/ 0 h 54"/>
                  <a:gd name="T8" fmla="*/ 0 w 293"/>
                  <a:gd name="T9" fmla="*/ 20 h 54"/>
                  <a:gd name="T10" fmla="*/ 0 w 293"/>
                  <a:gd name="T11" fmla="*/ 54 h 54"/>
                  <a:gd name="T12" fmla="*/ 293 w 29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4">
                    <a:moveTo>
                      <a:pt x="293" y="54"/>
                    </a:moveTo>
                    <a:cubicBezTo>
                      <a:pt x="293" y="20"/>
                      <a:pt x="293" y="20"/>
                      <a:pt x="293" y="20"/>
                    </a:cubicBezTo>
                    <a:cubicBezTo>
                      <a:pt x="293" y="9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293" y="54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Oval 283">
                <a:extLst>
                  <a:ext uri="{FF2B5EF4-FFF2-40B4-BE49-F238E27FC236}">
                    <a16:creationId xmlns:a16="http://schemas.microsoft.com/office/drawing/2014/main" id="{D344FCE2-8660-4CA8-9031-4510A1FF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45150" y="1223962"/>
                <a:ext cx="357187" cy="357188"/>
              </a:xfrm>
              <a:prstGeom prst="ellipse">
                <a:avLst/>
              </a:pr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Oval 284">
                <a:extLst>
                  <a:ext uri="{FF2B5EF4-FFF2-40B4-BE49-F238E27FC236}">
                    <a16:creationId xmlns:a16="http://schemas.microsoft.com/office/drawing/2014/main" id="{18B1E1CB-B6BE-49D6-BB72-D4BD15032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3550" y="1325562"/>
                <a:ext cx="153987" cy="153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Rectangle 285">
                <a:extLst>
                  <a:ext uri="{FF2B5EF4-FFF2-40B4-BE49-F238E27FC236}">
                    <a16:creationId xmlns:a16="http://schemas.microsoft.com/office/drawing/2014/main" id="{5C75A8CD-A858-4F18-AF52-0D3D32F8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335212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Rectangle 286">
                <a:extLst>
                  <a:ext uri="{FF2B5EF4-FFF2-40B4-BE49-F238E27FC236}">
                    <a16:creationId xmlns:a16="http://schemas.microsoft.com/office/drawing/2014/main" id="{B8915CDB-5B6D-49EB-94C1-EDC44530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654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Rectangle 287">
                <a:extLst>
                  <a:ext uri="{FF2B5EF4-FFF2-40B4-BE49-F238E27FC236}">
                    <a16:creationId xmlns:a16="http://schemas.microsoft.com/office/drawing/2014/main" id="{531F92A8-2D7B-4938-B803-E118C0FD5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973387"/>
                <a:ext cx="1476375" cy="762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Rectangle 288">
                <a:extLst>
                  <a:ext uri="{FF2B5EF4-FFF2-40B4-BE49-F238E27FC236}">
                    <a16:creationId xmlns:a16="http://schemas.microsoft.com/office/drawing/2014/main" id="{8280328C-A843-45D6-9C6C-7C2609369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3289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Freeform 289">
                <a:extLst>
                  <a:ext uri="{FF2B5EF4-FFF2-40B4-BE49-F238E27FC236}">
                    <a16:creationId xmlns:a16="http://schemas.microsoft.com/office/drawing/2014/main" id="{D7B4FD16-1D16-464C-A4FD-10CBFD767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343150"/>
                <a:ext cx="263525" cy="233363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2 h 62"/>
                  <a:gd name="T6" fmla="*/ 4 w 70"/>
                  <a:gd name="T7" fmla="*/ 29 h 62"/>
                  <a:gd name="T8" fmla="*/ 17 w 70"/>
                  <a:gd name="T9" fmla="*/ 29 h 62"/>
                  <a:gd name="T10" fmla="*/ 25 w 70"/>
                  <a:gd name="T11" fmla="*/ 38 h 62"/>
                  <a:gd name="T12" fmla="*/ 52 w 70"/>
                  <a:gd name="T13" fmla="*/ 4 h 62"/>
                  <a:gd name="T14" fmla="*/ 66 w 70"/>
                  <a:gd name="T15" fmla="*/ 3 h 62"/>
                  <a:gd name="T16" fmla="*/ 67 w 70"/>
                  <a:gd name="T17" fmla="*/ 16 h 62"/>
                  <a:gd name="T18" fmla="*/ 33 w 70"/>
                  <a:gd name="T19" fmla="*/ 58 h 62"/>
                  <a:gd name="T20" fmla="*/ 26 w 70"/>
                  <a:gd name="T21" fmla="*/ 61 h 62"/>
                  <a:gd name="T22" fmla="*/ 26 w 70"/>
                  <a:gd name="T2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 290">
                <a:extLst>
                  <a:ext uri="{FF2B5EF4-FFF2-40B4-BE49-F238E27FC236}">
                    <a16:creationId xmlns:a16="http://schemas.microsoft.com/office/drawing/2014/main" id="{2D7F1D6E-E0C9-4F9D-B77B-381A71E8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647950"/>
                <a:ext cx="263525" cy="231775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3 h 62"/>
                  <a:gd name="T6" fmla="*/ 4 w 70"/>
                  <a:gd name="T7" fmla="*/ 29 h 62"/>
                  <a:gd name="T8" fmla="*/ 17 w 70"/>
                  <a:gd name="T9" fmla="*/ 30 h 62"/>
                  <a:gd name="T10" fmla="*/ 25 w 70"/>
                  <a:gd name="T11" fmla="*/ 38 h 62"/>
                  <a:gd name="T12" fmla="*/ 52 w 70"/>
                  <a:gd name="T13" fmla="*/ 5 h 62"/>
                  <a:gd name="T14" fmla="*/ 66 w 70"/>
                  <a:gd name="T15" fmla="*/ 4 h 62"/>
                  <a:gd name="T16" fmla="*/ 67 w 70"/>
                  <a:gd name="T17" fmla="*/ 17 h 62"/>
                  <a:gd name="T18" fmla="*/ 33 w 70"/>
                  <a:gd name="T19" fmla="*/ 59 h 62"/>
                  <a:gd name="T20" fmla="*/ 26 w 70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1"/>
                      <a:pt x="19" y="5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6"/>
                      <a:pt x="13" y="26"/>
                      <a:pt x="17" y="3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6" y="1"/>
                      <a:pt x="62" y="0"/>
                      <a:pt x="66" y="4"/>
                    </a:cubicBezTo>
                    <a:cubicBezTo>
                      <a:pt x="70" y="7"/>
                      <a:pt x="70" y="13"/>
                      <a:pt x="67" y="17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1" y="61"/>
                      <a:pt x="29" y="62"/>
                      <a:pt x="26" y="62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Freeform 291">
                <a:extLst>
                  <a:ext uri="{FF2B5EF4-FFF2-40B4-BE49-F238E27FC236}">
                    <a16:creationId xmlns:a16="http://schemas.microsoft.com/office/drawing/2014/main" id="{A1999EFF-A1A4-48AA-9602-2F459B35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955925"/>
                <a:ext cx="263525" cy="228600"/>
              </a:xfrm>
              <a:custGeom>
                <a:avLst/>
                <a:gdLst>
                  <a:gd name="T0" fmla="*/ 26 w 70"/>
                  <a:gd name="T1" fmla="*/ 61 h 61"/>
                  <a:gd name="T2" fmla="*/ 19 w 70"/>
                  <a:gd name="T3" fmla="*/ 59 h 61"/>
                  <a:gd name="T4" fmla="*/ 3 w 70"/>
                  <a:gd name="T5" fmla="*/ 42 h 61"/>
                  <a:gd name="T6" fmla="*/ 4 w 70"/>
                  <a:gd name="T7" fmla="*/ 29 h 61"/>
                  <a:gd name="T8" fmla="*/ 17 w 70"/>
                  <a:gd name="T9" fmla="*/ 29 h 61"/>
                  <a:gd name="T10" fmla="*/ 25 w 70"/>
                  <a:gd name="T11" fmla="*/ 38 h 61"/>
                  <a:gd name="T12" fmla="*/ 52 w 70"/>
                  <a:gd name="T13" fmla="*/ 4 h 61"/>
                  <a:gd name="T14" fmla="*/ 66 w 70"/>
                  <a:gd name="T15" fmla="*/ 3 h 61"/>
                  <a:gd name="T16" fmla="*/ 67 w 70"/>
                  <a:gd name="T17" fmla="*/ 16 h 61"/>
                  <a:gd name="T18" fmla="*/ 33 w 70"/>
                  <a:gd name="T19" fmla="*/ 58 h 61"/>
                  <a:gd name="T20" fmla="*/ 26 w 70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1">
                    <a:moveTo>
                      <a:pt x="26" y="61"/>
                    </a:moveTo>
                    <a:cubicBezTo>
                      <a:pt x="23" y="61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reeform 292">
                <a:extLst>
                  <a:ext uri="{FF2B5EF4-FFF2-40B4-BE49-F238E27FC236}">
                    <a16:creationId xmlns:a16="http://schemas.microsoft.com/office/drawing/2014/main" id="{DBB3BE0D-14F9-4FEB-92A0-FCBC76514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3143250"/>
                <a:ext cx="1254125" cy="1952625"/>
              </a:xfrm>
              <a:custGeom>
                <a:avLst/>
                <a:gdLst>
                  <a:gd name="T0" fmla="*/ 790 w 790"/>
                  <a:gd name="T1" fmla="*/ 615 h 1230"/>
                  <a:gd name="T2" fmla="*/ 0 w 790"/>
                  <a:gd name="T3" fmla="*/ 0 h 1230"/>
                  <a:gd name="T4" fmla="*/ 0 w 790"/>
                  <a:gd name="T5" fmla="*/ 1230 h 1230"/>
                  <a:gd name="T6" fmla="*/ 790 w 790"/>
                  <a:gd name="T7" fmla="*/ 615 h 1230"/>
                  <a:gd name="T8" fmla="*/ 0 w 790"/>
                  <a:gd name="T9" fmla="*/ 0 h 1230"/>
                  <a:gd name="T10" fmla="*/ 0 w 790"/>
                  <a:gd name="T11" fmla="*/ 1230 h 1230"/>
                  <a:gd name="T12" fmla="*/ 790 w 790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230">
                    <a:moveTo>
                      <a:pt x="790" y="615"/>
                    </a:move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" name="Freeform 293">
                <a:extLst>
                  <a:ext uri="{FF2B5EF4-FFF2-40B4-BE49-F238E27FC236}">
                    <a16:creationId xmlns:a16="http://schemas.microsoft.com/office/drawing/2014/main" id="{789874F4-1EE9-4685-8EA1-17BD744A1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6188" y="3143250"/>
                <a:ext cx="1255712" cy="1952625"/>
              </a:xfrm>
              <a:custGeom>
                <a:avLst/>
                <a:gdLst>
                  <a:gd name="T0" fmla="*/ 0 w 791"/>
                  <a:gd name="T1" fmla="*/ 615 h 1230"/>
                  <a:gd name="T2" fmla="*/ 791 w 791"/>
                  <a:gd name="T3" fmla="*/ 0 h 1230"/>
                  <a:gd name="T4" fmla="*/ 791 w 791"/>
                  <a:gd name="T5" fmla="*/ 1230 h 1230"/>
                  <a:gd name="T6" fmla="*/ 0 w 791"/>
                  <a:gd name="T7" fmla="*/ 615 h 1230"/>
                  <a:gd name="T8" fmla="*/ 791 w 791"/>
                  <a:gd name="T9" fmla="*/ 0 h 1230"/>
                  <a:gd name="T10" fmla="*/ 791 w 791"/>
                  <a:gd name="T11" fmla="*/ 1230 h 1230"/>
                  <a:gd name="T12" fmla="*/ 0 w 791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1230">
                    <a:moveTo>
                      <a:pt x="0" y="615"/>
                    </a:move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Rectangle 294">
                <a:extLst>
                  <a:ext uri="{FF2B5EF4-FFF2-40B4-BE49-F238E27FC236}">
                    <a16:creationId xmlns:a16="http://schemas.microsoft.com/office/drawing/2014/main" id="{032C059F-901D-4A32-8D6C-C53A5400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7937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295">
                <a:extLst>
                  <a:ext uri="{FF2B5EF4-FFF2-40B4-BE49-F238E27FC236}">
                    <a16:creationId xmlns:a16="http://schemas.microsoft.com/office/drawing/2014/main" id="{6B46F771-2EC2-4A3C-AD9B-B4705A40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4116387"/>
                <a:ext cx="3332162" cy="979488"/>
              </a:xfrm>
              <a:custGeom>
                <a:avLst/>
                <a:gdLst>
                  <a:gd name="T0" fmla="*/ 1311 w 2099"/>
                  <a:gd name="T1" fmla="*/ 0 h 617"/>
                  <a:gd name="T2" fmla="*/ 786 w 2099"/>
                  <a:gd name="T3" fmla="*/ 0 h 617"/>
                  <a:gd name="T4" fmla="*/ 790 w 2099"/>
                  <a:gd name="T5" fmla="*/ 2 h 617"/>
                  <a:gd name="T6" fmla="*/ 0 w 2099"/>
                  <a:gd name="T7" fmla="*/ 617 h 617"/>
                  <a:gd name="T8" fmla="*/ 2099 w 2099"/>
                  <a:gd name="T9" fmla="*/ 617 h 617"/>
                  <a:gd name="T10" fmla="*/ 1308 w 2099"/>
                  <a:gd name="T11" fmla="*/ 2 h 617"/>
                  <a:gd name="T12" fmla="*/ 1311 w 2099"/>
                  <a:gd name="T13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9" h="617">
                    <a:moveTo>
                      <a:pt x="1311" y="0"/>
                    </a:moveTo>
                    <a:lnTo>
                      <a:pt x="786" y="0"/>
                    </a:lnTo>
                    <a:lnTo>
                      <a:pt x="790" y="2"/>
                    </a:lnTo>
                    <a:lnTo>
                      <a:pt x="0" y="617"/>
                    </a:lnTo>
                    <a:lnTo>
                      <a:pt x="2099" y="617"/>
                    </a:lnTo>
                    <a:lnTo>
                      <a:pt x="1308" y="2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CB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Rectangle 296">
                <a:extLst>
                  <a:ext uri="{FF2B5EF4-FFF2-40B4-BE49-F238E27FC236}">
                    <a16:creationId xmlns:a16="http://schemas.microsoft.com/office/drawing/2014/main" id="{ECBD23E7-F51F-48B4-8873-C541C8569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00475" y="3146425"/>
                <a:ext cx="6350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Rectangle 297">
                <a:extLst>
                  <a:ext uri="{FF2B5EF4-FFF2-40B4-BE49-F238E27FC236}">
                    <a16:creationId xmlns:a16="http://schemas.microsoft.com/office/drawing/2014/main" id="{2986350D-35CD-482C-8B30-19E45C63C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32638" y="3143250"/>
                <a:ext cx="1587" cy="3175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298">
                <a:extLst>
                  <a:ext uri="{FF2B5EF4-FFF2-40B4-BE49-F238E27FC236}">
                    <a16:creationId xmlns:a16="http://schemas.microsoft.com/office/drawing/2014/main" id="{70B7AAF0-2EEA-4A3F-BB56-80CFB9830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5238" y="3143250"/>
                <a:ext cx="4762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160E72F-8A0C-40B8-939E-A83B5B8AC17C}"/>
                </a:ext>
              </a:extLst>
            </p:cNvPr>
            <p:cNvGrpSpPr/>
            <p:nvPr/>
          </p:nvGrpSpPr>
          <p:grpSpPr>
            <a:xfrm>
              <a:off x="1942288" y="1971156"/>
              <a:ext cx="680847" cy="862118"/>
              <a:chOff x="-4630738" y="3344863"/>
              <a:chExt cx="3008312" cy="4027488"/>
            </a:xfrm>
          </p:grpSpPr>
          <p:sp>
            <p:nvSpPr>
              <p:cNvPr id="353" name="Freeform 313">
                <a:extLst>
                  <a:ext uri="{FF2B5EF4-FFF2-40B4-BE49-F238E27FC236}">
                    <a16:creationId xmlns:a16="http://schemas.microsoft.com/office/drawing/2014/main" id="{15CC227A-4533-49EB-A301-ECB62E95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341813"/>
                <a:ext cx="635000" cy="806450"/>
              </a:xfrm>
              <a:custGeom>
                <a:avLst/>
                <a:gdLst>
                  <a:gd name="T0" fmla="*/ 341 w 341"/>
                  <a:gd name="T1" fmla="*/ 433 h 433"/>
                  <a:gd name="T2" fmla="*/ 276 w 341"/>
                  <a:gd name="T3" fmla="*/ 73 h 433"/>
                  <a:gd name="T4" fmla="*/ 83 w 341"/>
                  <a:gd name="T5" fmla="*/ 0 h 433"/>
                  <a:gd name="T6" fmla="*/ 48 w 341"/>
                  <a:gd name="T7" fmla="*/ 61 h 433"/>
                  <a:gd name="T8" fmla="*/ 25 w 341"/>
                  <a:gd name="T9" fmla="*/ 75 h 433"/>
                  <a:gd name="T10" fmla="*/ 21 w 341"/>
                  <a:gd name="T11" fmla="*/ 74 h 433"/>
                  <a:gd name="T12" fmla="*/ 0 w 341"/>
                  <a:gd name="T13" fmla="*/ 433 h 433"/>
                  <a:gd name="T14" fmla="*/ 341 w 341"/>
                  <a:gd name="T1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433">
                    <a:moveTo>
                      <a:pt x="341" y="433"/>
                    </a:moveTo>
                    <a:cubicBezTo>
                      <a:pt x="335" y="416"/>
                      <a:pt x="280" y="81"/>
                      <a:pt x="276" y="73"/>
                    </a:cubicBezTo>
                    <a:cubicBezTo>
                      <a:pt x="271" y="64"/>
                      <a:pt x="83" y="0"/>
                      <a:pt x="83" y="0"/>
                    </a:cubicBezTo>
                    <a:cubicBezTo>
                      <a:pt x="73" y="14"/>
                      <a:pt x="51" y="57"/>
                      <a:pt x="48" y="61"/>
                    </a:cubicBezTo>
                    <a:cubicBezTo>
                      <a:pt x="44" y="65"/>
                      <a:pt x="25" y="75"/>
                      <a:pt x="25" y="75"/>
                    </a:cubicBezTo>
                    <a:cubicBezTo>
                      <a:pt x="25" y="75"/>
                      <a:pt x="23" y="75"/>
                      <a:pt x="21" y="74"/>
                    </a:cubicBezTo>
                    <a:cubicBezTo>
                      <a:pt x="0" y="433"/>
                      <a:pt x="0" y="433"/>
                      <a:pt x="0" y="433"/>
                    </a:cubicBezTo>
                    <a:lnTo>
                      <a:pt x="341" y="4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14">
                <a:extLst>
                  <a:ext uri="{FF2B5EF4-FFF2-40B4-BE49-F238E27FC236}">
                    <a16:creationId xmlns:a16="http://schemas.microsoft.com/office/drawing/2014/main" id="{1D8A4B70-B837-4492-A84F-AA53F7F7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343400"/>
                <a:ext cx="652462" cy="804863"/>
              </a:xfrm>
              <a:custGeom>
                <a:avLst/>
                <a:gdLst>
                  <a:gd name="T0" fmla="*/ 350 w 350"/>
                  <a:gd name="T1" fmla="*/ 432 h 432"/>
                  <a:gd name="T2" fmla="*/ 319 w 350"/>
                  <a:gd name="T3" fmla="*/ 79 h 432"/>
                  <a:gd name="T4" fmla="*/ 315 w 350"/>
                  <a:gd name="T5" fmla="*/ 80 h 432"/>
                  <a:gd name="T6" fmla="*/ 289 w 350"/>
                  <a:gd name="T7" fmla="*/ 66 h 432"/>
                  <a:gd name="T8" fmla="*/ 270 w 350"/>
                  <a:gd name="T9" fmla="*/ 0 h 432"/>
                  <a:gd name="T10" fmla="*/ 64 w 350"/>
                  <a:gd name="T11" fmla="*/ 77 h 432"/>
                  <a:gd name="T12" fmla="*/ 0 w 350"/>
                  <a:gd name="T13" fmla="*/ 432 h 432"/>
                  <a:gd name="T14" fmla="*/ 350 w 350"/>
                  <a:gd name="T1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32">
                    <a:moveTo>
                      <a:pt x="350" y="432"/>
                    </a:moveTo>
                    <a:cubicBezTo>
                      <a:pt x="319" y="79"/>
                      <a:pt x="319" y="79"/>
                      <a:pt x="319" y="79"/>
                    </a:cubicBezTo>
                    <a:cubicBezTo>
                      <a:pt x="316" y="79"/>
                      <a:pt x="315" y="80"/>
                      <a:pt x="315" y="80"/>
                    </a:cubicBezTo>
                    <a:cubicBezTo>
                      <a:pt x="315" y="80"/>
                      <a:pt x="293" y="70"/>
                      <a:pt x="289" y="66"/>
                    </a:cubicBezTo>
                    <a:cubicBezTo>
                      <a:pt x="285" y="62"/>
                      <a:pt x="269" y="6"/>
                      <a:pt x="270" y="0"/>
                    </a:cubicBezTo>
                    <a:cubicBezTo>
                      <a:pt x="270" y="0"/>
                      <a:pt x="68" y="69"/>
                      <a:pt x="64" y="77"/>
                    </a:cubicBezTo>
                    <a:cubicBezTo>
                      <a:pt x="60" y="86"/>
                      <a:pt x="6" y="414"/>
                      <a:pt x="0" y="432"/>
                    </a:cubicBezTo>
                    <a:lnTo>
                      <a:pt x="350" y="432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315">
                <a:extLst>
                  <a:ext uri="{FF2B5EF4-FFF2-40B4-BE49-F238E27FC236}">
                    <a16:creationId xmlns:a16="http://schemas.microsoft.com/office/drawing/2014/main" id="{97B218CC-A7AB-462C-8887-A5F31859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3850" cy="434975"/>
              </a:xfrm>
              <a:custGeom>
                <a:avLst/>
                <a:gdLst>
                  <a:gd name="T0" fmla="*/ 173 w 174"/>
                  <a:gd name="T1" fmla="*/ 136 h 234"/>
                  <a:gd name="T2" fmla="*/ 171 w 174"/>
                  <a:gd name="T3" fmla="*/ 21 h 234"/>
                  <a:gd name="T4" fmla="*/ 83 w 174"/>
                  <a:gd name="T5" fmla="*/ 46 h 234"/>
                  <a:gd name="T6" fmla="*/ 4 w 174"/>
                  <a:gd name="T7" fmla="*/ 31 h 234"/>
                  <a:gd name="T8" fmla="*/ 3 w 174"/>
                  <a:gd name="T9" fmla="*/ 127 h 234"/>
                  <a:gd name="T10" fmla="*/ 20 w 174"/>
                  <a:gd name="T11" fmla="*/ 186 h 234"/>
                  <a:gd name="T12" fmla="*/ 32 w 174"/>
                  <a:gd name="T13" fmla="*/ 210 h 234"/>
                  <a:gd name="T14" fmla="*/ 83 w 174"/>
                  <a:gd name="T15" fmla="*/ 225 h 234"/>
                  <a:gd name="T16" fmla="*/ 144 w 174"/>
                  <a:gd name="T17" fmla="*/ 196 h 234"/>
                  <a:gd name="T18" fmla="*/ 173 w 174"/>
                  <a:gd name="T19" fmla="*/ 1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234">
                    <a:moveTo>
                      <a:pt x="173" y="136"/>
                    </a:moveTo>
                    <a:cubicBezTo>
                      <a:pt x="169" y="105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11" y="67"/>
                      <a:pt x="5" y="102"/>
                      <a:pt x="3" y="127"/>
                    </a:cubicBezTo>
                    <a:cubicBezTo>
                      <a:pt x="18" y="130"/>
                      <a:pt x="26" y="180"/>
                      <a:pt x="20" y="186"/>
                    </a:cubicBezTo>
                    <a:cubicBezTo>
                      <a:pt x="24" y="196"/>
                      <a:pt x="29" y="205"/>
                      <a:pt x="32" y="210"/>
                    </a:cubicBezTo>
                    <a:cubicBezTo>
                      <a:pt x="49" y="234"/>
                      <a:pt x="63" y="225"/>
                      <a:pt x="83" y="225"/>
                    </a:cubicBezTo>
                    <a:cubicBezTo>
                      <a:pt x="103" y="225"/>
                      <a:pt x="124" y="219"/>
                      <a:pt x="144" y="196"/>
                    </a:cubicBezTo>
                    <a:cubicBezTo>
                      <a:pt x="157" y="182"/>
                      <a:pt x="174" y="149"/>
                      <a:pt x="173" y="136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Freeform 316">
                <a:extLst>
                  <a:ext uri="{FF2B5EF4-FFF2-40B4-BE49-F238E27FC236}">
                    <a16:creationId xmlns:a16="http://schemas.microsoft.com/office/drawing/2014/main" id="{4D077873-2C34-423D-A62E-57E9C8DD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5100" y="3995738"/>
                <a:ext cx="63500" cy="131763"/>
              </a:xfrm>
              <a:custGeom>
                <a:avLst/>
                <a:gdLst>
                  <a:gd name="T0" fmla="*/ 33 w 34"/>
                  <a:gd name="T1" fmla="*/ 56 h 71"/>
                  <a:gd name="T2" fmla="*/ 18 w 34"/>
                  <a:gd name="T3" fmla="*/ 71 h 71"/>
                  <a:gd name="T4" fmla="*/ 18 w 34"/>
                  <a:gd name="T5" fmla="*/ 71 h 71"/>
                  <a:gd name="T6" fmla="*/ 6 w 34"/>
                  <a:gd name="T7" fmla="*/ 36 h 71"/>
                  <a:gd name="T8" fmla="*/ 0 w 34"/>
                  <a:gd name="T9" fmla="*/ 15 h 71"/>
                  <a:gd name="T10" fmla="*/ 21 w 34"/>
                  <a:gd name="T11" fmla="*/ 18 h 71"/>
                  <a:gd name="T12" fmla="*/ 25 w 34"/>
                  <a:gd name="T13" fmla="*/ 18 h 71"/>
                  <a:gd name="T14" fmla="*/ 33 w 34"/>
                  <a:gd name="T15" fmla="*/ 27 h 71"/>
                  <a:gd name="T16" fmla="*/ 33 w 34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1">
                    <a:moveTo>
                      <a:pt x="33" y="56"/>
                    </a:moveTo>
                    <a:cubicBezTo>
                      <a:pt x="33" y="64"/>
                      <a:pt x="27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0" y="71"/>
                      <a:pt x="6" y="68"/>
                      <a:pt x="6" y="3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0"/>
                      <a:pt x="12" y="18"/>
                      <a:pt x="21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4" y="18"/>
                      <a:pt x="33" y="19"/>
                      <a:pt x="33" y="27"/>
                    </a:cubicBez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Freeform 317">
                <a:extLst>
                  <a:ext uri="{FF2B5EF4-FFF2-40B4-BE49-F238E27FC236}">
                    <a16:creationId xmlns:a16="http://schemas.microsoft.com/office/drawing/2014/main" id="{E680C020-1E4D-4BFC-9559-C18BE631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625" y="3995738"/>
                <a:ext cx="60325" cy="131763"/>
              </a:xfrm>
              <a:custGeom>
                <a:avLst/>
                <a:gdLst>
                  <a:gd name="T0" fmla="*/ 0 w 33"/>
                  <a:gd name="T1" fmla="*/ 56 h 71"/>
                  <a:gd name="T2" fmla="*/ 15 w 33"/>
                  <a:gd name="T3" fmla="*/ 71 h 71"/>
                  <a:gd name="T4" fmla="*/ 15 w 33"/>
                  <a:gd name="T5" fmla="*/ 71 h 71"/>
                  <a:gd name="T6" fmla="*/ 28 w 33"/>
                  <a:gd name="T7" fmla="*/ 36 h 71"/>
                  <a:gd name="T8" fmla="*/ 33 w 33"/>
                  <a:gd name="T9" fmla="*/ 15 h 71"/>
                  <a:gd name="T10" fmla="*/ 13 w 33"/>
                  <a:gd name="T11" fmla="*/ 18 h 71"/>
                  <a:gd name="T12" fmla="*/ 8 w 33"/>
                  <a:gd name="T13" fmla="*/ 18 h 71"/>
                  <a:gd name="T14" fmla="*/ 0 w 33"/>
                  <a:gd name="T15" fmla="*/ 27 h 71"/>
                  <a:gd name="T16" fmla="*/ 0 w 33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1">
                    <a:moveTo>
                      <a:pt x="0" y="56"/>
                    </a:moveTo>
                    <a:cubicBezTo>
                      <a:pt x="0" y="64"/>
                      <a:pt x="7" y="71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24" y="71"/>
                      <a:pt x="28" y="68"/>
                      <a:pt x="28" y="3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0"/>
                      <a:pt x="21" y="18"/>
                      <a:pt x="1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9"/>
                      <a:pt x="0" y="27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Freeform 318">
                <a:extLst>
                  <a:ext uri="{FF2B5EF4-FFF2-40B4-BE49-F238E27FC236}">
                    <a16:creationId xmlns:a16="http://schemas.microsoft.com/office/drawing/2014/main" id="{A4A83DDF-B545-4808-9456-10D5436E5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5437" cy="447675"/>
              </a:xfrm>
              <a:custGeom>
                <a:avLst/>
                <a:gdLst>
                  <a:gd name="T0" fmla="*/ 172 w 175"/>
                  <a:gd name="T1" fmla="*/ 126 h 240"/>
                  <a:gd name="T2" fmla="*/ 171 w 175"/>
                  <a:gd name="T3" fmla="*/ 21 h 240"/>
                  <a:gd name="T4" fmla="*/ 83 w 175"/>
                  <a:gd name="T5" fmla="*/ 46 h 240"/>
                  <a:gd name="T6" fmla="*/ 4 w 175"/>
                  <a:gd name="T7" fmla="*/ 31 h 240"/>
                  <a:gd name="T8" fmla="*/ 7 w 175"/>
                  <a:gd name="T9" fmla="*/ 70 h 240"/>
                  <a:gd name="T10" fmla="*/ 118 w 175"/>
                  <a:gd name="T11" fmla="*/ 240 h 240"/>
                  <a:gd name="T12" fmla="*/ 127 w 175"/>
                  <a:gd name="T13" fmla="*/ 231 h 240"/>
                  <a:gd name="T14" fmla="*/ 172 w 175"/>
                  <a:gd name="T15" fmla="*/ 12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240">
                    <a:moveTo>
                      <a:pt x="172" y="126"/>
                    </a:moveTo>
                    <a:cubicBezTo>
                      <a:pt x="168" y="92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7" y="46"/>
                      <a:pt x="8" y="55"/>
                      <a:pt x="7" y="70"/>
                    </a:cubicBezTo>
                    <a:cubicBezTo>
                      <a:pt x="118" y="240"/>
                      <a:pt x="118" y="240"/>
                      <a:pt x="118" y="240"/>
                    </a:cubicBezTo>
                    <a:cubicBezTo>
                      <a:pt x="140" y="238"/>
                      <a:pt x="119" y="240"/>
                      <a:pt x="127" y="231"/>
                    </a:cubicBezTo>
                    <a:cubicBezTo>
                      <a:pt x="140" y="216"/>
                      <a:pt x="175" y="146"/>
                      <a:pt x="172" y="126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19">
                <a:extLst>
                  <a:ext uri="{FF2B5EF4-FFF2-40B4-BE49-F238E27FC236}">
                    <a16:creationId xmlns:a16="http://schemas.microsoft.com/office/drawing/2014/main" id="{34D41C23-1437-4F8E-B577-51D26B4A7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4333875"/>
                <a:ext cx="171450" cy="814388"/>
              </a:xfrm>
              <a:custGeom>
                <a:avLst/>
                <a:gdLst>
                  <a:gd name="T0" fmla="*/ 44 w 92"/>
                  <a:gd name="T1" fmla="*/ 437 h 437"/>
                  <a:gd name="T2" fmla="*/ 89 w 92"/>
                  <a:gd name="T3" fmla="*/ 170 h 437"/>
                  <a:gd name="T4" fmla="*/ 92 w 92"/>
                  <a:gd name="T5" fmla="*/ 53 h 437"/>
                  <a:gd name="T6" fmla="*/ 92 w 92"/>
                  <a:gd name="T7" fmla="*/ 0 h 437"/>
                  <a:gd name="T8" fmla="*/ 0 w 92"/>
                  <a:gd name="T9" fmla="*/ 67 h 437"/>
                  <a:gd name="T10" fmla="*/ 7 w 92"/>
                  <a:gd name="T11" fmla="*/ 437 h 437"/>
                  <a:gd name="T12" fmla="*/ 44 w 92"/>
                  <a:gd name="T1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437">
                    <a:moveTo>
                      <a:pt x="44" y="437"/>
                    </a:moveTo>
                    <a:cubicBezTo>
                      <a:pt x="89" y="170"/>
                      <a:pt x="89" y="170"/>
                      <a:pt x="89" y="170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0" y="62"/>
                      <a:pt x="92" y="0"/>
                      <a:pt x="92" y="0"/>
                    </a:cubicBezTo>
                    <a:cubicBezTo>
                      <a:pt x="90" y="2"/>
                      <a:pt x="2" y="65"/>
                      <a:pt x="0" y="67"/>
                    </a:cubicBezTo>
                    <a:cubicBezTo>
                      <a:pt x="3" y="69"/>
                      <a:pt x="5" y="329"/>
                      <a:pt x="7" y="437"/>
                    </a:cubicBezTo>
                    <a:lnTo>
                      <a:pt x="44" y="4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20">
                <a:extLst>
                  <a:ext uri="{FF2B5EF4-FFF2-40B4-BE49-F238E27FC236}">
                    <a16:creationId xmlns:a16="http://schemas.microsoft.com/office/drawing/2014/main" id="{B5C5F97A-4FE0-4C19-9A98-28490C20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8425" y="4340225"/>
                <a:ext cx="166687" cy="808038"/>
              </a:xfrm>
              <a:custGeom>
                <a:avLst/>
                <a:gdLst>
                  <a:gd name="T0" fmla="*/ 51 w 89"/>
                  <a:gd name="T1" fmla="*/ 434 h 434"/>
                  <a:gd name="T2" fmla="*/ 89 w 89"/>
                  <a:gd name="T3" fmla="*/ 434 h 434"/>
                  <a:gd name="T4" fmla="*/ 89 w 89"/>
                  <a:gd name="T5" fmla="*/ 60 h 434"/>
                  <a:gd name="T6" fmla="*/ 1 w 89"/>
                  <a:gd name="T7" fmla="*/ 0 h 434"/>
                  <a:gd name="T8" fmla="*/ 0 w 89"/>
                  <a:gd name="T9" fmla="*/ 50 h 434"/>
                  <a:gd name="T10" fmla="*/ 20 w 89"/>
                  <a:gd name="T11" fmla="*/ 134 h 434"/>
                  <a:gd name="T12" fmla="*/ 51 w 89"/>
                  <a:gd name="T13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34">
                    <a:moveTo>
                      <a:pt x="51" y="434"/>
                    </a:moveTo>
                    <a:cubicBezTo>
                      <a:pt x="89" y="434"/>
                      <a:pt x="89" y="434"/>
                      <a:pt x="89" y="434"/>
                    </a:cubicBezTo>
                    <a:cubicBezTo>
                      <a:pt x="88" y="318"/>
                      <a:pt x="86" y="61"/>
                      <a:pt x="89" y="60"/>
                    </a:cubicBezTo>
                    <a:cubicBezTo>
                      <a:pt x="86" y="58"/>
                      <a:pt x="4" y="1"/>
                      <a:pt x="1" y="0"/>
                    </a:cubicBezTo>
                    <a:cubicBezTo>
                      <a:pt x="1" y="0"/>
                      <a:pt x="3" y="59"/>
                      <a:pt x="0" y="50"/>
                    </a:cubicBezTo>
                    <a:cubicBezTo>
                      <a:pt x="20" y="134"/>
                      <a:pt x="20" y="134"/>
                      <a:pt x="20" y="134"/>
                    </a:cubicBezTo>
                    <a:lnTo>
                      <a:pt x="51" y="4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21">
                <a:extLst>
                  <a:ext uri="{FF2B5EF4-FFF2-40B4-BE49-F238E27FC236}">
                    <a16:creationId xmlns:a16="http://schemas.microsoft.com/office/drawing/2014/main" id="{AC9F7226-21B8-4AC3-A3FC-3BB0C8D15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5005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8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6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8"/>
                    </a:cubicBezTo>
                    <a:cubicBezTo>
                      <a:pt x="0" y="12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22">
                <a:extLst>
                  <a:ext uri="{FF2B5EF4-FFF2-40B4-BE49-F238E27FC236}">
                    <a16:creationId xmlns:a16="http://schemas.microsoft.com/office/drawing/2014/main" id="{F1E68BD1-C366-47A2-83FE-E690BB060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51008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323">
                <a:extLst>
                  <a:ext uri="{FF2B5EF4-FFF2-40B4-BE49-F238E27FC236}">
                    <a16:creationId xmlns:a16="http://schemas.microsoft.com/office/drawing/2014/main" id="{9AEA05F2-C9E6-4389-AB2E-0BEDC2F4F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516438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324">
                <a:extLst>
                  <a:ext uri="{FF2B5EF4-FFF2-40B4-BE49-F238E27FC236}">
                    <a16:creationId xmlns:a16="http://schemas.microsoft.com/office/drawing/2014/main" id="{08B27937-532B-41CD-9D24-0EB2A33B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511675"/>
                <a:ext cx="6350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Freeform 325">
                <a:extLst>
                  <a:ext uri="{FF2B5EF4-FFF2-40B4-BE49-F238E27FC236}">
                    <a16:creationId xmlns:a16="http://schemas.microsoft.com/office/drawing/2014/main" id="{58FA69E4-C150-44DB-9D5D-F4B540D6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5196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326">
                <a:extLst>
                  <a:ext uri="{FF2B5EF4-FFF2-40B4-BE49-F238E27FC236}">
                    <a16:creationId xmlns:a16="http://schemas.microsoft.com/office/drawing/2014/main" id="{40A43A93-1412-4682-80FB-D9F399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6656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0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27">
                <a:extLst>
                  <a:ext uri="{FF2B5EF4-FFF2-40B4-BE49-F238E27FC236}">
                    <a16:creationId xmlns:a16="http://schemas.microsoft.com/office/drawing/2014/main" id="{17F69FDF-04CE-41DD-828E-07A1A74D7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673600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28">
                <a:extLst>
                  <a:ext uri="{FF2B5EF4-FFF2-40B4-BE49-F238E27FC236}">
                    <a16:creationId xmlns:a16="http://schemas.microsoft.com/office/drawing/2014/main" id="{231C5A36-7C6A-47CB-8B27-01DEB48FE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681538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3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29">
                <a:extLst>
                  <a:ext uri="{FF2B5EF4-FFF2-40B4-BE49-F238E27FC236}">
                    <a16:creationId xmlns:a16="http://schemas.microsoft.com/office/drawing/2014/main" id="{478FBC16-1837-4B5F-ABD9-3E91E02D1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675188"/>
                <a:ext cx="6350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30">
                <a:extLst>
                  <a:ext uri="{FF2B5EF4-FFF2-40B4-BE49-F238E27FC236}">
                    <a16:creationId xmlns:a16="http://schemas.microsoft.com/office/drawing/2014/main" id="{98227021-5A02-4975-A782-27302636B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683125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31">
                <a:extLst>
                  <a:ext uri="{FF2B5EF4-FFF2-40B4-BE49-F238E27FC236}">
                    <a16:creationId xmlns:a16="http://schemas.microsoft.com/office/drawing/2014/main" id="{6F910D75-5852-41D8-AB11-D8587974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8307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32">
                <a:extLst>
                  <a:ext uri="{FF2B5EF4-FFF2-40B4-BE49-F238E27FC236}">
                    <a16:creationId xmlns:a16="http://schemas.microsoft.com/office/drawing/2014/main" id="{844C9F0D-8AD5-4CA9-968F-302BC9E7F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837113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Freeform 333">
                <a:extLst>
                  <a:ext uri="{FF2B5EF4-FFF2-40B4-BE49-F238E27FC236}">
                    <a16:creationId xmlns:a16="http://schemas.microsoft.com/office/drawing/2014/main" id="{DE745EDC-A0B5-46B5-8A70-111D964A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846638"/>
                <a:ext cx="6350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Freeform 334">
                <a:extLst>
                  <a:ext uri="{FF2B5EF4-FFF2-40B4-BE49-F238E27FC236}">
                    <a16:creationId xmlns:a16="http://schemas.microsoft.com/office/drawing/2014/main" id="{764B7862-69B8-4E40-AB31-17B4FA06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838700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Freeform 335">
                <a:extLst>
                  <a:ext uri="{FF2B5EF4-FFF2-40B4-BE49-F238E27FC236}">
                    <a16:creationId xmlns:a16="http://schemas.microsoft.com/office/drawing/2014/main" id="{68ACD3CD-0458-498F-90A9-9AC95BE9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84822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336">
                <a:extLst>
                  <a:ext uri="{FF2B5EF4-FFF2-40B4-BE49-F238E27FC236}">
                    <a16:creationId xmlns:a16="http://schemas.microsoft.com/office/drawing/2014/main" id="{E7DE6E05-8881-471C-8863-A27D84C54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3663" y="4338638"/>
                <a:ext cx="157162" cy="207963"/>
              </a:xfrm>
              <a:custGeom>
                <a:avLst/>
                <a:gdLst>
                  <a:gd name="T0" fmla="*/ 0 w 99"/>
                  <a:gd name="T1" fmla="*/ 0 h 131"/>
                  <a:gd name="T2" fmla="*/ 64 w 99"/>
                  <a:gd name="T3" fmla="*/ 131 h 131"/>
                  <a:gd name="T4" fmla="*/ 99 w 99"/>
                  <a:gd name="T5" fmla="*/ 69 h 131"/>
                  <a:gd name="T6" fmla="*/ 0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0" y="0"/>
                    </a:moveTo>
                    <a:lnTo>
                      <a:pt x="64" y="131"/>
                    </a:lnTo>
                    <a:lnTo>
                      <a:pt x="99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337">
                <a:extLst>
                  <a:ext uri="{FF2B5EF4-FFF2-40B4-BE49-F238E27FC236}">
                    <a16:creationId xmlns:a16="http://schemas.microsoft.com/office/drawing/2014/main" id="{C74325BC-D95C-4B8C-A55E-A9D245C8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333875"/>
                <a:ext cx="157162" cy="207963"/>
              </a:xfrm>
              <a:custGeom>
                <a:avLst/>
                <a:gdLst>
                  <a:gd name="T0" fmla="*/ 99 w 99"/>
                  <a:gd name="T1" fmla="*/ 0 h 131"/>
                  <a:gd name="T2" fmla="*/ 36 w 99"/>
                  <a:gd name="T3" fmla="*/ 131 h 131"/>
                  <a:gd name="T4" fmla="*/ 0 w 99"/>
                  <a:gd name="T5" fmla="*/ 72 h 131"/>
                  <a:gd name="T6" fmla="*/ 99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99" y="0"/>
                    </a:moveTo>
                    <a:lnTo>
                      <a:pt x="36" y="131"/>
                    </a:lnTo>
                    <a:lnTo>
                      <a:pt x="0" y="7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38">
                <a:extLst>
                  <a:ext uri="{FF2B5EF4-FFF2-40B4-BE49-F238E27FC236}">
                    <a16:creationId xmlns:a16="http://schemas.microsoft.com/office/drawing/2014/main" id="{569437AA-A71D-4F02-8A46-B57DF94E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1763" y="3870325"/>
                <a:ext cx="190500" cy="463550"/>
              </a:xfrm>
              <a:custGeom>
                <a:avLst/>
                <a:gdLst>
                  <a:gd name="T0" fmla="*/ 7 w 102"/>
                  <a:gd name="T1" fmla="*/ 0 h 249"/>
                  <a:gd name="T2" fmla="*/ 0 w 102"/>
                  <a:gd name="T3" fmla="*/ 84 h 249"/>
                  <a:gd name="T4" fmla="*/ 100 w 102"/>
                  <a:gd name="T5" fmla="*/ 249 h 249"/>
                  <a:gd name="T6" fmla="*/ 102 w 102"/>
                  <a:gd name="T7" fmla="*/ 0 h 249"/>
                  <a:gd name="T8" fmla="*/ 7 w 10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49">
                    <a:moveTo>
                      <a:pt x="7" y="0"/>
                    </a:moveTo>
                    <a:cubicBezTo>
                      <a:pt x="3" y="19"/>
                      <a:pt x="0" y="63"/>
                      <a:pt x="0" y="84"/>
                    </a:cubicBezTo>
                    <a:cubicBezTo>
                      <a:pt x="0" y="175"/>
                      <a:pt x="35" y="249"/>
                      <a:pt x="100" y="249"/>
                    </a:cubicBezTo>
                    <a:cubicBezTo>
                      <a:pt x="102" y="0"/>
                      <a:pt x="102" y="0"/>
                      <a:pt x="102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39">
                <a:extLst>
                  <a:ext uri="{FF2B5EF4-FFF2-40B4-BE49-F238E27FC236}">
                    <a16:creationId xmlns:a16="http://schemas.microsoft.com/office/drawing/2014/main" id="{3BE5A29C-9783-4D76-AA62-35808DFB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3870325"/>
                <a:ext cx="193675" cy="463550"/>
              </a:xfrm>
              <a:custGeom>
                <a:avLst/>
                <a:gdLst>
                  <a:gd name="T0" fmla="*/ 97 w 104"/>
                  <a:gd name="T1" fmla="*/ 0 h 249"/>
                  <a:gd name="T2" fmla="*/ 0 w 104"/>
                  <a:gd name="T3" fmla="*/ 0 h 249"/>
                  <a:gd name="T4" fmla="*/ 3 w 104"/>
                  <a:gd name="T5" fmla="*/ 249 h 249"/>
                  <a:gd name="T6" fmla="*/ 4 w 104"/>
                  <a:gd name="T7" fmla="*/ 249 h 249"/>
                  <a:gd name="T8" fmla="*/ 104 w 104"/>
                  <a:gd name="T9" fmla="*/ 83 h 249"/>
                  <a:gd name="T10" fmla="*/ 97 w 104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249">
                    <a:moveTo>
                      <a:pt x="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9"/>
                      <a:pt x="3" y="249"/>
                      <a:pt x="3" y="249"/>
                    </a:cubicBezTo>
                    <a:cubicBezTo>
                      <a:pt x="3" y="249"/>
                      <a:pt x="4" y="249"/>
                      <a:pt x="4" y="249"/>
                    </a:cubicBezTo>
                    <a:cubicBezTo>
                      <a:pt x="73" y="249"/>
                      <a:pt x="102" y="174"/>
                      <a:pt x="104" y="83"/>
                    </a:cubicBezTo>
                    <a:cubicBezTo>
                      <a:pt x="104" y="72"/>
                      <a:pt x="102" y="19"/>
                      <a:pt x="97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40">
                <a:extLst>
                  <a:ext uri="{FF2B5EF4-FFF2-40B4-BE49-F238E27FC236}">
                    <a16:creationId xmlns:a16="http://schemas.microsoft.com/office/drawing/2014/main" id="{5171A7B1-BE4B-4C1B-A77A-3F86F3370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9075" y="4333875"/>
                <a:ext cx="231775" cy="814388"/>
              </a:xfrm>
              <a:custGeom>
                <a:avLst/>
                <a:gdLst>
                  <a:gd name="T0" fmla="*/ 13 w 146"/>
                  <a:gd name="T1" fmla="*/ 215 h 513"/>
                  <a:gd name="T2" fmla="*/ 110 w 146"/>
                  <a:gd name="T3" fmla="*/ 513 h 513"/>
                  <a:gd name="T4" fmla="*/ 146 w 146"/>
                  <a:gd name="T5" fmla="*/ 513 h 513"/>
                  <a:gd name="T6" fmla="*/ 77 w 146"/>
                  <a:gd name="T7" fmla="*/ 0 h 513"/>
                  <a:gd name="T8" fmla="*/ 39 w 146"/>
                  <a:gd name="T9" fmla="*/ 27 h 513"/>
                  <a:gd name="T10" fmla="*/ 0 w 146"/>
                  <a:gd name="T11" fmla="*/ 140 h 513"/>
                  <a:gd name="T12" fmla="*/ 65 w 146"/>
                  <a:gd name="T13" fmla="*/ 189 h 513"/>
                  <a:gd name="T14" fmla="*/ 13 w 146"/>
                  <a:gd name="T15" fmla="*/ 21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513">
                    <a:moveTo>
                      <a:pt x="13" y="215"/>
                    </a:moveTo>
                    <a:lnTo>
                      <a:pt x="110" y="513"/>
                    </a:lnTo>
                    <a:lnTo>
                      <a:pt x="146" y="513"/>
                    </a:lnTo>
                    <a:lnTo>
                      <a:pt x="77" y="0"/>
                    </a:lnTo>
                    <a:lnTo>
                      <a:pt x="39" y="27"/>
                    </a:lnTo>
                    <a:lnTo>
                      <a:pt x="0" y="140"/>
                    </a:lnTo>
                    <a:lnTo>
                      <a:pt x="65" y="189"/>
                    </a:lnTo>
                    <a:lnTo>
                      <a:pt x="13" y="215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341">
                <a:extLst>
                  <a:ext uri="{FF2B5EF4-FFF2-40B4-BE49-F238E27FC236}">
                    <a16:creationId xmlns:a16="http://schemas.microsoft.com/office/drawing/2014/main" id="{A331842D-061E-492D-ADD0-EDB2B8DCC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16175" y="4333875"/>
                <a:ext cx="217487" cy="814388"/>
              </a:xfrm>
              <a:custGeom>
                <a:avLst/>
                <a:gdLst>
                  <a:gd name="T0" fmla="*/ 33 w 137"/>
                  <a:gd name="T1" fmla="*/ 513 h 513"/>
                  <a:gd name="T2" fmla="*/ 124 w 137"/>
                  <a:gd name="T3" fmla="*/ 215 h 513"/>
                  <a:gd name="T4" fmla="*/ 73 w 137"/>
                  <a:gd name="T5" fmla="*/ 189 h 513"/>
                  <a:gd name="T6" fmla="*/ 137 w 137"/>
                  <a:gd name="T7" fmla="*/ 139 h 513"/>
                  <a:gd name="T8" fmla="*/ 97 w 137"/>
                  <a:gd name="T9" fmla="*/ 27 h 513"/>
                  <a:gd name="T10" fmla="*/ 61 w 137"/>
                  <a:gd name="T11" fmla="*/ 0 h 513"/>
                  <a:gd name="T12" fmla="*/ 0 w 137"/>
                  <a:gd name="T13" fmla="*/ 513 h 513"/>
                  <a:gd name="T14" fmla="*/ 33 w 137"/>
                  <a:gd name="T1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513">
                    <a:moveTo>
                      <a:pt x="33" y="513"/>
                    </a:moveTo>
                    <a:lnTo>
                      <a:pt x="124" y="215"/>
                    </a:lnTo>
                    <a:lnTo>
                      <a:pt x="73" y="189"/>
                    </a:lnTo>
                    <a:lnTo>
                      <a:pt x="137" y="139"/>
                    </a:lnTo>
                    <a:lnTo>
                      <a:pt x="97" y="27"/>
                    </a:lnTo>
                    <a:lnTo>
                      <a:pt x="61" y="0"/>
                    </a:lnTo>
                    <a:lnTo>
                      <a:pt x="0" y="513"/>
                    </a:lnTo>
                    <a:lnTo>
                      <a:pt x="33" y="513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342">
                <a:extLst>
                  <a:ext uri="{FF2B5EF4-FFF2-40B4-BE49-F238E27FC236}">
                    <a16:creationId xmlns:a16="http://schemas.microsoft.com/office/drawing/2014/main" id="{A4C41538-E1AB-4ACC-9D75-8AC15F0F2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1588" y="4445000"/>
                <a:ext cx="125412" cy="708025"/>
              </a:xfrm>
              <a:custGeom>
                <a:avLst/>
                <a:gdLst>
                  <a:gd name="T0" fmla="*/ 6 w 79"/>
                  <a:gd name="T1" fmla="*/ 446 h 446"/>
                  <a:gd name="T2" fmla="*/ 74 w 79"/>
                  <a:gd name="T3" fmla="*/ 446 h 446"/>
                  <a:gd name="T4" fmla="*/ 79 w 79"/>
                  <a:gd name="T5" fmla="*/ 425 h 446"/>
                  <a:gd name="T6" fmla="*/ 51 w 79"/>
                  <a:gd name="T7" fmla="*/ 98 h 446"/>
                  <a:gd name="T8" fmla="*/ 70 w 79"/>
                  <a:gd name="T9" fmla="*/ 55 h 446"/>
                  <a:gd name="T10" fmla="*/ 44 w 79"/>
                  <a:gd name="T11" fmla="*/ 0 h 446"/>
                  <a:gd name="T12" fmla="*/ 39 w 79"/>
                  <a:gd name="T13" fmla="*/ 0 h 446"/>
                  <a:gd name="T14" fmla="*/ 10 w 79"/>
                  <a:gd name="T15" fmla="*/ 56 h 446"/>
                  <a:gd name="T16" fmla="*/ 31 w 79"/>
                  <a:gd name="T17" fmla="*/ 95 h 446"/>
                  <a:gd name="T18" fmla="*/ 0 w 79"/>
                  <a:gd name="T19" fmla="*/ 423 h 446"/>
                  <a:gd name="T20" fmla="*/ 6 w 79"/>
                  <a:gd name="T21" fmla="*/ 4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446">
                    <a:moveTo>
                      <a:pt x="6" y="446"/>
                    </a:moveTo>
                    <a:lnTo>
                      <a:pt x="74" y="446"/>
                    </a:lnTo>
                    <a:lnTo>
                      <a:pt x="79" y="425"/>
                    </a:lnTo>
                    <a:lnTo>
                      <a:pt x="51" y="98"/>
                    </a:lnTo>
                    <a:lnTo>
                      <a:pt x="70" y="55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10" y="56"/>
                    </a:lnTo>
                    <a:lnTo>
                      <a:pt x="31" y="95"/>
                    </a:lnTo>
                    <a:lnTo>
                      <a:pt x="0" y="423"/>
                    </a:lnTo>
                    <a:lnTo>
                      <a:pt x="6" y="446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43">
                <a:extLst>
                  <a:ext uri="{FF2B5EF4-FFF2-40B4-BE49-F238E27FC236}">
                    <a16:creationId xmlns:a16="http://schemas.microsoft.com/office/drawing/2014/main" id="{2464DECE-8C3C-461F-A5D7-09EA20AE6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93988" y="3744913"/>
                <a:ext cx="420687" cy="317500"/>
              </a:xfrm>
              <a:custGeom>
                <a:avLst/>
                <a:gdLst>
                  <a:gd name="T0" fmla="*/ 0 w 226"/>
                  <a:gd name="T1" fmla="*/ 85 h 170"/>
                  <a:gd name="T2" fmla="*/ 7 w 226"/>
                  <a:gd name="T3" fmla="*/ 145 h 170"/>
                  <a:gd name="T4" fmla="*/ 20 w 226"/>
                  <a:gd name="T5" fmla="*/ 168 h 170"/>
                  <a:gd name="T6" fmla="*/ 31 w 226"/>
                  <a:gd name="T7" fmla="*/ 104 h 170"/>
                  <a:gd name="T8" fmla="*/ 51 w 226"/>
                  <a:gd name="T9" fmla="*/ 76 h 170"/>
                  <a:gd name="T10" fmla="*/ 105 w 226"/>
                  <a:gd name="T11" fmla="*/ 86 h 170"/>
                  <a:gd name="T12" fmla="*/ 161 w 226"/>
                  <a:gd name="T13" fmla="*/ 75 h 170"/>
                  <a:gd name="T14" fmla="*/ 168 w 226"/>
                  <a:gd name="T15" fmla="*/ 75 h 170"/>
                  <a:gd name="T16" fmla="*/ 187 w 226"/>
                  <a:gd name="T17" fmla="*/ 93 h 170"/>
                  <a:gd name="T18" fmla="*/ 199 w 226"/>
                  <a:gd name="T19" fmla="*/ 170 h 170"/>
                  <a:gd name="T20" fmla="*/ 213 w 226"/>
                  <a:gd name="T21" fmla="*/ 150 h 170"/>
                  <a:gd name="T22" fmla="*/ 206 w 226"/>
                  <a:gd name="T23" fmla="*/ 25 h 170"/>
                  <a:gd name="T24" fmla="*/ 132 w 226"/>
                  <a:gd name="T25" fmla="*/ 0 h 170"/>
                  <a:gd name="T26" fmla="*/ 0 w 226"/>
                  <a:gd name="T27" fmla="*/ 8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170">
                    <a:moveTo>
                      <a:pt x="0" y="85"/>
                    </a:moveTo>
                    <a:cubicBezTo>
                      <a:pt x="0" y="87"/>
                      <a:pt x="4" y="113"/>
                      <a:pt x="7" y="145"/>
                    </a:cubicBezTo>
                    <a:cubicBezTo>
                      <a:pt x="8" y="153"/>
                      <a:pt x="17" y="166"/>
                      <a:pt x="20" y="168"/>
                    </a:cubicBezTo>
                    <a:cubicBezTo>
                      <a:pt x="19" y="158"/>
                      <a:pt x="32" y="108"/>
                      <a:pt x="31" y="104"/>
                    </a:cubicBezTo>
                    <a:cubicBezTo>
                      <a:pt x="29" y="88"/>
                      <a:pt x="35" y="79"/>
                      <a:pt x="51" y="76"/>
                    </a:cubicBezTo>
                    <a:cubicBezTo>
                      <a:pt x="61" y="73"/>
                      <a:pt x="94" y="86"/>
                      <a:pt x="105" y="86"/>
                    </a:cubicBezTo>
                    <a:cubicBezTo>
                      <a:pt x="131" y="86"/>
                      <a:pt x="135" y="74"/>
                      <a:pt x="161" y="75"/>
                    </a:cubicBezTo>
                    <a:cubicBezTo>
                      <a:pt x="163" y="75"/>
                      <a:pt x="165" y="75"/>
                      <a:pt x="168" y="75"/>
                    </a:cubicBezTo>
                    <a:cubicBezTo>
                      <a:pt x="179" y="76"/>
                      <a:pt x="186" y="82"/>
                      <a:pt x="187" y="93"/>
                    </a:cubicBezTo>
                    <a:cubicBezTo>
                      <a:pt x="187" y="97"/>
                      <a:pt x="201" y="161"/>
                      <a:pt x="199" y="170"/>
                    </a:cubicBezTo>
                    <a:cubicBezTo>
                      <a:pt x="202" y="165"/>
                      <a:pt x="211" y="155"/>
                      <a:pt x="213" y="150"/>
                    </a:cubicBezTo>
                    <a:cubicBezTo>
                      <a:pt x="216" y="138"/>
                      <a:pt x="226" y="31"/>
                      <a:pt x="206" y="25"/>
                    </a:cubicBezTo>
                    <a:cubicBezTo>
                      <a:pt x="183" y="23"/>
                      <a:pt x="144" y="0"/>
                      <a:pt x="132" y="0"/>
                    </a:cubicBezTo>
                    <a:cubicBezTo>
                      <a:pt x="3" y="4"/>
                      <a:pt x="0" y="45"/>
                      <a:pt x="0" y="85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344">
                <a:extLst>
                  <a:ext uri="{FF2B5EF4-FFF2-40B4-BE49-F238E27FC236}">
                    <a16:creationId xmlns:a16="http://schemas.microsoft.com/office/drawing/2014/main" id="{3714C90D-2562-4665-BFB1-A326AEA6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356100"/>
                <a:ext cx="623887" cy="796925"/>
              </a:xfrm>
              <a:custGeom>
                <a:avLst/>
                <a:gdLst>
                  <a:gd name="T0" fmla="*/ 335 w 335"/>
                  <a:gd name="T1" fmla="*/ 427 h 427"/>
                  <a:gd name="T2" fmla="*/ 271 w 335"/>
                  <a:gd name="T3" fmla="*/ 72 h 427"/>
                  <a:gd name="T4" fmla="*/ 82 w 335"/>
                  <a:gd name="T5" fmla="*/ 0 h 427"/>
                  <a:gd name="T6" fmla="*/ 47 w 335"/>
                  <a:gd name="T7" fmla="*/ 60 h 427"/>
                  <a:gd name="T8" fmla="*/ 25 w 335"/>
                  <a:gd name="T9" fmla="*/ 75 h 427"/>
                  <a:gd name="T10" fmla="*/ 20 w 335"/>
                  <a:gd name="T11" fmla="*/ 73 h 427"/>
                  <a:gd name="T12" fmla="*/ 0 w 335"/>
                  <a:gd name="T13" fmla="*/ 427 h 427"/>
                  <a:gd name="T14" fmla="*/ 335 w 335"/>
                  <a:gd name="T1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27">
                    <a:moveTo>
                      <a:pt x="335" y="427"/>
                    </a:moveTo>
                    <a:cubicBezTo>
                      <a:pt x="329" y="409"/>
                      <a:pt x="275" y="80"/>
                      <a:pt x="271" y="72"/>
                    </a:cubicBezTo>
                    <a:cubicBezTo>
                      <a:pt x="267" y="64"/>
                      <a:pt x="82" y="0"/>
                      <a:pt x="82" y="0"/>
                    </a:cubicBezTo>
                    <a:cubicBezTo>
                      <a:pt x="72" y="14"/>
                      <a:pt x="51" y="57"/>
                      <a:pt x="47" y="60"/>
                    </a:cubicBezTo>
                    <a:cubicBezTo>
                      <a:pt x="43" y="64"/>
                      <a:pt x="25" y="75"/>
                      <a:pt x="25" y="75"/>
                    </a:cubicBezTo>
                    <a:cubicBezTo>
                      <a:pt x="25" y="75"/>
                      <a:pt x="23" y="74"/>
                      <a:pt x="20" y="73"/>
                    </a:cubicBezTo>
                    <a:cubicBezTo>
                      <a:pt x="0" y="427"/>
                      <a:pt x="0" y="427"/>
                      <a:pt x="0" y="427"/>
                    </a:cubicBezTo>
                    <a:lnTo>
                      <a:pt x="335" y="427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345">
                <a:extLst>
                  <a:ext uri="{FF2B5EF4-FFF2-40B4-BE49-F238E27FC236}">
                    <a16:creationId xmlns:a16="http://schemas.microsoft.com/office/drawing/2014/main" id="{452E6DB5-0F21-4409-829A-DA39FE361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6425" y="4359275"/>
                <a:ext cx="642937" cy="793750"/>
              </a:xfrm>
              <a:custGeom>
                <a:avLst/>
                <a:gdLst>
                  <a:gd name="T0" fmla="*/ 345 w 345"/>
                  <a:gd name="T1" fmla="*/ 426 h 426"/>
                  <a:gd name="T2" fmla="*/ 314 w 345"/>
                  <a:gd name="T3" fmla="*/ 78 h 426"/>
                  <a:gd name="T4" fmla="*/ 310 w 345"/>
                  <a:gd name="T5" fmla="*/ 79 h 426"/>
                  <a:gd name="T6" fmla="*/ 284 w 345"/>
                  <a:gd name="T7" fmla="*/ 66 h 426"/>
                  <a:gd name="T8" fmla="*/ 265 w 345"/>
                  <a:gd name="T9" fmla="*/ 0 h 426"/>
                  <a:gd name="T10" fmla="*/ 63 w 345"/>
                  <a:gd name="T11" fmla="*/ 77 h 426"/>
                  <a:gd name="T12" fmla="*/ 0 w 345"/>
                  <a:gd name="T13" fmla="*/ 426 h 426"/>
                  <a:gd name="T14" fmla="*/ 345 w 345"/>
                  <a:gd name="T1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5" h="426">
                    <a:moveTo>
                      <a:pt x="345" y="426"/>
                    </a:moveTo>
                    <a:cubicBezTo>
                      <a:pt x="314" y="78"/>
                      <a:pt x="314" y="78"/>
                      <a:pt x="314" y="78"/>
                    </a:cubicBezTo>
                    <a:cubicBezTo>
                      <a:pt x="311" y="79"/>
                      <a:pt x="310" y="79"/>
                      <a:pt x="310" y="79"/>
                    </a:cubicBezTo>
                    <a:cubicBezTo>
                      <a:pt x="310" y="79"/>
                      <a:pt x="288" y="70"/>
                      <a:pt x="284" y="66"/>
                    </a:cubicBezTo>
                    <a:cubicBezTo>
                      <a:pt x="281" y="62"/>
                      <a:pt x="264" y="6"/>
                      <a:pt x="265" y="0"/>
                    </a:cubicBezTo>
                    <a:cubicBezTo>
                      <a:pt x="265" y="0"/>
                      <a:pt x="67" y="69"/>
                      <a:pt x="63" y="77"/>
                    </a:cubicBezTo>
                    <a:cubicBezTo>
                      <a:pt x="59" y="85"/>
                      <a:pt x="6" y="408"/>
                      <a:pt x="0" y="426"/>
                    </a:cubicBezTo>
                    <a:lnTo>
                      <a:pt x="345" y="426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46">
                <a:extLst>
                  <a:ext uri="{FF2B5EF4-FFF2-40B4-BE49-F238E27FC236}">
                    <a16:creationId xmlns:a16="http://schemas.microsoft.com/office/drawing/2014/main" id="{D883372D-555B-49DC-B7B4-4424C39CE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27038"/>
              </a:xfrm>
              <a:custGeom>
                <a:avLst/>
                <a:gdLst>
                  <a:gd name="T0" fmla="*/ 170 w 172"/>
                  <a:gd name="T1" fmla="*/ 133 h 229"/>
                  <a:gd name="T2" fmla="*/ 168 w 172"/>
                  <a:gd name="T3" fmla="*/ 21 h 229"/>
                  <a:gd name="T4" fmla="*/ 82 w 172"/>
                  <a:gd name="T5" fmla="*/ 45 h 229"/>
                  <a:gd name="T6" fmla="*/ 5 w 172"/>
                  <a:gd name="T7" fmla="*/ 30 h 229"/>
                  <a:gd name="T8" fmla="*/ 4 w 172"/>
                  <a:gd name="T9" fmla="*/ 124 h 229"/>
                  <a:gd name="T10" fmla="*/ 21 w 172"/>
                  <a:gd name="T11" fmla="*/ 182 h 229"/>
                  <a:gd name="T12" fmla="*/ 32 w 172"/>
                  <a:gd name="T13" fmla="*/ 206 h 229"/>
                  <a:gd name="T14" fmla="*/ 82 w 172"/>
                  <a:gd name="T15" fmla="*/ 221 h 229"/>
                  <a:gd name="T16" fmla="*/ 142 w 172"/>
                  <a:gd name="T17" fmla="*/ 193 h 229"/>
                  <a:gd name="T18" fmla="*/ 170 w 172"/>
                  <a:gd name="T19" fmla="*/ 13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29">
                    <a:moveTo>
                      <a:pt x="170" y="133"/>
                    </a:moveTo>
                    <a:cubicBezTo>
                      <a:pt x="166" y="103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12" y="66"/>
                      <a:pt x="5" y="100"/>
                      <a:pt x="4" y="124"/>
                    </a:cubicBezTo>
                    <a:cubicBezTo>
                      <a:pt x="18" y="128"/>
                      <a:pt x="26" y="176"/>
                      <a:pt x="21" y="182"/>
                    </a:cubicBezTo>
                    <a:cubicBezTo>
                      <a:pt x="25" y="193"/>
                      <a:pt x="29" y="201"/>
                      <a:pt x="32" y="206"/>
                    </a:cubicBezTo>
                    <a:cubicBezTo>
                      <a:pt x="48" y="229"/>
                      <a:pt x="63" y="221"/>
                      <a:pt x="82" y="221"/>
                    </a:cubicBezTo>
                    <a:cubicBezTo>
                      <a:pt x="102" y="221"/>
                      <a:pt x="122" y="215"/>
                      <a:pt x="142" y="193"/>
                    </a:cubicBezTo>
                    <a:cubicBezTo>
                      <a:pt x="155" y="178"/>
                      <a:pt x="172" y="146"/>
                      <a:pt x="170" y="13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347">
                <a:extLst>
                  <a:ext uri="{FF2B5EF4-FFF2-40B4-BE49-F238E27FC236}">
                    <a16:creationId xmlns:a16="http://schemas.microsoft.com/office/drawing/2014/main" id="{1B567BAD-779F-44C9-85A7-192BD273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4017963"/>
                <a:ext cx="60325" cy="130175"/>
              </a:xfrm>
              <a:custGeom>
                <a:avLst/>
                <a:gdLst>
                  <a:gd name="T0" fmla="*/ 32 w 32"/>
                  <a:gd name="T1" fmla="*/ 54 h 70"/>
                  <a:gd name="T2" fmla="*/ 17 w 32"/>
                  <a:gd name="T3" fmla="*/ 70 h 70"/>
                  <a:gd name="T4" fmla="*/ 17 w 32"/>
                  <a:gd name="T5" fmla="*/ 70 h 70"/>
                  <a:gd name="T6" fmla="*/ 5 w 32"/>
                  <a:gd name="T7" fmla="*/ 35 h 70"/>
                  <a:gd name="T8" fmla="*/ 0 w 32"/>
                  <a:gd name="T9" fmla="*/ 14 h 70"/>
                  <a:gd name="T10" fmla="*/ 20 w 32"/>
                  <a:gd name="T11" fmla="*/ 18 h 70"/>
                  <a:gd name="T12" fmla="*/ 24 w 32"/>
                  <a:gd name="T13" fmla="*/ 18 h 70"/>
                  <a:gd name="T14" fmla="*/ 32 w 32"/>
                  <a:gd name="T15" fmla="*/ 27 h 70"/>
                  <a:gd name="T16" fmla="*/ 32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32" y="54"/>
                    </a:moveTo>
                    <a:cubicBezTo>
                      <a:pt x="32" y="63"/>
                      <a:pt x="25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9" y="70"/>
                      <a:pt x="5" y="67"/>
                      <a:pt x="5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11" y="18"/>
                      <a:pt x="2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32" y="18"/>
                      <a:pt x="32" y="18"/>
                      <a:pt x="32" y="27"/>
                    </a:cubicBez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348">
                <a:extLst>
                  <a:ext uri="{FF2B5EF4-FFF2-40B4-BE49-F238E27FC236}">
                    <a16:creationId xmlns:a16="http://schemas.microsoft.com/office/drawing/2014/main" id="{ACCC9AD8-7D6D-47D5-9484-656B9CDF1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5850" y="4017963"/>
                <a:ext cx="60325" cy="130175"/>
              </a:xfrm>
              <a:custGeom>
                <a:avLst/>
                <a:gdLst>
                  <a:gd name="T0" fmla="*/ 0 w 32"/>
                  <a:gd name="T1" fmla="*/ 54 h 70"/>
                  <a:gd name="T2" fmla="*/ 15 w 32"/>
                  <a:gd name="T3" fmla="*/ 70 h 70"/>
                  <a:gd name="T4" fmla="*/ 15 w 32"/>
                  <a:gd name="T5" fmla="*/ 70 h 70"/>
                  <a:gd name="T6" fmla="*/ 27 w 32"/>
                  <a:gd name="T7" fmla="*/ 35 h 70"/>
                  <a:gd name="T8" fmla="*/ 32 w 32"/>
                  <a:gd name="T9" fmla="*/ 14 h 70"/>
                  <a:gd name="T10" fmla="*/ 12 w 32"/>
                  <a:gd name="T11" fmla="*/ 18 h 70"/>
                  <a:gd name="T12" fmla="*/ 8 w 32"/>
                  <a:gd name="T13" fmla="*/ 18 h 70"/>
                  <a:gd name="T14" fmla="*/ 0 w 32"/>
                  <a:gd name="T15" fmla="*/ 27 h 70"/>
                  <a:gd name="T16" fmla="*/ 0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0" y="54"/>
                    </a:moveTo>
                    <a:cubicBezTo>
                      <a:pt x="0" y="63"/>
                      <a:pt x="7" y="70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3" y="70"/>
                      <a:pt x="27" y="67"/>
                      <a:pt x="27" y="3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0"/>
                      <a:pt x="21" y="18"/>
                      <a:pt x="12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8"/>
                      <a:pt x="0" y="27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Freeform 349">
                <a:extLst>
                  <a:ext uri="{FF2B5EF4-FFF2-40B4-BE49-F238E27FC236}">
                    <a16:creationId xmlns:a16="http://schemas.microsoft.com/office/drawing/2014/main" id="{1BF0985C-10D8-46F0-83FE-52332941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39738"/>
              </a:xfrm>
              <a:custGeom>
                <a:avLst/>
                <a:gdLst>
                  <a:gd name="T0" fmla="*/ 170 w 172"/>
                  <a:gd name="T1" fmla="*/ 124 h 236"/>
                  <a:gd name="T2" fmla="*/ 168 w 172"/>
                  <a:gd name="T3" fmla="*/ 21 h 236"/>
                  <a:gd name="T4" fmla="*/ 82 w 172"/>
                  <a:gd name="T5" fmla="*/ 45 h 236"/>
                  <a:gd name="T6" fmla="*/ 5 w 172"/>
                  <a:gd name="T7" fmla="*/ 30 h 236"/>
                  <a:gd name="T8" fmla="*/ 10 w 172"/>
                  <a:gd name="T9" fmla="*/ 80 h 236"/>
                  <a:gd name="T10" fmla="*/ 124 w 172"/>
                  <a:gd name="T11" fmla="*/ 235 h 236"/>
                  <a:gd name="T12" fmla="*/ 126 w 172"/>
                  <a:gd name="T13" fmla="*/ 227 h 236"/>
                  <a:gd name="T14" fmla="*/ 170 w 172"/>
                  <a:gd name="T15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236">
                    <a:moveTo>
                      <a:pt x="170" y="124"/>
                    </a:moveTo>
                    <a:cubicBezTo>
                      <a:pt x="166" y="90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8" y="46"/>
                      <a:pt x="10" y="64"/>
                      <a:pt x="10" y="80"/>
                    </a:cubicBezTo>
                    <a:cubicBezTo>
                      <a:pt x="124" y="235"/>
                      <a:pt x="124" y="235"/>
                      <a:pt x="124" y="235"/>
                    </a:cubicBezTo>
                    <a:cubicBezTo>
                      <a:pt x="146" y="233"/>
                      <a:pt x="118" y="236"/>
                      <a:pt x="126" y="227"/>
                    </a:cubicBezTo>
                    <a:cubicBezTo>
                      <a:pt x="139" y="212"/>
                      <a:pt x="172" y="143"/>
                      <a:pt x="170" y="124"/>
                    </a:cubicBezTo>
                    <a:close/>
                  </a:path>
                </a:pathLst>
              </a:custGeom>
              <a:solidFill>
                <a:srgbClr val="E8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Freeform 350">
                <a:extLst>
                  <a:ext uri="{FF2B5EF4-FFF2-40B4-BE49-F238E27FC236}">
                    <a16:creationId xmlns:a16="http://schemas.microsoft.com/office/drawing/2014/main" id="{A93F366B-5416-4BD9-97F0-FEFF6CA0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4351338"/>
                <a:ext cx="168275" cy="801688"/>
              </a:xfrm>
              <a:custGeom>
                <a:avLst/>
                <a:gdLst>
                  <a:gd name="T0" fmla="*/ 44 w 91"/>
                  <a:gd name="T1" fmla="*/ 430 h 430"/>
                  <a:gd name="T2" fmla="*/ 88 w 91"/>
                  <a:gd name="T3" fmla="*/ 167 h 430"/>
                  <a:gd name="T4" fmla="*/ 91 w 91"/>
                  <a:gd name="T5" fmla="*/ 51 h 430"/>
                  <a:gd name="T6" fmla="*/ 91 w 91"/>
                  <a:gd name="T7" fmla="*/ 0 h 430"/>
                  <a:gd name="T8" fmla="*/ 0 w 91"/>
                  <a:gd name="T9" fmla="*/ 65 h 430"/>
                  <a:gd name="T10" fmla="*/ 7 w 91"/>
                  <a:gd name="T11" fmla="*/ 430 h 430"/>
                  <a:gd name="T12" fmla="*/ 44 w 91"/>
                  <a:gd name="T13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430">
                    <a:moveTo>
                      <a:pt x="44" y="430"/>
                    </a:moveTo>
                    <a:cubicBezTo>
                      <a:pt x="88" y="167"/>
                      <a:pt x="88" y="167"/>
                      <a:pt x="88" y="167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89" y="60"/>
                      <a:pt x="91" y="0"/>
                      <a:pt x="91" y="0"/>
                    </a:cubicBezTo>
                    <a:cubicBezTo>
                      <a:pt x="89" y="2"/>
                      <a:pt x="2" y="64"/>
                      <a:pt x="0" y="65"/>
                    </a:cubicBezTo>
                    <a:cubicBezTo>
                      <a:pt x="3" y="67"/>
                      <a:pt x="5" y="324"/>
                      <a:pt x="7" y="430"/>
                    </a:cubicBezTo>
                    <a:lnTo>
                      <a:pt x="44" y="430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Freeform 351">
                <a:extLst>
                  <a:ext uri="{FF2B5EF4-FFF2-40B4-BE49-F238E27FC236}">
                    <a16:creationId xmlns:a16="http://schemas.microsoft.com/office/drawing/2014/main" id="{E0DA441E-37B3-428B-9D9A-5D19FECAD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4349750"/>
                <a:ext cx="161925" cy="803275"/>
              </a:xfrm>
              <a:custGeom>
                <a:avLst/>
                <a:gdLst>
                  <a:gd name="T0" fmla="*/ 50 w 87"/>
                  <a:gd name="T1" fmla="*/ 431 h 431"/>
                  <a:gd name="T2" fmla="*/ 87 w 87"/>
                  <a:gd name="T3" fmla="*/ 431 h 431"/>
                  <a:gd name="T4" fmla="*/ 87 w 87"/>
                  <a:gd name="T5" fmla="*/ 62 h 431"/>
                  <a:gd name="T6" fmla="*/ 1 w 87"/>
                  <a:gd name="T7" fmla="*/ 0 h 431"/>
                  <a:gd name="T8" fmla="*/ 0 w 87"/>
                  <a:gd name="T9" fmla="*/ 52 h 431"/>
                  <a:gd name="T10" fmla="*/ 19 w 87"/>
                  <a:gd name="T11" fmla="*/ 135 h 431"/>
                  <a:gd name="T12" fmla="*/ 50 w 87"/>
                  <a:gd name="T13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431">
                    <a:moveTo>
                      <a:pt x="50" y="431"/>
                    </a:moveTo>
                    <a:cubicBezTo>
                      <a:pt x="87" y="431"/>
                      <a:pt x="87" y="431"/>
                      <a:pt x="87" y="431"/>
                    </a:cubicBezTo>
                    <a:cubicBezTo>
                      <a:pt x="86" y="317"/>
                      <a:pt x="84" y="64"/>
                      <a:pt x="87" y="62"/>
                    </a:cubicBezTo>
                    <a:cubicBezTo>
                      <a:pt x="85" y="61"/>
                      <a:pt x="3" y="2"/>
                      <a:pt x="1" y="0"/>
                    </a:cubicBezTo>
                    <a:cubicBezTo>
                      <a:pt x="1" y="0"/>
                      <a:pt x="2" y="61"/>
                      <a:pt x="0" y="52"/>
                    </a:cubicBezTo>
                    <a:cubicBezTo>
                      <a:pt x="19" y="135"/>
                      <a:pt x="19" y="135"/>
                      <a:pt x="19" y="135"/>
                    </a:cubicBezTo>
                    <a:lnTo>
                      <a:pt x="50" y="431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Freeform 352">
                <a:extLst>
                  <a:ext uri="{FF2B5EF4-FFF2-40B4-BE49-F238E27FC236}">
                    <a16:creationId xmlns:a16="http://schemas.microsoft.com/office/drawing/2014/main" id="{AA1568CA-B6F8-445C-8548-BF6A2A50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8250" y="4459288"/>
                <a:ext cx="26987" cy="693738"/>
              </a:xfrm>
              <a:custGeom>
                <a:avLst/>
                <a:gdLst>
                  <a:gd name="T0" fmla="*/ 15 w 15"/>
                  <a:gd name="T1" fmla="*/ 372 h 372"/>
                  <a:gd name="T2" fmla="*/ 15 w 15"/>
                  <a:gd name="T3" fmla="*/ 0 h 372"/>
                  <a:gd name="T4" fmla="*/ 8 w 15"/>
                  <a:gd name="T5" fmla="*/ 1 h 372"/>
                  <a:gd name="T6" fmla="*/ 0 w 15"/>
                  <a:gd name="T7" fmla="*/ 0 h 372"/>
                  <a:gd name="T8" fmla="*/ 0 w 15"/>
                  <a:gd name="T9" fmla="*/ 372 h 372"/>
                  <a:gd name="T10" fmla="*/ 15 w 15"/>
                  <a:gd name="T11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72">
                    <a:moveTo>
                      <a:pt x="15" y="37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2" y="1"/>
                      <a:pt x="8" y="1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15" y="372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Freeform 353">
                <a:extLst>
                  <a:ext uri="{FF2B5EF4-FFF2-40B4-BE49-F238E27FC236}">
                    <a16:creationId xmlns:a16="http://schemas.microsoft.com/office/drawing/2014/main" id="{F8CA8B5E-E34D-4105-9B08-AC07A553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514850"/>
                <a:ext cx="34925" cy="31750"/>
              </a:xfrm>
              <a:custGeom>
                <a:avLst/>
                <a:gdLst>
                  <a:gd name="T0" fmla="*/ 8 w 18"/>
                  <a:gd name="T1" fmla="*/ 16 h 17"/>
                  <a:gd name="T2" fmla="*/ 17 w 18"/>
                  <a:gd name="T3" fmla="*/ 10 h 17"/>
                  <a:gd name="T4" fmla="*/ 11 w 18"/>
                  <a:gd name="T5" fmla="*/ 1 h 17"/>
                  <a:gd name="T6" fmla="*/ 1 w 18"/>
                  <a:gd name="T7" fmla="*/ 7 h 17"/>
                  <a:gd name="T8" fmla="*/ 8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8" y="16"/>
                    </a:moveTo>
                    <a:cubicBezTo>
                      <a:pt x="12" y="17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5"/>
                      <a:pt x="8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Freeform 354">
                <a:extLst>
                  <a:ext uri="{FF2B5EF4-FFF2-40B4-BE49-F238E27FC236}">
                    <a16:creationId xmlns:a16="http://schemas.microsoft.com/office/drawing/2014/main" id="{6781C04B-62CD-49E3-B341-0BAC44EFF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522788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Freeform 355">
                <a:extLst>
                  <a:ext uri="{FF2B5EF4-FFF2-40B4-BE49-F238E27FC236}">
                    <a16:creationId xmlns:a16="http://schemas.microsoft.com/office/drawing/2014/main" id="{59527FC1-2E11-453A-AF0F-E5806E6BF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530725"/>
                <a:ext cx="7937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2 w 4"/>
                  <a:gd name="T5" fmla="*/ 1 h 4"/>
                  <a:gd name="T6" fmla="*/ 1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Freeform 356">
                <a:extLst>
                  <a:ext uri="{FF2B5EF4-FFF2-40B4-BE49-F238E27FC236}">
                    <a16:creationId xmlns:a16="http://schemas.microsoft.com/office/drawing/2014/main" id="{68D5536A-14EC-40D0-AB11-DA8F7082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52437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Freeform 357">
                <a:extLst>
                  <a:ext uri="{FF2B5EF4-FFF2-40B4-BE49-F238E27FC236}">
                    <a16:creationId xmlns:a16="http://schemas.microsoft.com/office/drawing/2014/main" id="{D64FFABD-3D5D-4611-AC98-02C4E6233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5323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Freeform 358">
                <a:extLst>
                  <a:ext uri="{FF2B5EF4-FFF2-40B4-BE49-F238E27FC236}">
                    <a16:creationId xmlns:a16="http://schemas.microsoft.com/office/drawing/2014/main" id="{DC692924-55B0-480B-A0F3-24886812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675188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2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Freeform 359">
                <a:extLst>
                  <a:ext uri="{FF2B5EF4-FFF2-40B4-BE49-F238E27FC236}">
                    <a16:creationId xmlns:a16="http://schemas.microsoft.com/office/drawing/2014/main" id="{40AD8C66-D51A-434B-A88C-F638888B1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68471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60">
                <a:extLst>
                  <a:ext uri="{FF2B5EF4-FFF2-40B4-BE49-F238E27FC236}">
                    <a16:creationId xmlns:a16="http://schemas.microsoft.com/office/drawing/2014/main" id="{9E8208C1-F609-4DDA-8D0F-CCEF66F5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692650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 361">
                <a:extLst>
                  <a:ext uri="{FF2B5EF4-FFF2-40B4-BE49-F238E27FC236}">
                    <a16:creationId xmlns:a16="http://schemas.microsoft.com/office/drawing/2014/main" id="{58FB27EC-F433-4461-B30D-5F99D6AB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686300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 362">
                <a:extLst>
                  <a:ext uri="{FF2B5EF4-FFF2-40B4-BE49-F238E27FC236}">
                    <a16:creationId xmlns:a16="http://schemas.microsoft.com/office/drawing/2014/main" id="{55180D46-B7EA-4503-987B-8913AA78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69423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363">
                <a:extLst>
                  <a:ext uri="{FF2B5EF4-FFF2-40B4-BE49-F238E27FC236}">
                    <a16:creationId xmlns:a16="http://schemas.microsoft.com/office/drawing/2014/main" id="{13AAE025-FF96-46D0-88BD-C3ADD550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837113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364">
                <a:extLst>
                  <a:ext uri="{FF2B5EF4-FFF2-40B4-BE49-F238E27FC236}">
                    <a16:creationId xmlns:a16="http://schemas.microsoft.com/office/drawing/2014/main" id="{CBCBA09A-4015-4F85-96DC-40D2F3C1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846638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 365">
                <a:extLst>
                  <a:ext uri="{FF2B5EF4-FFF2-40B4-BE49-F238E27FC236}">
                    <a16:creationId xmlns:a16="http://schemas.microsoft.com/office/drawing/2014/main" id="{FF031808-2E79-4149-8334-9DE67F498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854575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 366">
                <a:extLst>
                  <a:ext uri="{FF2B5EF4-FFF2-40B4-BE49-F238E27FC236}">
                    <a16:creationId xmlns:a16="http://schemas.microsoft.com/office/drawing/2014/main" id="{CCF6306D-00B9-46E4-82B5-B581400EA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846638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367">
                <a:extLst>
                  <a:ext uri="{FF2B5EF4-FFF2-40B4-BE49-F238E27FC236}">
                    <a16:creationId xmlns:a16="http://schemas.microsoft.com/office/drawing/2014/main" id="{30DA0AFE-48B0-4F59-AB3B-66DEFBAE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85616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368">
                <a:extLst>
                  <a:ext uri="{FF2B5EF4-FFF2-40B4-BE49-F238E27FC236}">
                    <a16:creationId xmlns:a16="http://schemas.microsoft.com/office/drawing/2014/main" id="{F0F70804-496E-468B-AF7B-61DDAE62A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2713" y="4349750"/>
                <a:ext cx="157162" cy="163513"/>
              </a:xfrm>
              <a:custGeom>
                <a:avLst/>
                <a:gdLst>
                  <a:gd name="T0" fmla="*/ 0 w 99"/>
                  <a:gd name="T1" fmla="*/ 0 h 103"/>
                  <a:gd name="T2" fmla="*/ 53 w 99"/>
                  <a:gd name="T3" fmla="*/ 103 h 103"/>
                  <a:gd name="T4" fmla="*/ 99 w 99"/>
                  <a:gd name="T5" fmla="*/ 71 h 103"/>
                  <a:gd name="T6" fmla="*/ 0 w 99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03">
                    <a:moveTo>
                      <a:pt x="0" y="0"/>
                    </a:moveTo>
                    <a:lnTo>
                      <a:pt x="53" y="103"/>
                    </a:lnTo>
                    <a:lnTo>
                      <a:pt x="99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369">
                <a:extLst>
                  <a:ext uri="{FF2B5EF4-FFF2-40B4-BE49-F238E27FC236}">
                    <a16:creationId xmlns:a16="http://schemas.microsoft.com/office/drawing/2014/main" id="{16DDFB49-F663-4D24-B591-096AD684C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351338"/>
                <a:ext cx="153987" cy="161925"/>
              </a:xfrm>
              <a:custGeom>
                <a:avLst/>
                <a:gdLst>
                  <a:gd name="T0" fmla="*/ 97 w 97"/>
                  <a:gd name="T1" fmla="*/ 0 h 102"/>
                  <a:gd name="T2" fmla="*/ 46 w 97"/>
                  <a:gd name="T3" fmla="*/ 102 h 102"/>
                  <a:gd name="T4" fmla="*/ 0 w 97"/>
                  <a:gd name="T5" fmla="*/ 70 h 102"/>
                  <a:gd name="T6" fmla="*/ 97 w 9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02">
                    <a:moveTo>
                      <a:pt x="97" y="0"/>
                    </a:moveTo>
                    <a:lnTo>
                      <a:pt x="46" y="102"/>
                    </a:lnTo>
                    <a:lnTo>
                      <a:pt x="0" y="7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370">
                <a:extLst>
                  <a:ext uri="{FF2B5EF4-FFF2-40B4-BE49-F238E27FC236}">
                    <a16:creationId xmlns:a16="http://schemas.microsoft.com/office/drawing/2014/main" id="{C82B1503-B0DC-46D9-9007-B9A4BBEA5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7638" y="3894138"/>
                <a:ext cx="185737" cy="457200"/>
              </a:xfrm>
              <a:custGeom>
                <a:avLst/>
                <a:gdLst>
                  <a:gd name="T0" fmla="*/ 7 w 100"/>
                  <a:gd name="T1" fmla="*/ 0 h 245"/>
                  <a:gd name="T2" fmla="*/ 0 w 100"/>
                  <a:gd name="T3" fmla="*/ 83 h 245"/>
                  <a:gd name="T4" fmla="*/ 98 w 100"/>
                  <a:gd name="T5" fmla="*/ 245 h 245"/>
                  <a:gd name="T6" fmla="*/ 100 w 100"/>
                  <a:gd name="T7" fmla="*/ 0 h 245"/>
                  <a:gd name="T8" fmla="*/ 7 w 100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45">
                    <a:moveTo>
                      <a:pt x="7" y="0"/>
                    </a:moveTo>
                    <a:cubicBezTo>
                      <a:pt x="3" y="19"/>
                      <a:pt x="0" y="62"/>
                      <a:pt x="0" y="83"/>
                    </a:cubicBezTo>
                    <a:cubicBezTo>
                      <a:pt x="0" y="172"/>
                      <a:pt x="34" y="245"/>
                      <a:pt x="98" y="245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371">
                <a:extLst>
                  <a:ext uri="{FF2B5EF4-FFF2-40B4-BE49-F238E27FC236}">
                    <a16:creationId xmlns:a16="http://schemas.microsoft.com/office/drawing/2014/main" id="{2AB2A02F-FADE-4B94-A4A5-A5C72223F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3894138"/>
                <a:ext cx="192087" cy="457200"/>
              </a:xfrm>
              <a:custGeom>
                <a:avLst/>
                <a:gdLst>
                  <a:gd name="T0" fmla="*/ 96 w 103"/>
                  <a:gd name="T1" fmla="*/ 0 h 245"/>
                  <a:gd name="T2" fmla="*/ 0 w 103"/>
                  <a:gd name="T3" fmla="*/ 0 h 245"/>
                  <a:gd name="T4" fmla="*/ 3 w 103"/>
                  <a:gd name="T5" fmla="*/ 245 h 245"/>
                  <a:gd name="T6" fmla="*/ 4 w 103"/>
                  <a:gd name="T7" fmla="*/ 245 h 245"/>
                  <a:gd name="T8" fmla="*/ 103 w 103"/>
                  <a:gd name="T9" fmla="*/ 83 h 245"/>
                  <a:gd name="T10" fmla="*/ 96 w 103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45">
                    <a:moveTo>
                      <a:pt x="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5"/>
                      <a:pt x="3" y="245"/>
                      <a:pt x="3" y="245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72" y="245"/>
                      <a:pt x="103" y="173"/>
                      <a:pt x="103" y="83"/>
                    </a:cubicBezTo>
                    <a:cubicBezTo>
                      <a:pt x="103" y="62"/>
                      <a:pt x="100" y="19"/>
                      <a:pt x="96" y="0"/>
                    </a:cubicBez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372">
                <a:extLst>
                  <a:ext uri="{FF2B5EF4-FFF2-40B4-BE49-F238E27FC236}">
                    <a16:creationId xmlns:a16="http://schemas.microsoft.com/office/drawing/2014/main" id="{DA7DCF90-546F-4824-BADE-222748B9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44950" y="4349750"/>
                <a:ext cx="228600" cy="803275"/>
              </a:xfrm>
              <a:custGeom>
                <a:avLst/>
                <a:gdLst>
                  <a:gd name="T0" fmla="*/ 13 w 144"/>
                  <a:gd name="T1" fmla="*/ 212 h 506"/>
                  <a:gd name="T2" fmla="*/ 109 w 144"/>
                  <a:gd name="T3" fmla="*/ 506 h 506"/>
                  <a:gd name="T4" fmla="*/ 144 w 144"/>
                  <a:gd name="T5" fmla="*/ 506 h 506"/>
                  <a:gd name="T6" fmla="*/ 77 w 144"/>
                  <a:gd name="T7" fmla="*/ 0 h 506"/>
                  <a:gd name="T8" fmla="*/ 39 w 144"/>
                  <a:gd name="T9" fmla="*/ 28 h 506"/>
                  <a:gd name="T10" fmla="*/ 0 w 144"/>
                  <a:gd name="T11" fmla="*/ 138 h 506"/>
                  <a:gd name="T12" fmla="*/ 64 w 144"/>
                  <a:gd name="T13" fmla="*/ 186 h 506"/>
                  <a:gd name="T14" fmla="*/ 13 w 144"/>
                  <a:gd name="T15" fmla="*/ 212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506">
                    <a:moveTo>
                      <a:pt x="13" y="212"/>
                    </a:moveTo>
                    <a:lnTo>
                      <a:pt x="109" y="506"/>
                    </a:lnTo>
                    <a:lnTo>
                      <a:pt x="144" y="506"/>
                    </a:lnTo>
                    <a:lnTo>
                      <a:pt x="77" y="0"/>
                    </a:lnTo>
                    <a:lnTo>
                      <a:pt x="39" y="28"/>
                    </a:lnTo>
                    <a:lnTo>
                      <a:pt x="0" y="138"/>
                    </a:lnTo>
                    <a:lnTo>
                      <a:pt x="64" y="186"/>
                    </a:lnTo>
                    <a:lnTo>
                      <a:pt x="13" y="212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373">
                <a:extLst>
                  <a:ext uri="{FF2B5EF4-FFF2-40B4-BE49-F238E27FC236}">
                    <a16:creationId xmlns:a16="http://schemas.microsoft.com/office/drawing/2014/main" id="{9587FEEB-BD64-4E12-93A8-ABA534E1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05225" y="4351338"/>
                <a:ext cx="211137" cy="801688"/>
              </a:xfrm>
              <a:custGeom>
                <a:avLst/>
                <a:gdLst>
                  <a:gd name="T0" fmla="*/ 31 w 133"/>
                  <a:gd name="T1" fmla="*/ 505 h 505"/>
                  <a:gd name="T2" fmla="*/ 120 w 133"/>
                  <a:gd name="T3" fmla="*/ 211 h 505"/>
                  <a:gd name="T4" fmla="*/ 70 w 133"/>
                  <a:gd name="T5" fmla="*/ 185 h 505"/>
                  <a:gd name="T6" fmla="*/ 133 w 133"/>
                  <a:gd name="T7" fmla="*/ 136 h 505"/>
                  <a:gd name="T8" fmla="*/ 95 w 133"/>
                  <a:gd name="T9" fmla="*/ 26 h 505"/>
                  <a:gd name="T10" fmla="*/ 59 w 133"/>
                  <a:gd name="T11" fmla="*/ 0 h 505"/>
                  <a:gd name="T12" fmla="*/ 0 w 133"/>
                  <a:gd name="T13" fmla="*/ 505 h 505"/>
                  <a:gd name="T14" fmla="*/ 31 w 133"/>
                  <a:gd name="T1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505">
                    <a:moveTo>
                      <a:pt x="31" y="505"/>
                    </a:moveTo>
                    <a:lnTo>
                      <a:pt x="120" y="211"/>
                    </a:lnTo>
                    <a:lnTo>
                      <a:pt x="70" y="185"/>
                    </a:lnTo>
                    <a:lnTo>
                      <a:pt x="133" y="136"/>
                    </a:lnTo>
                    <a:lnTo>
                      <a:pt x="95" y="26"/>
                    </a:lnTo>
                    <a:lnTo>
                      <a:pt x="59" y="0"/>
                    </a:lnTo>
                    <a:lnTo>
                      <a:pt x="0" y="505"/>
                    </a:lnTo>
                    <a:lnTo>
                      <a:pt x="31" y="505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374">
                <a:extLst>
                  <a:ext uri="{FF2B5EF4-FFF2-40B4-BE49-F238E27FC236}">
                    <a16:creationId xmlns:a16="http://schemas.microsoft.com/office/drawing/2014/main" id="{247C7502-2DCA-4E07-B67E-C3175D966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775075"/>
                <a:ext cx="414337" cy="311150"/>
              </a:xfrm>
              <a:custGeom>
                <a:avLst/>
                <a:gdLst>
                  <a:gd name="T0" fmla="*/ 0 w 222"/>
                  <a:gd name="T1" fmla="*/ 83 h 167"/>
                  <a:gd name="T2" fmla="*/ 7 w 222"/>
                  <a:gd name="T3" fmla="*/ 143 h 167"/>
                  <a:gd name="T4" fmla="*/ 20 w 222"/>
                  <a:gd name="T5" fmla="*/ 165 h 167"/>
                  <a:gd name="T6" fmla="*/ 31 w 222"/>
                  <a:gd name="T7" fmla="*/ 102 h 167"/>
                  <a:gd name="T8" fmla="*/ 50 w 222"/>
                  <a:gd name="T9" fmla="*/ 75 h 167"/>
                  <a:gd name="T10" fmla="*/ 104 w 222"/>
                  <a:gd name="T11" fmla="*/ 85 h 167"/>
                  <a:gd name="T12" fmla="*/ 158 w 222"/>
                  <a:gd name="T13" fmla="*/ 74 h 167"/>
                  <a:gd name="T14" fmla="*/ 165 w 222"/>
                  <a:gd name="T15" fmla="*/ 74 h 167"/>
                  <a:gd name="T16" fmla="*/ 184 w 222"/>
                  <a:gd name="T17" fmla="*/ 92 h 167"/>
                  <a:gd name="T18" fmla="*/ 196 w 222"/>
                  <a:gd name="T19" fmla="*/ 167 h 167"/>
                  <a:gd name="T20" fmla="*/ 209 w 222"/>
                  <a:gd name="T21" fmla="*/ 149 h 167"/>
                  <a:gd name="T22" fmla="*/ 203 w 222"/>
                  <a:gd name="T23" fmla="*/ 25 h 167"/>
                  <a:gd name="T24" fmla="*/ 130 w 222"/>
                  <a:gd name="T25" fmla="*/ 0 h 167"/>
                  <a:gd name="T26" fmla="*/ 0 w 222"/>
                  <a:gd name="T2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67">
                    <a:moveTo>
                      <a:pt x="0" y="83"/>
                    </a:moveTo>
                    <a:cubicBezTo>
                      <a:pt x="0" y="86"/>
                      <a:pt x="4" y="111"/>
                      <a:pt x="7" y="143"/>
                    </a:cubicBezTo>
                    <a:cubicBezTo>
                      <a:pt x="8" y="150"/>
                      <a:pt x="17" y="163"/>
                      <a:pt x="20" y="165"/>
                    </a:cubicBezTo>
                    <a:cubicBezTo>
                      <a:pt x="19" y="156"/>
                      <a:pt x="31" y="106"/>
                      <a:pt x="31" y="102"/>
                    </a:cubicBezTo>
                    <a:cubicBezTo>
                      <a:pt x="29" y="87"/>
                      <a:pt x="35" y="78"/>
                      <a:pt x="50" y="75"/>
                    </a:cubicBezTo>
                    <a:cubicBezTo>
                      <a:pt x="61" y="72"/>
                      <a:pt x="93" y="85"/>
                      <a:pt x="104" y="85"/>
                    </a:cubicBezTo>
                    <a:cubicBezTo>
                      <a:pt x="129" y="85"/>
                      <a:pt x="133" y="73"/>
                      <a:pt x="158" y="74"/>
                    </a:cubicBezTo>
                    <a:cubicBezTo>
                      <a:pt x="161" y="74"/>
                      <a:pt x="163" y="73"/>
                      <a:pt x="165" y="74"/>
                    </a:cubicBezTo>
                    <a:cubicBezTo>
                      <a:pt x="176" y="75"/>
                      <a:pt x="183" y="81"/>
                      <a:pt x="184" y="92"/>
                    </a:cubicBezTo>
                    <a:cubicBezTo>
                      <a:pt x="184" y="96"/>
                      <a:pt x="198" y="159"/>
                      <a:pt x="196" y="167"/>
                    </a:cubicBezTo>
                    <a:cubicBezTo>
                      <a:pt x="198" y="162"/>
                      <a:pt x="207" y="154"/>
                      <a:pt x="209" y="149"/>
                    </a:cubicBezTo>
                    <a:cubicBezTo>
                      <a:pt x="211" y="138"/>
                      <a:pt x="222" y="30"/>
                      <a:pt x="203" y="25"/>
                    </a:cubicBezTo>
                    <a:cubicBezTo>
                      <a:pt x="180" y="23"/>
                      <a:pt x="142" y="0"/>
                      <a:pt x="130" y="0"/>
                    </a:cubicBezTo>
                    <a:cubicBezTo>
                      <a:pt x="3" y="5"/>
                      <a:pt x="0" y="44"/>
                      <a:pt x="0" y="83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375">
                <a:extLst>
                  <a:ext uri="{FF2B5EF4-FFF2-40B4-BE49-F238E27FC236}">
                    <a16:creationId xmlns:a16="http://schemas.microsoft.com/office/drawing/2014/main" id="{7C070EB6-E2A8-4CA8-A66A-E530480B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87863"/>
                <a:ext cx="1228725" cy="1557338"/>
              </a:xfrm>
              <a:custGeom>
                <a:avLst/>
                <a:gdLst>
                  <a:gd name="T0" fmla="*/ 659 w 659"/>
                  <a:gd name="T1" fmla="*/ 836 h 836"/>
                  <a:gd name="T2" fmla="*/ 532 w 659"/>
                  <a:gd name="T3" fmla="*/ 141 h 836"/>
                  <a:gd name="T4" fmla="*/ 161 w 659"/>
                  <a:gd name="T5" fmla="*/ 0 h 836"/>
                  <a:gd name="T6" fmla="*/ 93 w 659"/>
                  <a:gd name="T7" fmla="*/ 118 h 836"/>
                  <a:gd name="T8" fmla="*/ 49 w 659"/>
                  <a:gd name="T9" fmla="*/ 146 h 836"/>
                  <a:gd name="T10" fmla="*/ 41 w 659"/>
                  <a:gd name="T11" fmla="*/ 143 h 836"/>
                  <a:gd name="T12" fmla="*/ 0 w 659"/>
                  <a:gd name="T13" fmla="*/ 836 h 836"/>
                  <a:gd name="T14" fmla="*/ 659 w 659"/>
                  <a:gd name="T15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9" h="836">
                    <a:moveTo>
                      <a:pt x="659" y="836"/>
                    </a:moveTo>
                    <a:cubicBezTo>
                      <a:pt x="647" y="801"/>
                      <a:pt x="540" y="157"/>
                      <a:pt x="532" y="141"/>
                    </a:cubicBezTo>
                    <a:cubicBezTo>
                      <a:pt x="524" y="125"/>
                      <a:pt x="161" y="0"/>
                      <a:pt x="161" y="0"/>
                    </a:cubicBezTo>
                    <a:cubicBezTo>
                      <a:pt x="141" y="27"/>
                      <a:pt x="100" y="110"/>
                      <a:pt x="93" y="118"/>
                    </a:cubicBezTo>
                    <a:cubicBezTo>
                      <a:pt x="85" y="125"/>
                      <a:pt x="49" y="146"/>
                      <a:pt x="49" y="146"/>
                    </a:cubicBezTo>
                    <a:cubicBezTo>
                      <a:pt x="49" y="146"/>
                      <a:pt x="46" y="145"/>
                      <a:pt x="41" y="143"/>
                    </a:cubicBezTo>
                    <a:cubicBezTo>
                      <a:pt x="0" y="836"/>
                      <a:pt x="0" y="836"/>
                      <a:pt x="0" y="836"/>
                    </a:cubicBezTo>
                    <a:lnTo>
                      <a:pt x="659" y="836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376">
                <a:extLst>
                  <a:ext uri="{FF2B5EF4-FFF2-40B4-BE49-F238E27FC236}">
                    <a16:creationId xmlns:a16="http://schemas.microsoft.com/office/drawing/2014/main" id="{61E06766-139D-4231-BB7B-4D192F091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84675" y="4491038"/>
                <a:ext cx="1258887" cy="1554163"/>
              </a:xfrm>
              <a:custGeom>
                <a:avLst/>
                <a:gdLst>
                  <a:gd name="T0" fmla="*/ 675 w 675"/>
                  <a:gd name="T1" fmla="*/ 834 h 834"/>
                  <a:gd name="T2" fmla="*/ 615 w 675"/>
                  <a:gd name="T3" fmla="*/ 152 h 834"/>
                  <a:gd name="T4" fmla="*/ 606 w 675"/>
                  <a:gd name="T5" fmla="*/ 155 h 834"/>
                  <a:gd name="T6" fmla="*/ 557 w 675"/>
                  <a:gd name="T7" fmla="*/ 128 h 834"/>
                  <a:gd name="T8" fmla="*/ 519 w 675"/>
                  <a:gd name="T9" fmla="*/ 0 h 834"/>
                  <a:gd name="T10" fmla="*/ 124 w 675"/>
                  <a:gd name="T11" fmla="*/ 150 h 834"/>
                  <a:gd name="T12" fmla="*/ 0 w 675"/>
                  <a:gd name="T13" fmla="*/ 834 h 834"/>
                  <a:gd name="T14" fmla="*/ 675 w 675"/>
                  <a:gd name="T15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5" h="834">
                    <a:moveTo>
                      <a:pt x="675" y="834"/>
                    </a:moveTo>
                    <a:cubicBezTo>
                      <a:pt x="615" y="152"/>
                      <a:pt x="615" y="152"/>
                      <a:pt x="615" y="152"/>
                    </a:cubicBezTo>
                    <a:cubicBezTo>
                      <a:pt x="610" y="154"/>
                      <a:pt x="606" y="155"/>
                      <a:pt x="606" y="155"/>
                    </a:cubicBezTo>
                    <a:cubicBezTo>
                      <a:pt x="606" y="155"/>
                      <a:pt x="565" y="136"/>
                      <a:pt x="557" y="128"/>
                    </a:cubicBezTo>
                    <a:cubicBezTo>
                      <a:pt x="550" y="121"/>
                      <a:pt x="518" y="12"/>
                      <a:pt x="519" y="0"/>
                    </a:cubicBezTo>
                    <a:cubicBezTo>
                      <a:pt x="519" y="0"/>
                      <a:pt x="132" y="133"/>
                      <a:pt x="124" y="150"/>
                    </a:cubicBezTo>
                    <a:cubicBezTo>
                      <a:pt x="116" y="166"/>
                      <a:pt x="11" y="799"/>
                      <a:pt x="0" y="834"/>
                    </a:cubicBezTo>
                    <a:lnTo>
                      <a:pt x="675" y="83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377">
                <a:extLst>
                  <a:ext uri="{FF2B5EF4-FFF2-40B4-BE49-F238E27FC236}">
                    <a16:creationId xmlns:a16="http://schemas.microsoft.com/office/drawing/2014/main" id="{651C91F1-E471-4ACD-9722-BFF11B134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39788"/>
              </a:xfrm>
              <a:custGeom>
                <a:avLst/>
                <a:gdLst>
                  <a:gd name="T0" fmla="*/ 333 w 337"/>
                  <a:gd name="T1" fmla="*/ 262 h 451"/>
                  <a:gd name="T2" fmla="*/ 330 w 337"/>
                  <a:gd name="T3" fmla="*/ 42 h 451"/>
                  <a:gd name="T4" fmla="*/ 161 w 337"/>
                  <a:gd name="T5" fmla="*/ 89 h 451"/>
                  <a:gd name="T6" fmla="*/ 8 w 337"/>
                  <a:gd name="T7" fmla="*/ 61 h 451"/>
                  <a:gd name="T8" fmla="*/ 7 w 337"/>
                  <a:gd name="T9" fmla="*/ 245 h 451"/>
                  <a:gd name="T10" fmla="*/ 40 w 337"/>
                  <a:gd name="T11" fmla="*/ 359 h 451"/>
                  <a:gd name="T12" fmla="*/ 62 w 337"/>
                  <a:gd name="T13" fmla="*/ 405 h 451"/>
                  <a:gd name="T14" fmla="*/ 161 w 337"/>
                  <a:gd name="T15" fmla="*/ 434 h 451"/>
                  <a:gd name="T16" fmla="*/ 278 w 337"/>
                  <a:gd name="T17" fmla="*/ 379 h 451"/>
                  <a:gd name="T18" fmla="*/ 333 w 337"/>
                  <a:gd name="T19" fmla="*/ 26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451">
                    <a:moveTo>
                      <a:pt x="333" y="262"/>
                    </a:moveTo>
                    <a:cubicBezTo>
                      <a:pt x="326" y="203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22" y="131"/>
                      <a:pt x="10" y="197"/>
                      <a:pt x="7" y="245"/>
                    </a:cubicBezTo>
                    <a:cubicBezTo>
                      <a:pt x="35" y="251"/>
                      <a:pt x="50" y="347"/>
                      <a:pt x="40" y="359"/>
                    </a:cubicBezTo>
                    <a:cubicBezTo>
                      <a:pt x="47" y="379"/>
                      <a:pt x="55" y="396"/>
                      <a:pt x="62" y="405"/>
                    </a:cubicBezTo>
                    <a:cubicBezTo>
                      <a:pt x="94" y="451"/>
                      <a:pt x="122" y="434"/>
                      <a:pt x="161" y="434"/>
                    </a:cubicBezTo>
                    <a:cubicBezTo>
                      <a:pt x="198" y="434"/>
                      <a:pt x="239" y="423"/>
                      <a:pt x="278" y="379"/>
                    </a:cubicBezTo>
                    <a:cubicBezTo>
                      <a:pt x="303" y="351"/>
                      <a:pt x="337" y="287"/>
                      <a:pt x="333" y="262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Freeform 378">
                <a:extLst>
                  <a:ext uri="{FF2B5EF4-FFF2-40B4-BE49-F238E27FC236}">
                    <a16:creationId xmlns:a16="http://schemas.microsoft.com/office/drawing/2014/main" id="{7FDE0783-5AD9-4003-B24C-E8297A55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49650" y="3821113"/>
                <a:ext cx="119062" cy="254000"/>
              </a:xfrm>
              <a:custGeom>
                <a:avLst/>
                <a:gdLst>
                  <a:gd name="T0" fmla="*/ 63 w 64"/>
                  <a:gd name="T1" fmla="*/ 106 h 136"/>
                  <a:gd name="T2" fmla="*/ 34 w 64"/>
                  <a:gd name="T3" fmla="*/ 136 h 136"/>
                  <a:gd name="T4" fmla="*/ 34 w 64"/>
                  <a:gd name="T5" fmla="*/ 136 h 136"/>
                  <a:gd name="T6" fmla="*/ 10 w 64"/>
                  <a:gd name="T7" fmla="*/ 68 h 136"/>
                  <a:gd name="T8" fmla="*/ 0 w 64"/>
                  <a:gd name="T9" fmla="*/ 27 h 136"/>
                  <a:gd name="T10" fmla="*/ 39 w 64"/>
                  <a:gd name="T11" fmla="*/ 34 h 136"/>
                  <a:gd name="T12" fmla="*/ 48 w 64"/>
                  <a:gd name="T13" fmla="*/ 34 h 136"/>
                  <a:gd name="T14" fmla="*/ 63 w 64"/>
                  <a:gd name="T15" fmla="*/ 51 h 136"/>
                  <a:gd name="T16" fmla="*/ 63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63" y="106"/>
                    </a:moveTo>
                    <a:cubicBezTo>
                      <a:pt x="63" y="122"/>
                      <a:pt x="50" y="136"/>
                      <a:pt x="34" y="136"/>
                    </a:cubicBezTo>
                    <a:cubicBezTo>
                      <a:pt x="34" y="136"/>
                      <a:pt x="34" y="136"/>
                      <a:pt x="34" y="136"/>
                    </a:cubicBezTo>
                    <a:cubicBezTo>
                      <a:pt x="18" y="136"/>
                      <a:pt x="10" y="130"/>
                      <a:pt x="10" y="6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23" y="34"/>
                      <a:pt x="39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64" y="34"/>
                      <a:pt x="63" y="35"/>
                      <a:pt x="63" y="51"/>
                    </a:cubicBezTo>
                    <a:lnTo>
                      <a:pt x="63" y="10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Freeform 379">
                <a:extLst>
                  <a:ext uri="{FF2B5EF4-FFF2-40B4-BE49-F238E27FC236}">
                    <a16:creationId xmlns:a16="http://schemas.microsoft.com/office/drawing/2014/main" id="{17ED2C3E-ED0E-43A4-9507-19A2B1D2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36863" y="3821113"/>
                <a:ext cx="119062" cy="254000"/>
              </a:xfrm>
              <a:custGeom>
                <a:avLst/>
                <a:gdLst>
                  <a:gd name="T0" fmla="*/ 1 w 64"/>
                  <a:gd name="T1" fmla="*/ 106 h 136"/>
                  <a:gd name="T2" fmla="*/ 30 w 64"/>
                  <a:gd name="T3" fmla="*/ 136 h 136"/>
                  <a:gd name="T4" fmla="*/ 30 w 64"/>
                  <a:gd name="T5" fmla="*/ 136 h 136"/>
                  <a:gd name="T6" fmla="*/ 54 w 64"/>
                  <a:gd name="T7" fmla="*/ 68 h 136"/>
                  <a:gd name="T8" fmla="*/ 64 w 64"/>
                  <a:gd name="T9" fmla="*/ 27 h 136"/>
                  <a:gd name="T10" fmla="*/ 25 w 64"/>
                  <a:gd name="T11" fmla="*/ 34 h 136"/>
                  <a:gd name="T12" fmla="*/ 16 w 64"/>
                  <a:gd name="T13" fmla="*/ 34 h 136"/>
                  <a:gd name="T14" fmla="*/ 1 w 64"/>
                  <a:gd name="T15" fmla="*/ 51 h 136"/>
                  <a:gd name="T16" fmla="*/ 1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1" y="106"/>
                    </a:moveTo>
                    <a:cubicBezTo>
                      <a:pt x="1" y="122"/>
                      <a:pt x="14" y="136"/>
                      <a:pt x="30" y="136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47" y="136"/>
                      <a:pt x="54" y="130"/>
                      <a:pt x="54" y="68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0"/>
                      <a:pt x="42" y="34"/>
                      <a:pt x="2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0" y="34"/>
                      <a:pt x="1" y="35"/>
                      <a:pt x="1" y="51"/>
                    </a:cubicBez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380">
                <a:extLst>
                  <a:ext uri="{FF2B5EF4-FFF2-40B4-BE49-F238E27FC236}">
                    <a16:creationId xmlns:a16="http://schemas.microsoft.com/office/drawing/2014/main" id="{848F3069-9E36-4456-BC12-980F83DD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63600"/>
              </a:xfrm>
              <a:custGeom>
                <a:avLst/>
                <a:gdLst>
                  <a:gd name="T0" fmla="*/ 333 w 337"/>
                  <a:gd name="T1" fmla="*/ 245 h 464"/>
                  <a:gd name="T2" fmla="*/ 330 w 337"/>
                  <a:gd name="T3" fmla="*/ 42 h 464"/>
                  <a:gd name="T4" fmla="*/ 161 w 337"/>
                  <a:gd name="T5" fmla="*/ 89 h 464"/>
                  <a:gd name="T6" fmla="*/ 8 w 337"/>
                  <a:gd name="T7" fmla="*/ 61 h 464"/>
                  <a:gd name="T8" fmla="*/ 18 w 337"/>
                  <a:gd name="T9" fmla="*/ 157 h 464"/>
                  <a:gd name="T10" fmla="*/ 242 w 337"/>
                  <a:gd name="T11" fmla="*/ 462 h 464"/>
                  <a:gd name="T12" fmla="*/ 246 w 337"/>
                  <a:gd name="T13" fmla="*/ 445 h 464"/>
                  <a:gd name="T14" fmla="*/ 333 w 337"/>
                  <a:gd name="T15" fmla="*/ 2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464">
                    <a:moveTo>
                      <a:pt x="333" y="245"/>
                    </a:moveTo>
                    <a:cubicBezTo>
                      <a:pt x="325" y="178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14" y="90"/>
                      <a:pt x="20" y="127"/>
                      <a:pt x="18" y="157"/>
                    </a:cubicBezTo>
                    <a:cubicBezTo>
                      <a:pt x="242" y="462"/>
                      <a:pt x="242" y="462"/>
                      <a:pt x="242" y="462"/>
                    </a:cubicBezTo>
                    <a:cubicBezTo>
                      <a:pt x="285" y="457"/>
                      <a:pt x="230" y="464"/>
                      <a:pt x="246" y="445"/>
                    </a:cubicBezTo>
                    <a:cubicBezTo>
                      <a:pt x="271" y="417"/>
                      <a:pt x="337" y="281"/>
                      <a:pt x="333" y="245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381">
                <a:extLst>
                  <a:ext uri="{FF2B5EF4-FFF2-40B4-BE49-F238E27FC236}">
                    <a16:creationId xmlns:a16="http://schemas.microsoft.com/office/drawing/2014/main" id="{874E6D14-B952-4989-9774-7668BCF9C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476750"/>
                <a:ext cx="331787" cy="1568450"/>
              </a:xfrm>
              <a:custGeom>
                <a:avLst/>
                <a:gdLst>
                  <a:gd name="T0" fmla="*/ 85 w 178"/>
                  <a:gd name="T1" fmla="*/ 842 h 842"/>
                  <a:gd name="T2" fmla="*/ 171 w 178"/>
                  <a:gd name="T3" fmla="*/ 326 h 842"/>
                  <a:gd name="T4" fmla="*/ 178 w 178"/>
                  <a:gd name="T5" fmla="*/ 100 h 842"/>
                  <a:gd name="T6" fmla="*/ 178 w 178"/>
                  <a:gd name="T7" fmla="*/ 0 h 842"/>
                  <a:gd name="T8" fmla="*/ 0 w 178"/>
                  <a:gd name="T9" fmla="*/ 127 h 842"/>
                  <a:gd name="T10" fmla="*/ 14 w 178"/>
                  <a:gd name="T11" fmla="*/ 842 h 842"/>
                  <a:gd name="T12" fmla="*/ 85 w 178"/>
                  <a:gd name="T13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42">
                    <a:moveTo>
                      <a:pt x="85" y="842"/>
                    </a:moveTo>
                    <a:cubicBezTo>
                      <a:pt x="171" y="326"/>
                      <a:pt x="171" y="326"/>
                      <a:pt x="171" y="326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3" y="118"/>
                      <a:pt x="178" y="0"/>
                      <a:pt x="178" y="0"/>
                    </a:cubicBezTo>
                    <a:cubicBezTo>
                      <a:pt x="173" y="3"/>
                      <a:pt x="4" y="125"/>
                      <a:pt x="0" y="127"/>
                    </a:cubicBezTo>
                    <a:cubicBezTo>
                      <a:pt x="5" y="131"/>
                      <a:pt x="10" y="634"/>
                      <a:pt x="14" y="842"/>
                    </a:cubicBezTo>
                    <a:lnTo>
                      <a:pt x="85" y="842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382">
                <a:extLst>
                  <a:ext uri="{FF2B5EF4-FFF2-40B4-BE49-F238E27FC236}">
                    <a16:creationId xmlns:a16="http://schemas.microsoft.com/office/drawing/2014/main" id="{569CCED1-7591-46E4-821A-D591FA5C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4471988"/>
                <a:ext cx="320675" cy="1573213"/>
              </a:xfrm>
              <a:custGeom>
                <a:avLst/>
                <a:gdLst>
                  <a:gd name="T0" fmla="*/ 99 w 172"/>
                  <a:gd name="T1" fmla="*/ 844 h 844"/>
                  <a:gd name="T2" fmla="*/ 172 w 172"/>
                  <a:gd name="T3" fmla="*/ 844 h 844"/>
                  <a:gd name="T4" fmla="*/ 171 w 172"/>
                  <a:gd name="T5" fmla="*/ 122 h 844"/>
                  <a:gd name="T6" fmla="*/ 3 w 172"/>
                  <a:gd name="T7" fmla="*/ 0 h 844"/>
                  <a:gd name="T8" fmla="*/ 0 w 172"/>
                  <a:gd name="T9" fmla="*/ 102 h 844"/>
                  <a:gd name="T10" fmla="*/ 38 w 172"/>
                  <a:gd name="T11" fmla="*/ 264 h 844"/>
                  <a:gd name="T12" fmla="*/ 99 w 172"/>
                  <a:gd name="T13" fmla="*/ 84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844">
                    <a:moveTo>
                      <a:pt x="99" y="844"/>
                    </a:moveTo>
                    <a:cubicBezTo>
                      <a:pt x="172" y="844"/>
                      <a:pt x="172" y="844"/>
                      <a:pt x="172" y="844"/>
                    </a:cubicBezTo>
                    <a:cubicBezTo>
                      <a:pt x="170" y="620"/>
                      <a:pt x="167" y="125"/>
                      <a:pt x="171" y="122"/>
                    </a:cubicBezTo>
                    <a:cubicBezTo>
                      <a:pt x="167" y="119"/>
                      <a:pt x="8" y="3"/>
                      <a:pt x="3" y="0"/>
                    </a:cubicBezTo>
                    <a:cubicBezTo>
                      <a:pt x="3" y="0"/>
                      <a:pt x="5" y="120"/>
                      <a:pt x="0" y="102"/>
                    </a:cubicBezTo>
                    <a:cubicBezTo>
                      <a:pt x="38" y="264"/>
                      <a:pt x="38" y="264"/>
                      <a:pt x="38" y="264"/>
                    </a:cubicBezTo>
                    <a:lnTo>
                      <a:pt x="99" y="84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383">
                <a:extLst>
                  <a:ext uri="{FF2B5EF4-FFF2-40B4-BE49-F238E27FC236}">
                    <a16:creationId xmlns:a16="http://schemas.microsoft.com/office/drawing/2014/main" id="{C3E260B1-2A4B-411F-94E0-5D7B51846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5313" y="4686300"/>
                <a:ext cx="55562" cy="1358900"/>
              </a:xfrm>
              <a:custGeom>
                <a:avLst/>
                <a:gdLst>
                  <a:gd name="T0" fmla="*/ 30 w 30"/>
                  <a:gd name="T1" fmla="*/ 729 h 729"/>
                  <a:gd name="T2" fmla="*/ 30 w 30"/>
                  <a:gd name="T3" fmla="*/ 0 h 729"/>
                  <a:gd name="T4" fmla="*/ 15 w 30"/>
                  <a:gd name="T5" fmla="*/ 3 h 729"/>
                  <a:gd name="T6" fmla="*/ 0 w 30"/>
                  <a:gd name="T7" fmla="*/ 0 h 729"/>
                  <a:gd name="T8" fmla="*/ 0 w 30"/>
                  <a:gd name="T9" fmla="*/ 729 h 729"/>
                  <a:gd name="T10" fmla="*/ 30 w 30"/>
                  <a:gd name="T11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29">
                    <a:moveTo>
                      <a:pt x="30" y="72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3" y="3"/>
                      <a:pt x="15" y="3"/>
                    </a:cubicBezTo>
                    <a:cubicBezTo>
                      <a:pt x="8" y="3"/>
                      <a:pt x="0" y="0"/>
                      <a:pt x="0" y="0"/>
                    </a:cubicBezTo>
                    <a:cubicBezTo>
                      <a:pt x="0" y="729"/>
                      <a:pt x="0" y="729"/>
                      <a:pt x="0" y="729"/>
                    </a:cubicBezTo>
                    <a:lnTo>
                      <a:pt x="30" y="72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384">
                <a:extLst>
                  <a:ext uri="{FF2B5EF4-FFF2-40B4-BE49-F238E27FC236}">
                    <a16:creationId xmlns:a16="http://schemas.microsoft.com/office/drawing/2014/main" id="{9009F328-89B6-43FD-BBEA-D2477B82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47942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385">
                <a:extLst>
                  <a:ext uri="{FF2B5EF4-FFF2-40B4-BE49-F238E27FC236}">
                    <a16:creationId xmlns:a16="http://schemas.microsoft.com/office/drawing/2014/main" id="{746D383E-EC49-45FA-AD44-AB12884D3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4811713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386">
                <a:extLst>
                  <a:ext uri="{FF2B5EF4-FFF2-40B4-BE49-F238E27FC236}">
                    <a16:creationId xmlns:a16="http://schemas.microsoft.com/office/drawing/2014/main" id="{8EEBA998-8192-42C2-B26E-6A91AF3A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48260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387">
                <a:extLst>
                  <a:ext uri="{FF2B5EF4-FFF2-40B4-BE49-F238E27FC236}">
                    <a16:creationId xmlns:a16="http://schemas.microsoft.com/office/drawing/2014/main" id="{066252B5-3833-4AB3-A145-C8C83B3C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48148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388">
                <a:extLst>
                  <a:ext uri="{FF2B5EF4-FFF2-40B4-BE49-F238E27FC236}">
                    <a16:creationId xmlns:a16="http://schemas.microsoft.com/office/drawing/2014/main" id="{FC6C7475-CF33-4B5F-BBB5-E160DF87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4830763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389">
                <a:extLst>
                  <a:ext uri="{FF2B5EF4-FFF2-40B4-BE49-F238E27FC236}">
                    <a16:creationId xmlns:a16="http://schemas.microsoft.com/office/drawing/2014/main" id="{F84F0813-FD3B-48C5-97EC-8D60EA2B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1117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 390">
                <a:extLst>
                  <a:ext uri="{FF2B5EF4-FFF2-40B4-BE49-F238E27FC236}">
                    <a16:creationId xmlns:a16="http://schemas.microsoft.com/office/drawing/2014/main" id="{2F3B0CE0-B5FE-4B59-8A56-88255F2A0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127625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391">
                <a:extLst>
                  <a:ext uri="{FF2B5EF4-FFF2-40B4-BE49-F238E27FC236}">
                    <a16:creationId xmlns:a16="http://schemas.microsoft.com/office/drawing/2014/main" id="{CD044251-FF44-445B-A4DA-49EB538C7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1435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392">
                <a:extLst>
                  <a:ext uri="{FF2B5EF4-FFF2-40B4-BE49-F238E27FC236}">
                    <a16:creationId xmlns:a16="http://schemas.microsoft.com/office/drawing/2014/main" id="{E6E2EC54-7441-4DFF-86F5-913A46A8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1323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393">
                <a:extLst>
                  <a:ext uri="{FF2B5EF4-FFF2-40B4-BE49-F238E27FC236}">
                    <a16:creationId xmlns:a16="http://schemas.microsoft.com/office/drawing/2014/main" id="{500EB546-9F9E-4777-A25E-4A212A70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1466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394">
                <a:extLst>
                  <a:ext uri="{FF2B5EF4-FFF2-40B4-BE49-F238E27FC236}">
                    <a16:creationId xmlns:a16="http://schemas.microsoft.com/office/drawing/2014/main" id="{CEBF264E-6CC9-4DD7-8BB4-223931DB4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427663"/>
                <a:ext cx="65087" cy="66675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30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Freeform 395">
                <a:extLst>
                  <a:ext uri="{FF2B5EF4-FFF2-40B4-BE49-F238E27FC236}">
                    <a16:creationId xmlns:a16="http://schemas.microsoft.com/office/drawing/2014/main" id="{51A3AFFB-805D-421D-A60C-D9844F173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445125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396">
                <a:extLst>
                  <a:ext uri="{FF2B5EF4-FFF2-40B4-BE49-F238E27FC236}">
                    <a16:creationId xmlns:a16="http://schemas.microsoft.com/office/drawing/2014/main" id="{9F740BA0-EECE-462B-8188-C2DFDA8B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459413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 397">
                <a:extLst>
                  <a:ext uri="{FF2B5EF4-FFF2-40B4-BE49-F238E27FC236}">
                    <a16:creationId xmlns:a16="http://schemas.microsoft.com/office/drawing/2014/main" id="{97EF7697-6A47-464E-B9BA-761AC802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448300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398">
                <a:extLst>
                  <a:ext uri="{FF2B5EF4-FFF2-40B4-BE49-F238E27FC236}">
                    <a16:creationId xmlns:a16="http://schemas.microsoft.com/office/drawing/2014/main" id="{840A5629-FF51-4927-A180-44A7BB99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4641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399">
                <a:extLst>
                  <a:ext uri="{FF2B5EF4-FFF2-40B4-BE49-F238E27FC236}">
                    <a16:creationId xmlns:a16="http://schemas.microsoft.com/office/drawing/2014/main" id="{A1E7847C-5206-41F1-B77D-7775D618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16300" y="4471988"/>
                <a:ext cx="304800" cy="320675"/>
              </a:xfrm>
              <a:custGeom>
                <a:avLst/>
                <a:gdLst>
                  <a:gd name="T0" fmla="*/ 0 w 192"/>
                  <a:gd name="T1" fmla="*/ 0 h 202"/>
                  <a:gd name="T2" fmla="*/ 104 w 192"/>
                  <a:gd name="T3" fmla="*/ 202 h 202"/>
                  <a:gd name="T4" fmla="*/ 192 w 192"/>
                  <a:gd name="T5" fmla="*/ 140 h 202"/>
                  <a:gd name="T6" fmla="*/ 0 w 192"/>
                  <a:gd name="T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202">
                    <a:moveTo>
                      <a:pt x="0" y="0"/>
                    </a:moveTo>
                    <a:lnTo>
                      <a:pt x="104" y="202"/>
                    </a:lnTo>
                    <a:lnTo>
                      <a:pt x="192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400">
                <a:extLst>
                  <a:ext uri="{FF2B5EF4-FFF2-40B4-BE49-F238E27FC236}">
                    <a16:creationId xmlns:a16="http://schemas.microsoft.com/office/drawing/2014/main" id="{29F8FA61-A333-41D1-8154-C57AC0FD1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76750"/>
                <a:ext cx="300037" cy="315913"/>
              </a:xfrm>
              <a:custGeom>
                <a:avLst/>
                <a:gdLst>
                  <a:gd name="T0" fmla="*/ 189 w 189"/>
                  <a:gd name="T1" fmla="*/ 0 h 199"/>
                  <a:gd name="T2" fmla="*/ 88 w 189"/>
                  <a:gd name="T3" fmla="*/ 199 h 199"/>
                  <a:gd name="T4" fmla="*/ 0 w 189"/>
                  <a:gd name="T5" fmla="*/ 137 h 199"/>
                  <a:gd name="T6" fmla="*/ 189 w 189"/>
                  <a:gd name="T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99">
                    <a:moveTo>
                      <a:pt x="189" y="0"/>
                    </a:moveTo>
                    <a:lnTo>
                      <a:pt x="88" y="199"/>
                    </a:lnTo>
                    <a:lnTo>
                      <a:pt x="0" y="13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401">
                <a:extLst>
                  <a:ext uri="{FF2B5EF4-FFF2-40B4-BE49-F238E27FC236}">
                    <a16:creationId xmlns:a16="http://schemas.microsoft.com/office/drawing/2014/main" id="{F81C0907-14ED-4A1E-A31E-A891CC7EC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86150" y="3581400"/>
                <a:ext cx="365125" cy="892175"/>
              </a:xfrm>
              <a:custGeom>
                <a:avLst/>
                <a:gdLst>
                  <a:gd name="T0" fmla="*/ 14 w 196"/>
                  <a:gd name="T1" fmla="*/ 0 h 479"/>
                  <a:gd name="T2" fmla="*/ 0 w 196"/>
                  <a:gd name="T3" fmla="*/ 162 h 479"/>
                  <a:gd name="T4" fmla="*/ 193 w 196"/>
                  <a:gd name="T5" fmla="*/ 479 h 479"/>
                  <a:gd name="T6" fmla="*/ 196 w 196"/>
                  <a:gd name="T7" fmla="*/ 0 h 479"/>
                  <a:gd name="T8" fmla="*/ 14 w 196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79">
                    <a:moveTo>
                      <a:pt x="14" y="0"/>
                    </a:moveTo>
                    <a:cubicBezTo>
                      <a:pt x="5" y="36"/>
                      <a:pt x="0" y="121"/>
                      <a:pt x="0" y="162"/>
                    </a:cubicBezTo>
                    <a:cubicBezTo>
                      <a:pt x="0" y="337"/>
                      <a:pt x="67" y="479"/>
                      <a:pt x="193" y="479"/>
                    </a:cubicBezTo>
                    <a:cubicBezTo>
                      <a:pt x="196" y="0"/>
                      <a:pt x="196" y="0"/>
                      <a:pt x="196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402">
                <a:extLst>
                  <a:ext uri="{FF2B5EF4-FFF2-40B4-BE49-F238E27FC236}">
                    <a16:creationId xmlns:a16="http://schemas.microsoft.com/office/drawing/2014/main" id="{CABF54D1-6AD3-4864-9A69-D867FE431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0075" y="3581400"/>
                <a:ext cx="374650" cy="892175"/>
              </a:xfrm>
              <a:custGeom>
                <a:avLst/>
                <a:gdLst>
                  <a:gd name="T0" fmla="*/ 188 w 201"/>
                  <a:gd name="T1" fmla="*/ 0 h 479"/>
                  <a:gd name="T2" fmla="*/ 0 w 201"/>
                  <a:gd name="T3" fmla="*/ 0 h 479"/>
                  <a:gd name="T4" fmla="*/ 7 w 201"/>
                  <a:gd name="T5" fmla="*/ 479 h 479"/>
                  <a:gd name="T6" fmla="*/ 8 w 201"/>
                  <a:gd name="T7" fmla="*/ 479 h 479"/>
                  <a:gd name="T8" fmla="*/ 201 w 201"/>
                  <a:gd name="T9" fmla="*/ 162 h 479"/>
                  <a:gd name="T10" fmla="*/ 188 w 201"/>
                  <a:gd name="T1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479">
                    <a:moveTo>
                      <a:pt x="1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7" y="479"/>
                      <a:pt x="8" y="479"/>
                      <a:pt x="8" y="479"/>
                    </a:cubicBezTo>
                    <a:cubicBezTo>
                      <a:pt x="141" y="479"/>
                      <a:pt x="201" y="337"/>
                      <a:pt x="201" y="162"/>
                    </a:cubicBezTo>
                    <a:cubicBezTo>
                      <a:pt x="201" y="121"/>
                      <a:pt x="197" y="36"/>
                      <a:pt x="188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403">
                <a:extLst>
                  <a:ext uri="{FF2B5EF4-FFF2-40B4-BE49-F238E27FC236}">
                    <a16:creationId xmlns:a16="http://schemas.microsoft.com/office/drawing/2014/main" id="{8835BB56-A8DB-4F2F-AC0A-3DC5658E1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7425" y="3344863"/>
                <a:ext cx="812800" cy="611188"/>
              </a:xfrm>
              <a:custGeom>
                <a:avLst/>
                <a:gdLst>
                  <a:gd name="T0" fmla="*/ 0 w 436"/>
                  <a:gd name="T1" fmla="*/ 164 h 328"/>
                  <a:gd name="T2" fmla="*/ 15 w 436"/>
                  <a:gd name="T3" fmla="*/ 281 h 328"/>
                  <a:gd name="T4" fmla="*/ 39 w 436"/>
                  <a:gd name="T5" fmla="*/ 324 h 328"/>
                  <a:gd name="T6" fmla="*/ 61 w 436"/>
                  <a:gd name="T7" fmla="*/ 201 h 328"/>
                  <a:gd name="T8" fmla="*/ 99 w 436"/>
                  <a:gd name="T9" fmla="*/ 147 h 328"/>
                  <a:gd name="T10" fmla="*/ 204 w 436"/>
                  <a:gd name="T11" fmla="*/ 167 h 328"/>
                  <a:gd name="T12" fmla="*/ 311 w 436"/>
                  <a:gd name="T13" fmla="*/ 145 h 328"/>
                  <a:gd name="T14" fmla="*/ 324 w 436"/>
                  <a:gd name="T15" fmla="*/ 145 h 328"/>
                  <a:gd name="T16" fmla="*/ 361 w 436"/>
                  <a:gd name="T17" fmla="*/ 181 h 328"/>
                  <a:gd name="T18" fmla="*/ 385 w 436"/>
                  <a:gd name="T19" fmla="*/ 328 h 328"/>
                  <a:gd name="T20" fmla="*/ 410 w 436"/>
                  <a:gd name="T21" fmla="*/ 292 h 328"/>
                  <a:gd name="T22" fmla="*/ 398 w 436"/>
                  <a:gd name="T23" fmla="*/ 49 h 328"/>
                  <a:gd name="T24" fmla="*/ 255 w 436"/>
                  <a:gd name="T25" fmla="*/ 1 h 328"/>
                  <a:gd name="T26" fmla="*/ 0 w 436"/>
                  <a:gd name="T27" fmla="*/ 16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6" h="328">
                    <a:moveTo>
                      <a:pt x="0" y="164"/>
                    </a:moveTo>
                    <a:cubicBezTo>
                      <a:pt x="0" y="169"/>
                      <a:pt x="8" y="218"/>
                      <a:pt x="15" y="281"/>
                    </a:cubicBezTo>
                    <a:cubicBezTo>
                      <a:pt x="16" y="295"/>
                      <a:pt x="34" y="320"/>
                      <a:pt x="39" y="324"/>
                    </a:cubicBezTo>
                    <a:cubicBezTo>
                      <a:pt x="37" y="306"/>
                      <a:pt x="62" y="208"/>
                      <a:pt x="61" y="201"/>
                    </a:cubicBezTo>
                    <a:cubicBezTo>
                      <a:pt x="57" y="171"/>
                      <a:pt x="68" y="153"/>
                      <a:pt x="99" y="147"/>
                    </a:cubicBezTo>
                    <a:cubicBezTo>
                      <a:pt x="120" y="142"/>
                      <a:pt x="183" y="167"/>
                      <a:pt x="204" y="167"/>
                    </a:cubicBezTo>
                    <a:cubicBezTo>
                      <a:pt x="253" y="167"/>
                      <a:pt x="262" y="144"/>
                      <a:pt x="311" y="145"/>
                    </a:cubicBezTo>
                    <a:cubicBezTo>
                      <a:pt x="316" y="145"/>
                      <a:pt x="320" y="144"/>
                      <a:pt x="324" y="145"/>
                    </a:cubicBezTo>
                    <a:cubicBezTo>
                      <a:pt x="346" y="147"/>
                      <a:pt x="359" y="160"/>
                      <a:pt x="361" y="181"/>
                    </a:cubicBezTo>
                    <a:cubicBezTo>
                      <a:pt x="362" y="188"/>
                      <a:pt x="388" y="311"/>
                      <a:pt x="385" y="328"/>
                    </a:cubicBezTo>
                    <a:cubicBezTo>
                      <a:pt x="389" y="319"/>
                      <a:pt x="407" y="302"/>
                      <a:pt x="410" y="292"/>
                    </a:cubicBezTo>
                    <a:cubicBezTo>
                      <a:pt x="415" y="270"/>
                      <a:pt x="436" y="60"/>
                      <a:pt x="398" y="49"/>
                    </a:cubicBezTo>
                    <a:cubicBezTo>
                      <a:pt x="353" y="45"/>
                      <a:pt x="278" y="0"/>
                      <a:pt x="255" y="1"/>
                    </a:cubicBezTo>
                    <a:cubicBezTo>
                      <a:pt x="6" y="9"/>
                      <a:pt x="0" y="87"/>
                      <a:pt x="0" y="164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 404">
                <a:extLst>
                  <a:ext uri="{FF2B5EF4-FFF2-40B4-BE49-F238E27FC236}">
                    <a16:creationId xmlns:a16="http://schemas.microsoft.com/office/drawing/2014/main" id="{C83CA923-52B1-4AA7-AD23-6199F3927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5056188"/>
                <a:ext cx="2632075" cy="1543050"/>
              </a:xfrm>
              <a:custGeom>
                <a:avLst/>
                <a:gdLst>
                  <a:gd name="T0" fmla="*/ 65 w 1412"/>
                  <a:gd name="T1" fmla="*/ 0 h 828"/>
                  <a:gd name="T2" fmla="*/ 1346 w 1412"/>
                  <a:gd name="T3" fmla="*/ 0 h 828"/>
                  <a:gd name="T4" fmla="*/ 1412 w 1412"/>
                  <a:gd name="T5" fmla="*/ 65 h 828"/>
                  <a:gd name="T6" fmla="*/ 1412 w 1412"/>
                  <a:gd name="T7" fmla="*/ 762 h 828"/>
                  <a:gd name="T8" fmla="*/ 1346 w 1412"/>
                  <a:gd name="T9" fmla="*/ 828 h 828"/>
                  <a:gd name="T10" fmla="*/ 65 w 1412"/>
                  <a:gd name="T11" fmla="*/ 828 h 828"/>
                  <a:gd name="T12" fmla="*/ 0 w 1412"/>
                  <a:gd name="T13" fmla="*/ 762 h 828"/>
                  <a:gd name="T14" fmla="*/ 0 w 1412"/>
                  <a:gd name="T15" fmla="*/ 65 h 828"/>
                  <a:gd name="T16" fmla="*/ 65 w 1412"/>
                  <a:gd name="T17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2" h="828">
                    <a:moveTo>
                      <a:pt x="65" y="0"/>
                    </a:moveTo>
                    <a:cubicBezTo>
                      <a:pt x="1346" y="0"/>
                      <a:pt x="1346" y="0"/>
                      <a:pt x="1346" y="0"/>
                    </a:cubicBezTo>
                    <a:cubicBezTo>
                      <a:pt x="1382" y="0"/>
                      <a:pt x="1412" y="29"/>
                      <a:pt x="1412" y="65"/>
                    </a:cubicBezTo>
                    <a:cubicBezTo>
                      <a:pt x="1412" y="762"/>
                      <a:pt x="1412" y="762"/>
                      <a:pt x="1412" y="762"/>
                    </a:cubicBezTo>
                    <a:cubicBezTo>
                      <a:pt x="1412" y="798"/>
                      <a:pt x="1382" y="828"/>
                      <a:pt x="1346" y="828"/>
                    </a:cubicBezTo>
                    <a:cubicBezTo>
                      <a:pt x="65" y="828"/>
                      <a:pt x="65" y="828"/>
                      <a:pt x="65" y="828"/>
                    </a:cubicBezTo>
                    <a:cubicBezTo>
                      <a:pt x="29" y="828"/>
                      <a:pt x="0" y="798"/>
                      <a:pt x="0" y="76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lose/>
                  </a:path>
                </a:pathLst>
              </a:custGeom>
              <a:solidFill>
                <a:srgbClr val="B4D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405">
                <a:extLst>
                  <a:ext uri="{FF2B5EF4-FFF2-40B4-BE49-F238E27FC236}">
                    <a16:creationId xmlns:a16="http://schemas.microsoft.com/office/drawing/2014/main" id="{82EA3B7E-1883-4EA8-9FFD-848DC3BDA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41825" y="5056188"/>
                <a:ext cx="2632075" cy="1327150"/>
              </a:xfrm>
              <a:custGeom>
                <a:avLst/>
                <a:gdLst>
                  <a:gd name="T0" fmla="*/ 1346 w 1412"/>
                  <a:gd name="T1" fmla="*/ 61 h 712"/>
                  <a:gd name="T2" fmla="*/ 1351 w 1412"/>
                  <a:gd name="T3" fmla="*/ 65 h 712"/>
                  <a:gd name="T4" fmla="*/ 1351 w 1412"/>
                  <a:gd name="T5" fmla="*/ 651 h 712"/>
                  <a:gd name="T6" fmla="*/ 61 w 1412"/>
                  <a:gd name="T7" fmla="*/ 651 h 712"/>
                  <a:gd name="T8" fmla="*/ 61 w 1412"/>
                  <a:gd name="T9" fmla="*/ 65 h 712"/>
                  <a:gd name="T10" fmla="*/ 65 w 1412"/>
                  <a:gd name="T11" fmla="*/ 61 h 712"/>
                  <a:gd name="T12" fmla="*/ 1346 w 1412"/>
                  <a:gd name="T13" fmla="*/ 61 h 712"/>
                  <a:gd name="T14" fmla="*/ 1346 w 1412"/>
                  <a:gd name="T15" fmla="*/ 0 h 712"/>
                  <a:gd name="T16" fmla="*/ 65 w 1412"/>
                  <a:gd name="T17" fmla="*/ 0 h 712"/>
                  <a:gd name="T18" fmla="*/ 0 w 1412"/>
                  <a:gd name="T19" fmla="*/ 65 h 712"/>
                  <a:gd name="T20" fmla="*/ 0 w 1412"/>
                  <a:gd name="T21" fmla="*/ 712 h 712"/>
                  <a:gd name="T22" fmla="*/ 1412 w 1412"/>
                  <a:gd name="T23" fmla="*/ 712 h 712"/>
                  <a:gd name="T24" fmla="*/ 1412 w 1412"/>
                  <a:gd name="T25" fmla="*/ 65 h 712"/>
                  <a:gd name="T26" fmla="*/ 1346 w 1412"/>
                  <a:gd name="T2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712">
                    <a:moveTo>
                      <a:pt x="1346" y="61"/>
                    </a:moveTo>
                    <a:cubicBezTo>
                      <a:pt x="1349" y="61"/>
                      <a:pt x="1351" y="63"/>
                      <a:pt x="1351" y="65"/>
                    </a:cubicBezTo>
                    <a:cubicBezTo>
                      <a:pt x="1351" y="651"/>
                      <a:pt x="1351" y="651"/>
                      <a:pt x="1351" y="651"/>
                    </a:cubicBezTo>
                    <a:cubicBezTo>
                      <a:pt x="61" y="651"/>
                      <a:pt x="61" y="651"/>
                      <a:pt x="61" y="651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5" y="61"/>
                    </a:cubicBezTo>
                    <a:cubicBezTo>
                      <a:pt x="1346" y="61"/>
                      <a:pt x="1346" y="61"/>
                      <a:pt x="1346" y="61"/>
                    </a:cubicBezTo>
                    <a:moveTo>
                      <a:pt x="1346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412" y="712"/>
                      <a:pt x="1412" y="712"/>
                      <a:pt x="1412" y="712"/>
                    </a:cubicBezTo>
                    <a:cubicBezTo>
                      <a:pt x="1412" y="65"/>
                      <a:pt x="1412" y="65"/>
                      <a:pt x="1412" y="65"/>
                    </a:cubicBezTo>
                    <a:cubicBezTo>
                      <a:pt x="1412" y="29"/>
                      <a:pt x="1382" y="0"/>
                      <a:pt x="1346" y="0"/>
                    </a:cubicBezTo>
                    <a:close/>
                  </a:path>
                </a:pathLst>
              </a:custGeom>
              <a:solidFill>
                <a:srgbClr val="21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406">
                <a:extLst>
                  <a:ext uri="{FF2B5EF4-FFF2-40B4-BE49-F238E27FC236}">
                    <a16:creationId xmlns:a16="http://schemas.microsoft.com/office/drawing/2014/main" id="{6B078E70-B41B-4818-BFA8-8B91B0931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76625" y="6489700"/>
                <a:ext cx="700087" cy="430213"/>
              </a:xfrm>
              <a:custGeom>
                <a:avLst/>
                <a:gdLst>
                  <a:gd name="T0" fmla="*/ 63 w 441"/>
                  <a:gd name="T1" fmla="*/ 0 h 271"/>
                  <a:gd name="T2" fmla="*/ 382 w 441"/>
                  <a:gd name="T3" fmla="*/ 0 h 271"/>
                  <a:gd name="T4" fmla="*/ 441 w 441"/>
                  <a:gd name="T5" fmla="*/ 271 h 271"/>
                  <a:gd name="T6" fmla="*/ 0 w 441"/>
                  <a:gd name="T7" fmla="*/ 271 h 271"/>
                  <a:gd name="T8" fmla="*/ 63 w 441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271">
                    <a:moveTo>
                      <a:pt x="63" y="0"/>
                    </a:moveTo>
                    <a:lnTo>
                      <a:pt x="382" y="0"/>
                    </a:lnTo>
                    <a:lnTo>
                      <a:pt x="441" y="271"/>
                    </a:lnTo>
                    <a:lnTo>
                      <a:pt x="0" y="27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407">
                <a:extLst>
                  <a:ext uri="{FF2B5EF4-FFF2-40B4-BE49-F238E27FC236}">
                    <a16:creationId xmlns:a16="http://schemas.microsoft.com/office/drawing/2014/main" id="{3EA1DA74-0CE3-494C-82A7-85BE64F7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2013" y="6597650"/>
                <a:ext cx="587375" cy="150813"/>
              </a:xfrm>
              <a:custGeom>
                <a:avLst/>
                <a:gdLst>
                  <a:gd name="T0" fmla="*/ 0 w 370"/>
                  <a:gd name="T1" fmla="*/ 0 h 95"/>
                  <a:gd name="T2" fmla="*/ 350 w 370"/>
                  <a:gd name="T3" fmla="*/ 0 h 95"/>
                  <a:gd name="T4" fmla="*/ 370 w 370"/>
                  <a:gd name="T5" fmla="*/ 95 h 95"/>
                  <a:gd name="T6" fmla="*/ 0 w 370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95">
                    <a:moveTo>
                      <a:pt x="0" y="0"/>
                    </a:moveTo>
                    <a:lnTo>
                      <a:pt x="350" y="0"/>
                    </a:lnTo>
                    <a:lnTo>
                      <a:pt x="37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408">
                <a:extLst>
                  <a:ext uri="{FF2B5EF4-FFF2-40B4-BE49-F238E27FC236}">
                    <a16:creationId xmlns:a16="http://schemas.microsoft.com/office/drawing/2014/main" id="{693E196D-B483-4209-858A-5F09BD449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3000" y="6910388"/>
                <a:ext cx="1114425" cy="73025"/>
              </a:xfrm>
              <a:custGeom>
                <a:avLst/>
                <a:gdLst>
                  <a:gd name="T0" fmla="*/ 598 w 598"/>
                  <a:gd name="T1" fmla="*/ 19 h 39"/>
                  <a:gd name="T2" fmla="*/ 578 w 598"/>
                  <a:gd name="T3" fmla="*/ 39 h 39"/>
                  <a:gd name="T4" fmla="*/ 19 w 598"/>
                  <a:gd name="T5" fmla="*/ 39 h 39"/>
                  <a:gd name="T6" fmla="*/ 0 w 598"/>
                  <a:gd name="T7" fmla="*/ 19 h 39"/>
                  <a:gd name="T8" fmla="*/ 0 w 598"/>
                  <a:gd name="T9" fmla="*/ 19 h 39"/>
                  <a:gd name="T10" fmla="*/ 19 w 598"/>
                  <a:gd name="T11" fmla="*/ 0 h 39"/>
                  <a:gd name="T12" fmla="*/ 578 w 598"/>
                  <a:gd name="T13" fmla="*/ 0 h 39"/>
                  <a:gd name="T14" fmla="*/ 598 w 598"/>
                  <a:gd name="T1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8" h="39">
                    <a:moveTo>
                      <a:pt x="598" y="19"/>
                    </a:moveTo>
                    <a:cubicBezTo>
                      <a:pt x="598" y="30"/>
                      <a:pt x="589" y="39"/>
                      <a:pt x="578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9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89" y="0"/>
                      <a:pt x="598" y="9"/>
                      <a:pt x="598" y="19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409">
                <a:extLst>
                  <a:ext uri="{FF2B5EF4-FFF2-40B4-BE49-F238E27FC236}">
                    <a16:creationId xmlns:a16="http://schemas.microsoft.com/office/drawing/2014/main" id="{3111530D-218B-4C76-94D3-878B8B89D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6362700"/>
                <a:ext cx="2632075" cy="236538"/>
              </a:xfrm>
              <a:custGeom>
                <a:avLst/>
                <a:gdLst>
                  <a:gd name="T0" fmla="*/ 0 w 1412"/>
                  <a:gd name="T1" fmla="*/ 0 h 127"/>
                  <a:gd name="T2" fmla="*/ 0 w 1412"/>
                  <a:gd name="T3" fmla="*/ 61 h 127"/>
                  <a:gd name="T4" fmla="*/ 65 w 1412"/>
                  <a:gd name="T5" fmla="*/ 127 h 127"/>
                  <a:gd name="T6" fmla="*/ 1346 w 1412"/>
                  <a:gd name="T7" fmla="*/ 127 h 127"/>
                  <a:gd name="T8" fmla="*/ 1412 w 1412"/>
                  <a:gd name="T9" fmla="*/ 61 h 127"/>
                  <a:gd name="T10" fmla="*/ 1412 w 1412"/>
                  <a:gd name="T11" fmla="*/ 0 h 127"/>
                  <a:gd name="T12" fmla="*/ 0 w 1412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2" h="127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97"/>
                      <a:pt x="29" y="127"/>
                      <a:pt x="65" y="127"/>
                    </a:cubicBezTo>
                    <a:cubicBezTo>
                      <a:pt x="1346" y="127"/>
                      <a:pt x="1346" y="127"/>
                      <a:pt x="1346" y="127"/>
                    </a:cubicBezTo>
                    <a:cubicBezTo>
                      <a:pt x="1382" y="127"/>
                      <a:pt x="1412" y="97"/>
                      <a:pt x="1412" y="61"/>
                    </a:cubicBezTo>
                    <a:cubicBezTo>
                      <a:pt x="1412" y="0"/>
                      <a:pt x="1412" y="0"/>
                      <a:pt x="14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Rectangle 410">
                <a:extLst>
                  <a:ext uri="{FF2B5EF4-FFF2-40B4-BE49-F238E27FC236}">
                    <a16:creationId xmlns:a16="http://schemas.microsoft.com/office/drawing/2014/main" id="{A7254831-9522-4C6E-AB8B-FA0D44B73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414963"/>
                <a:ext cx="979487" cy="276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Rectangle 411">
                <a:extLst>
                  <a:ext uri="{FF2B5EF4-FFF2-40B4-BE49-F238E27FC236}">
                    <a16:creationId xmlns:a16="http://schemas.microsoft.com/office/drawing/2014/main" id="{39887D35-8072-465B-9F5D-DAE58356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208588"/>
                <a:ext cx="447675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Rectangle 412">
                <a:extLst>
                  <a:ext uri="{FF2B5EF4-FFF2-40B4-BE49-F238E27FC236}">
                    <a16:creationId xmlns:a16="http://schemas.microsoft.com/office/drawing/2014/main" id="{2C57FB4E-CC0C-4B3D-95B5-27EDEDC0C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292600" y="5208588"/>
                <a:ext cx="539750" cy="1023938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Rectangle 413">
                <a:extLst>
                  <a:ext uri="{FF2B5EF4-FFF2-40B4-BE49-F238E27FC236}">
                    <a16:creationId xmlns:a16="http://schemas.microsoft.com/office/drawing/2014/main" id="{171673BB-9867-409A-B05F-9ABB4552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48013" y="5208588"/>
                <a:ext cx="44926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Rectangle 414">
                <a:extLst>
                  <a:ext uri="{FF2B5EF4-FFF2-40B4-BE49-F238E27FC236}">
                    <a16:creationId xmlns:a16="http://schemas.microsoft.com/office/drawing/2014/main" id="{723D3482-071F-4B33-9FC2-A1206572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0963" y="5208588"/>
                <a:ext cx="65881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Rectangle 415">
                <a:extLst>
                  <a:ext uri="{FF2B5EF4-FFF2-40B4-BE49-F238E27FC236}">
                    <a16:creationId xmlns:a16="http://schemas.microsoft.com/office/drawing/2014/main" id="{00E19807-75A5-4EF2-AC71-0BF747854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735638"/>
                <a:ext cx="979487" cy="27940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 416">
                <a:extLst>
                  <a:ext uri="{FF2B5EF4-FFF2-40B4-BE49-F238E27FC236}">
                    <a16:creationId xmlns:a16="http://schemas.microsoft.com/office/drawing/2014/main" id="{714985A2-E092-43E0-97F7-2CB87EA81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1888" y="6061075"/>
                <a:ext cx="1709737" cy="171450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17">
                <a:extLst>
                  <a:ext uri="{FF2B5EF4-FFF2-40B4-BE49-F238E27FC236}">
                    <a16:creationId xmlns:a16="http://schemas.microsoft.com/office/drawing/2014/main" id="{4A55DE5C-78E2-41DD-A513-91090E0A3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2550" y="5399088"/>
                <a:ext cx="660400" cy="61595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418">
                <a:extLst>
                  <a:ext uri="{FF2B5EF4-FFF2-40B4-BE49-F238E27FC236}">
                    <a16:creationId xmlns:a16="http://schemas.microsoft.com/office/drawing/2014/main" id="{4611885E-B3DE-446F-86C4-950235A08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1200" y="6427788"/>
                <a:ext cx="842962" cy="944563"/>
              </a:xfrm>
              <a:custGeom>
                <a:avLst/>
                <a:gdLst>
                  <a:gd name="T0" fmla="*/ 233 w 452"/>
                  <a:gd name="T1" fmla="*/ 507 h 507"/>
                  <a:gd name="T2" fmla="*/ 438 w 452"/>
                  <a:gd name="T3" fmla="*/ 104 h 507"/>
                  <a:gd name="T4" fmla="*/ 452 w 452"/>
                  <a:gd name="T5" fmla="*/ 85 h 507"/>
                  <a:gd name="T6" fmla="*/ 383 w 452"/>
                  <a:gd name="T7" fmla="*/ 0 h 507"/>
                  <a:gd name="T8" fmla="*/ 198 w 452"/>
                  <a:gd name="T9" fmla="*/ 173 h 507"/>
                  <a:gd name="T10" fmla="*/ 187 w 452"/>
                  <a:gd name="T11" fmla="*/ 161 h 507"/>
                  <a:gd name="T12" fmla="*/ 0 w 452"/>
                  <a:gd name="T13" fmla="*/ 507 h 507"/>
                  <a:gd name="T14" fmla="*/ 233 w 452"/>
                  <a:gd name="T1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2" h="507">
                    <a:moveTo>
                      <a:pt x="233" y="507"/>
                    </a:moveTo>
                    <a:cubicBezTo>
                      <a:pt x="321" y="333"/>
                      <a:pt x="438" y="104"/>
                      <a:pt x="438" y="104"/>
                    </a:cubicBezTo>
                    <a:cubicBezTo>
                      <a:pt x="452" y="85"/>
                      <a:pt x="452" y="85"/>
                      <a:pt x="452" y="85"/>
                    </a:cubicBezTo>
                    <a:cubicBezTo>
                      <a:pt x="383" y="0"/>
                      <a:pt x="383" y="0"/>
                      <a:pt x="383" y="0"/>
                    </a:cubicBezTo>
                    <a:cubicBezTo>
                      <a:pt x="198" y="173"/>
                      <a:pt x="198" y="173"/>
                      <a:pt x="198" y="173"/>
                    </a:cubicBezTo>
                    <a:cubicBezTo>
                      <a:pt x="187" y="161"/>
                      <a:pt x="187" y="161"/>
                      <a:pt x="187" y="161"/>
                    </a:cubicBezTo>
                    <a:cubicBezTo>
                      <a:pt x="0" y="507"/>
                      <a:pt x="0" y="507"/>
                      <a:pt x="0" y="507"/>
                    </a:cubicBezTo>
                    <a:lnTo>
                      <a:pt x="233" y="507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419">
                <a:extLst>
                  <a:ext uri="{FF2B5EF4-FFF2-40B4-BE49-F238E27FC236}">
                    <a16:creationId xmlns:a16="http://schemas.microsoft.com/office/drawing/2014/main" id="{0B00E841-78FB-4BB0-9D6A-355CA8BD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63975" y="5006975"/>
                <a:ext cx="1370012" cy="1730375"/>
              </a:xfrm>
              <a:custGeom>
                <a:avLst/>
                <a:gdLst>
                  <a:gd name="T0" fmla="*/ 735 w 735"/>
                  <a:gd name="T1" fmla="*/ 895 h 928"/>
                  <a:gd name="T2" fmla="*/ 702 w 735"/>
                  <a:gd name="T3" fmla="*/ 928 h 928"/>
                  <a:gd name="T4" fmla="*/ 33 w 735"/>
                  <a:gd name="T5" fmla="*/ 928 h 928"/>
                  <a:gd name="T6" fmla="*/ 0 w 735"/>
                  <a:gd name="T7" fmla="*/ 895 h 928"/>
                  <a:gd name="T8" fmla="*/ 0 w 735"/>
                  <a:gd name="T9" fmla="*/ 33 h 928"/>
                  <a:gd name="T10" fmla="*/ 33 w 735"/>
                  <a:gd name="T11" fmla="*/ 0 h 928"/>
                  <a:gd name="T12" fmla="*/ 702 w 735"/>
                  <a:gd name="T13" fmla="*/ 0 h 928"/>
                  <a:gd name="T14" fmla="*/ 735 w 735"/>
                  <a:gd name="T15" fmla="*/ 33 h 928"/>
                  <a:gd name="T16" fmla="*/ 735 w 735"/>
                  <a:gd name="T17" fmla="*/ 89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928">
                    <a:moveTo>
                      <a:pt x="735" y="895"/>
                    </a:moveTo>
                    <a:cubicBezTo>
                      <a:pt x="735" y="913"/>
                      <a:pt x="720" y="928"/>
                      <a:pt x="702" y="928"/>
                    </a:cubicBezTo>
                    <a:cubicBezTo>
                      <a:pt x="33" y="928"/>
                      <a:pt x="33" y="928"/>
                      <a:pt x="33" y="928"/>
                    </a:cubicBezTo>
                    <a:cubicBezTo>
                      <a:pt x="15" y="928"/>
                      <a:pt x="0" y="913"/>
                      <a:pt x="0" y="89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20" y="0"/>
                      <a:pt x="735" y="15"/>
                      <a:pt x="735" y="33"/>
                    </a:cubicBezTo>
                    <a:lnTo>
                      <a:pt x="735" y="895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Rectangle 420">
                <a:extLst>
                  <a:ext uri="{FF2B5EF4-FFF2-40B4-BE49-F238E27FC236}">
                    <a16:creationId xmlns:a16="http://schemas.microsoft.com/office/drawing/2014/main" id="{AE4753E0-0C8C-4966-8ABB-E6D7C3D22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2850" y="5116513"/>
                <a:ext cx="1146175" cy="150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21">
                <a:extLst>
                  <a:ext uri="{FF2B5EF4-FFF2-40B4-BE49-F238E27FC236}">
                    <a16:creationId xmlns:a16="http://schemas.microsoft.com/office/drawing/2014/main" id="{B7E86F6A-CDA9-4F0E-9AA0-ED0342208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100638"/>
                <a:ext cx="531812" cy="96838"/>
              </a:xfrm>
              <a:custGeom>
                <a:avLst/>
                <a:gdLst>
                  <a:gd name="T0" fmla="*/ 285 w 285"/>
                  <a:gd name="T1" fmla="*/ 52 h 52"/>
                  <a:gd name="T2" fmla="*/ 285 w 285"/>
                  <a:gd name="T3" fmla="*/ 19 h 52"/>
                  <a:gd name="T4" fmla="*/ 266 w 285"/>
                  <a:gd name="T5" fmla="*/ 0 h 52"/>
                  <a:gd name="T6" fmla="*/ 19 w 285"/>
                  <a:gd name="T7" fmla="*/ 0 h 52"/>
                  <a:gd name="T8" fmla="*/ 0 w 285"/>
                  <a:gd name="T9" fmla="*/ 19 h 52"/>
                  <a:gd name="T10" fmla="*/ 0 w 285"/>
                  <a:gd name="T11" fmla="*/ 52 h 52"/>
                  <a:gd name="T12" fmla="*/ 285 w 285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2">
                    <a:moveTo>
                      <a:pt x="285" y="52"/>
                    </a:moveTo>
                    <a:cubicBezTo>
                      <a:pt x="285" y="19"/>
                      <a:pt x="285" y="19"/>
                      <a:pt x="285" y="19"/>
                    </a:cubicBezTo>
                    <a:cubicBezTo>
                      <a:pt x="285" y="8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285" y="52"/>
                    </a:lnTo>
                    <a:close/>
                  </a:path>
                </a:pathLst>
              </a:custGeom>
              <a:solidFill>
                <a:srgbClr val="F89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22">
                <a:extLst>
                  <a:ext uri="{FF2B5EF4-FFF2-40B4-BE49-F238E27FC236}">
                    <a16:creationId xmlns:a16="http://schemas.microsoft.com/office/drawing/2014/main" id="{7BA89DA6-8E08-44DC-B010-2086F576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072063"/>
                <a:ext cx="531812" cy="98425"/>
              </a:xfrm>
              <a:custGeom>
                <a:avLst/>
                <a:gdLst>
                  <a:gd name="T0" fmla="*/ 285 w 285"/>
                  <a:gd name="T1" fmla="*/ 53 h 53"/>
                  <a:gd name="T2" fmla="*/ 285 w 285"/>
                  <a:gd name="T3" fmla="*/ 20 h 53"/>
                  <a:gd name="T4" fmla="*/ 266 w 285"/>
                  <a:gd name="T5" fmla="*/ 0 h 53"/>
                  <a:gd name="T6" fmla="*/ 19 w 285"/>
                  <a:gd name="T7" fmla="*/ 0 h 53"/>
                  <a:gd name="T8" fmla="*/ 0 w 285"/>
                  <a:gd name="T9" fmla="*/ 20 h 53"/>
                  <a:gd name="T10" fmla="*/ 0 w 285"/>
                  <a:gd name="T11" fmla="*/ 53 h 53"/>
                  <a:gd name="T12" fmla="*/ 285 w 28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3">
                    <a:moveTo>
                      <a:pt x="285" y="53"/>
                    </a:move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9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285" y="53"/>
                    </a:lnTo>
                    <a:close/>
                  </a:path>
                </a:pathLst>
              </a:cu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Oval 423">
                <a:extLst>
                  <a:ext uri="{FF2B5EF4-FFF2-40B4-BE49-F238E27FC236}">
                    <a16:creationId xmlns:a16="http://schemas.microsoft.com/office/drawing/2014/main" id="{1185C249-9B6D-419D-BA81-259811ECE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65488" y="4983163"/>
                <a:ext cx="173037" cy="171450"/>
              </a:xfrm>
              <a:prstGeom prst="ellipse">
                <a:avLst/>
              </a:pr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Oval 424">
                <a:extLst>
                  <a:ext uri="{FF2B5EF4-FFF2-40B4-BE49-F238E27FC236}">
                    <a16:creationId xmlns:a16="http://schemas.microsoft.com/office/drawing/2014/main" id="{4116660B-2EA7-4B1B-842A-E48A73492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16275" y="5030788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25">
                <a:extLst>
                  <a:ext uri="{FF2B5EF4-FFF2-40B4-BE49-F238E27FC236}">
                    <a16:creationId xmlns:a16="http://schemas.microsoft.com/office/drawing/2014/main" id="{A12BCFCA-78A2-4393-8A1F-08C0B167C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521325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Rectangle 426">
                <a:extLst>
                  <a:ext uri="{FF2B5EF4-FFF2-40B4-BE49-F238E27FC236}">
                    <a16:creationId xmlns:a16="http://schemas.microsoft.com/office/drawing/2014/main" id="{0894571E-FC22-430B-95D1-5EA1C8B67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6769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Rectangle 427">
                <a:extLst>
                  <a:ext uri="{FF2B5EF4-FFF2-40B4-BE49-F238E27FC236}">
                    <a16:creationId xmlns:a16="http://schemas.microsoft.com/office/drawing/2014/main" id="{EDA920F6-C071-4E10-8A9D-A77E3B9F5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8293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28">
                <a:extLst>
                  <a:ext uri="{FF2B5EF4-FFF2-40B4-BE49-F238E27FC236}">
                    <a16:creationId xmlns:a16="http://schemas.microsoft.com/office/drawing/2014/main" id="{AB99084E-F36B-4679-A9F9-23E31A191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983288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29">
                <a:extLst>
                  <a:ext uri="{FF2B5EF4-FFF2-40B4-BE49-F238E27FC236}">
                    <a16:creationId xmlns:a16="http://schemas.microsoft.com/office/drawing/2014/main" id="{8FD956D3-D289-4BBF-B9D4-06A1321FC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522913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7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30">
                <a:extLst>
                  <a:ext uri="{FF2B5EF4-FFF2-40B4-BE49-F238E27FC236}">
                    <a16:creationId xmlns:a16="http://schemas.microsoft.com/office/drawing/2014/main" id="{96C6C07F-6FA2-48F5-A0DC-0FEF65341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672138"/>
                <a:ext cx="128587" cy="112713"/>
              </a:xfrm>
              <a:custGeom>
                <a:avLst/>
                <a:gdLst>
                  <a:gd name="T0" fmla="*/ 25 w 69"/>
                  <a:gd name="T1" fmla="*/ 60 h 60"/>
                  <a:gd name="T2" fmla="*/ 18 w 69"/>
                  <a:gd name="T3" fmla="*/ 57 h 60"/>
                  <a:gd name="T4" fmla="*/ 3 w 69"/>
                  <a:gd name="T5" fmla="*/ 41 h 60"/>
                  <a:gd name="T6" fmla="*/ 4 w 69"/>
                  <a:gd name="T7" fmla="*/ 28 h 60"/>
                  <a:gd name="T8" fmla="*/ 17 w 69"/>
                  <a:gd name="T9" fmla="*/ 29 h 60"/>
                  <a:gd name="T10" fmla="*/ 25 w 69"/>
                  <a:gd name="T11" fmla="*/ 37 h 60"/>
                  <a:gd name="T12" fmla="*/ 51 w 69"/>
                  <a:gd name="T13" fmla="*/ 4 h 60"/>
                  <a:gd name="T14" fmla="*/ 64 w 69"/>
                  <a:gd name="T15" fmla="*/ 3 h 60"/>
                  <a:gd name="T16" fmla="*/ 66 w 69"/>
                  <a:gd name="T17" fmla="*/ 16 h 60"/>
                  <a:gd name="T18" fmla="*/ 32 w 69"/>
                  <a:gd name="T19" fmla="*/ 57 h 60"/>
                  <a:gd name="T20" fmla="*/ 26 w 69"/>
                  <a:gd name="T21" fmla="*/ 60 h 60"/>
                  <a:gd name="T22" fmla="*/ 25 w 69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0">
                    <a:moveTo>
                      <a:pt x="25" y="60"/>
                    </a:moveTo>
                    <a:cubicBezTo>
                      <a:pt x="23" y="60"/>
                      <a:pt x="20" y="59"/>
                      <a:pt x="18" y="5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38"/>
                      <a:pt x="0" y="32"/>
                      <a:pt x="4" y="28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5" y="0"/>
                      <a:pt x="60" y="0"/>
                      <a:pt x="64" y="3"/>
                    </a:cubicBezTo>
                    <a:cubicBezTo>
                      <a:pt x="68" y="6"/>
                      <a:pt x="69" y="12"/>
                      <a:pt x="66" y="1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31">
                <a:extLst>
                  <a:ext uri="{FF2B5EF4-FFF2-40B4-BE49-F238E27FC236}">
                    <a16:creationId xmlns:a16="http://schemas.microsoft.com/office/drawing/2014/main" id="{A9939BC2-9C1C-43DE-80CA-ADE1BB62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819775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8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32">
                <a:extLst>
                  <a:ext uri="{FF2B5EF4-FFF2-40B4-BE49-F238E27FC236}">
                    <a16:creationId xmlns:a16="http://schemas.microsoft.com/office/drawing/2014/main" id="{A08D10FD-DE03-4218-8442-9A4B4348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55950" y="5892800"/>
                <a:ext cx="1162050" cy="1114425"/>
              </a:xfrm>
              <a:custGeom>
                <a:avLst/>
                <a:gdLst>
                  <a:gd name="T0" fmla="*/ 179 w 624"/>
                  <a:gd name="T1" fmla="*/ 313 h 598"/>
                  <a:gd name="T2" fmla="*/ 91 w 624"/>
                  <a:gd name="T3" fmla="*/ 291 h 598"/>
                  <a:gd name="T4" fmla="*/ 28 w 624"/>
                  <a:gd name="T5" fmla="*/ 337 h 598"/>
                  <a:gd name="T6" fmla="*/ 197 w 624"/>
                  <a:gd name="T7" fmla="*/ 413 h 598"/>
                  <a:gd name="T8" fmla="*/ 337 w 624"/>
                  <a:gd name="T9" fmla="*/ 485 h 598"/>
                  <a:gd name="T10" fmla="*/ 414 w 624"/>
                  <a:gd name="T11" fmla="*/ 598 h 598"/>
                  <a:gd name="T12" fmla="*/ 624 w 624"/>
                  <a:gd name="T13" fmla="*/ 598 h 598"/>
                  <a:gd name="T14" fmla="*/ 472 w 624"/>
                  <a:gd name="T15" fmla="*/ 374 h 598"/>
                  <a:gd name="T16" fmla="*/ 432 w 624"/>
                  <a:gd name="T17" fmla="*/ 234 h 598"/>
                  <a:gd name="T18" fmla="*/ 331 w 624"/>
                  <a:gd name="T19" fmla="*/ 89 h 598"/>
                  <a:gd name="T20" fmla="*/ 284 w 624"/>
                  <a:gd name="T21" fmla="*/ 79 h 598"/>
                  <a:gd name="T22" fmla="*/ 273 w 624"/>
                  <a:gd name="T23" fmla="*/ 90 h 598"/>
                  <a:gd name="T24" fmla="*/ 237 w 624"/>
                  <a:gd name="T25" fmla="*/ 92 h 598"/>
                  <a:gd name="T26" fmla="*/ 222 w 624"/>
                  <a:gd name="T27" fmla="*/ 116 h 598"/>
                  <a:gd name="T28" fmla="*/ 194 w 624"/>
                  <a:gd name="T29" fmla="*/ 120 h 598"/>
                  <a:gd name="T30" fmla="*/ 158 w 624"/>
                  <a:gd name="T31" fmla="*/ 154 h 598"/>
                  <a:gd name="T32" fmla="*/ 69 w 624"/>
                  <a:gd name="T33" fmla="*/ 20 h 598"/>
                  <a:gd name="T34" fmla="*/ 21 w 624"/>
                  <a:gd name="T35" fmla="*/ 10 h 598"/>
                  <a:gd name="T36" fmla="*/ 11 w 624"/>
                  <a:gd name="T37" fmla="*/ 58 h 598"/>
                  <a:gd name="T38" fmla="*/ 179 w 624"/>
                  <a:gd name="T39" fmla="*/ 31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4" h="598">
                    <a:moveTo>
                      <a:pt x="179" y="313"/>
                    </a:moveTo>
                    <a:cubicBezTo>
                      <a:pt x="91" y="291"/>
                      <a:pt x="91" y="291"/>
                      <a:pt x="91" y="291"/>
                    </a:cubicBezTo>
                    <a:cubicBezTo>
                      <a:pt x="48" y="284"/>
                      <a:pt x="16" y="311"/>
                      <a:pt x="28" y="337"/>
                    </a:cubicBezTo>
                    <a:cubicBezTo>
                      <a:pt x="28" y="337"/>
                      <a:pt x="140" y="371"/>
                      <a:pt x="197" y="413"/>
                    </a:cubicBezTo>
                    <a:cubicBezTo>
                      <a:pt x="283" y="477"/>
                      <a:pt x="333" y="485"/>
                      <a:pt x="337" y="485"/>
                    </a:cubicBezTo>
                    <a:cubicBezTo>
                      <a:pt x="414" y="598"/>
                      <a:pt x="414" y="598"/>
                      <a:pt x="414" y="598"/>
                    </a:cubicBezTo>
                    <a:cubicBezTo>
                      <a:pt x="624" y="598"/>
                      <a:pt x="624" y="598"/>
                      <a:pt x="624" y="598"/>
                    </a:cubicBezTo>
                    <a:cubicBezTo>
                      <a:pt x="472" y="374"/>
                      <a:pt x="472" y="374"/>
                      <a:pt x="472" y="374"/>
                    </a:cubicBezTo>
                    <a:cubicBezTo>
                      <a:pt x="468" y="313"/>
                      <a:pt x="466" y="278"/>
                      <a:pt x="432" y="234"/>
                    </a:cubicBezTo>
                    <a:cubicBezTo>
                      <a:pt x="331" y="89"/>
                      <a:pt x="331" y="89"/>
                      <a:pt x="331" y="89"/>
                    </a:cubicBezTo>
                    <a:cubicBezTo>
                      <a:pt x="321" y="74"/>
                      <a:pt x="299" y="69"/>
                      <a:pt x="284" y="79"/>
                    </a:cubicBezTo>
                    <a:cubicBezTo>
                      <a:pt x="279" y="82"/>
                      <a:pt x="276" y="86"/>
                      <a:pt x="273" y="90"/>
                    </a:cubicBezTo>
                    <a:cubicBezTo>
                      <a:pt x="262" y="84"/>
                      <a:pt x="248" y="84"/>
                      <a:pt x="237" y="92"/>
                    </a:cubicBezTo>
                    <a:cubicBezTo>
                      <a:pt x="229" y="97"/>
                      <a:pt x="223" y="106"/>
                      <a:pt x="222" y="116"/>
                    </a:cubicBezTo>
                    <a:cubicBezTo>
                      <a:pt x="213" y="114"/>
                      <a:pt x="203" y="115"/>
                      <a:pt x="194" y="120"/>
                    </a:cubicBezTo>
                    <a:cubicBezTo>
                      <a:pt x="187" y="125"/>
                      <a:pt x="160" y="147"/>
                      <a:pt x="158" y="154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58" y="4"/>
                      <a:pt x="37" y="0"/>
                      <a:pt x="21" y="10"/>
                    </a:cubicBezTo>
                    <a:cubicBezTo>
                      <a:pt x="5" y="21"/>
                      <a:pt x="0" y="42"/>
                      <a:pt x="11" y="58"/>
                    </a:cubicBezTo>
                    <a:lnTo>
                      <a:pt x="179" y="313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 433">
                <a:extLst>
                  <a:ext uri="{FF2B5EF4-FFF2-40B4-BE49-F238E27FC236}">
                    <a16:creationId xmlns:a16="http://schemas.microsoft.com/office/drawing/2014/main" id="{6629BF67-C491-4978-9994-DF2A6AABA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86100" y="6483350"/>
                <a:ext cx="104775" cy="73025"/>
              </a:xfrm>
              <a:custGeom>
                <a:avLst/>
                <a:gdLst>
                  <a:gd name="T0" fmla="*/ 0 w 56"/>
                  <a:gd name="T1" fmla="*/ 23 h 39"/>
                  <a:gd name="T2" fmla="*/ 13 w 56"/>
                  <a:gd name="T3" fmla="*/ 0 h 39"/>
                  <a:gd name="T4" fmla="*/ 49 w 56"/>
                  <a:gd name="T5" fmla="*/ 13 h 39"/>
                  <a:gd name="T6" fmla="*/ 44 w 56"/>
                  <a:gd name="T7" fmla="*/ 39 h 39"/>
                  <a:gd name="T8" fmla="*/ 0 w 56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9">
                    <a:moveTo>
                      <a:pt x="0" y="2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41" y="0"/>
                      <a:pt x="49" y="13"/>
                    </a:cubicBezTo>
                    <a:cubicBezTo>
                      <a:pt x="56" y="25"/>
                      <a:pt x="44" y="39"/>
                      <a:pt x="44" y="3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Freeform 434">
                <a:extLst>
                  <a:ext uri="{FF2B5EF4-FFF2-40B4-BE49-F238E27FC236}">
                    <a16:creationId xmlns:a16="http://schemas.microsoft.com/office/drawing/2014/main" id="{A9DC8E9A-2AAF-45B5-8055-922D9923D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4838" y="5897563"/>
                <a:ext cx="122237" cy="138113"/>
              </a:xfrm>
              <a:custGeom>
                <a:avLst/>
                <a:gdLst>
                  <a:gd name="T0" fmla="*/ 19 w 66"/>
                  <a:gd name="T1" fmla="*/ 13 h 74"/>
                  <a:gd name="T2" fmla="*/ 22 w 66"/>
                  <a:gd name="T3" fmla="*/ 58 h 74"/>
                  <a:gd name="T4" fmla="*/ 55 w 66"/>
                  <a:gd name="T5" fmla="*/ 62 h 74"/>
                  <a:gd name="T6" fmla="*/ 56 w 66"/>
                  <a:gd name="T7" fmla="*/ 27 h 74"/>
                  <a:gd name="T8" fmla="*/ 19 w 66"/>
                  <a:gd name="T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4">
                    <a:moveTo>
                      <a:pt x="19" y="13"/>
                    </a:moveTo>
                    <a:cubicBezTo>
                      <a:pt x="0" y="27"/>
                      <a:pt x="7" y="43"/>
                      <a:pt x="22" y="58"/>
                    </a:cubicBezTo>
                    <a:cubicBezTo>
                      <a:pt x="36" y="74"/>
                      <a:pt x="51" y="66"/>
                      <a:pt x="55" y="62"/>
                    </a:cubicBezTo>
                    <a:cubicBezTo>
                      <a:pt x="66" y="52"/>
                      <a:pt x="62" y="40"/>
                      <a:pt x="56" y="27"/>
                    </a:cubicBezTo>
                    <a:cubicBezTo>
                      <a:pt x="50" y="15"/>
                      <a:pt x="36" y="0"/>
                      <a:pt x="19" y="13"/>
                    </a:cubicBez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 435">
                <a:extLst>
                  <a:ext uri="{FF2B5EF4-FFF2-40B4-BE49-F238E27FC236}">
                    <a16:creationId xmlns:a16="http://schemas.microsoft.com/office/drawing/2014/main" id="{114455AB-42F9-447E-8DE6-F47FA029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06638" y="6677025"/>
                <a:ext cx="684212" cy="695325"/>
              </a:xfrm>
              <a:custGeom>
                <a:avLst/>
                <a:gdLst>
                  <a:gd name="T0" fmla="*/ 431 w 431"/>
                  <a:gd name="T1" fmla="*/ 438 h 438"/>
                  <a:gd name="T2" fmla="*/ 143 w 431"/>
                  <a:gd name="T3" fmla="*/ 0 h 438"/>
                  <a:gd name="T4" fmla="*/ 0 w 431"/>
                  <a:gd name="T5" fmla="*/ 95 h 438"/>
                  <a:gd name="T6" fmla="*/ 224 w 431"/>
                  <a:gd name="T7" fmla="*/ 438 h 438"/>
                  <a:gd name="T8" fmla="*/ 431 w 431"/>
                  <a:gd name="T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8">
                    <a:moveTo>
                      <a:pt x="431" y="438"/>
                    </a:moveTo>
                    <a:lnTo>
                      <a:pt x="143" y="0"/>
                    </a:lnTo>
                    <a:lnTo>
                      <a:pt x="0" y="95"/>
                    </a:lnTo>
                    <a:lnTo>
                      <a:pt x="224" y="438"/>
                    </a:lnTo>
                    <a:lnTo>
                      <a:pt x="431" y="43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36">
                <a:extLst>
                  <a:ext uri="{FF2B5EF4-FFF2-40B4-BE49-F238E27FC236}">
                    <a16:creationId xmlns:a16="http://schemas.microsoft.com/office/drawing/2014/main" id="{F892C2A5-25B2-4CBA-B331-1E1879579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5238" y="6818313"/>
                <a:ext cx="601662" cy="554038"/>
              </a:xfrm>
              <a:custGeom>
                <a:avLst/>
                <a:gdLst>
                  <a:gd name="T0" fmla="*/ 379 w 379"/>
                  <a:gd name="T1" fmla="*/ 349 h 349"/>
                  <a:gd name="T2" fmla="*/ 151 w 379"/>
                  <a:gd name="T3" fmla="*/ 0 h 349"/>
                  <a:gd name="T4" fmla="*/ 0 w 379"/>
                  <a:gd name="T5" fmla="*/ 100 h 349"/>
                  <a:gd name="T6" fmla="*/ 163 w 379"/>
                  <a:gd name="T7" fmla="*/ 349 h 349"/>
                  <a:gd name="T8" fmla="*/ 379 w 379"/>
                  <a:gd name="T9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49">
                    <a:moveTo>
                      <a:pt x="379" y="349"/>
                    </a:moveTo>
                    <a:lnTo>
                      <a:pt x="151" y="0"/>
                    </a:lnTo>
                    <a:lnTo>
                      <a:pt x="0" y="100"/>
                    </a:lnTo>
                    <a:lnTo>
                      <a:pt x="163" y="349"/>
                    </a:lnTo>
                    <a:lnTo>
                      <a:pt x="379" y="34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37">
                <a:extLst>
                  <a:ext uri="{FF2B5EF4-FFF2-40B4-BE49-F238E27FC236}">
                    <a16:creationId xmlns:a16="http://schemas.microsoft.com/office/drawing/2014/main" id="{C4AFDAD6-F7CB-49A2-9A17-973389111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4288" y="6618288"/>
                <a:ext cx="439737" cy="334963"/>
              </a:xfrm>
              <a:custGeom>
                <a:avLst/>
                <a:gdLst>
                  <a:gd name="T0" fmla="*/ 243 w 277"/>
                  <a:gd name="T1" fmla="*/ 0 h 211"/>
                  <a:gd name="T2" fmla="*/ 0 w 277"/>
                  <a:gd name="T3" fmla="*/ 159 h 211"/>
                  <a:gd name="T4" fmla="*/ 34 w 277"/>
                  <a:gd name="T5" fmla="*/ 211 h 211"/>
                  <a:gd name="T6" fmla="*/ 277 w 277"/>
                  <a:gd name="T7" fmla="*/ 51 h 211"/>
                  <a:gd name="T8" fmla="*/ 243 w 277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1">
                    <a:moveTo>
                      <a:pt x="243" y="0"/>
                    </a:moveTo>
                    <a:lnTo>
                      <a:pt x="0" y="159"/>
                    </a:lnTo>
                    <a:lnTo>
                      <a:pt x="34" y="211"/>
                    </a:lnTo>
                    <a:lnTo>
                      <a:pt x="277" y="5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38">
                <a:extLst>
                  <a:ext uri="{FF2B5EF4-FFF2-40B4-BE49-F238E27FC236}">
                    <a16:creationId xmlns:a16="http://schemas.microsoft.com/office/drawing/2014/main" id="{5BF8ED74-F839-4E5A-AF53-7B4FE2F5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9163" y="6753225"/>
                <a:ext cx="123825" cy="125413"/>
              </a:xfrm>
              <a:custGeom>
                <a:avLst/>
                <a:gdLst>
                  <a:gd name="T0" fmla="*/ 9 w 66"/>
                  <a:gd name="T1" fmla="*/ 49 h 67"/>
                  <a:gd name="T2" fmla="*/ 49 w 66"/>
                  <a:gd name="T3" fmla="*/ 58 h 67"/>
                  <a:gd name="T4" fmla="*/ 58 w 66"/>
                  <a:gd name="T5" fmla="*/ 17 h 67"/>
                  <a:gd name="T6" fmla="*/ 17 w 66"/>
                  <a:gd name="T7" fmla="*/ 9 h 67"/>
                  <a:gd name="T8" fmla="*/ 9 w 66"/>
                  <a:gd name="T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9" y="49"/>
                    </a:moveTo>
                    <a:cubicBezTo>
                      <a:pt x="18" y="63"/>
                      <a:pt x="36" y="67"/>
                      <a:pt x="49" y="58"/>
                    </a:cubicBezTo>
                    <a:cubicBezTo>
                      <a:pt x="63" y="49"/>
                      <a:pt x="66" y="31"/>
                      <a:pt x="58" y="17"/>
                    </a:cubicBezTo>
                    <a:cubicBezTo>
                      <a:pt x="49" y="4"/>
                      <a:pt x="31" y="0"/>
                      <a:pt x="17" y="9"/>
                    </a:cubicBezTo>
                    <a:cubicBezTo>
                      <a:pt x="4" y="18"/>
                      <a:pt x="0" y="36"/>
                      <a:pt x="9" y="49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39">
                <a:extLst>
                  <a:ext uri="{FF2B5EF4-FFF2-40B4-BE49-F238E27FC236}">
                    <a16:creationId xmlns:a16="http://schemas.microsoft.com/office/drawing/2014/main" id="{E8AF99F3-7BD0-43DF-A430-FC766B1B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00" y="6784975"/>
                <a:ext cx="23812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2"/>
                      <a:pt x="7" y="12"/>
                      <a:pt x="9" y="11"/>
                    </a:cubicBezTo>
                    <a:cubicBezTo>
                      <a:pt x="12" y="9"/>
                      <a:pt x="12" y="6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40">
                <a:extLst>
                  <a:ext uri="{FF2B5EF4-FFF2-40B4-BE49-F238E27FC236}">
                    <a16:creationId xmlns:a16="http://schemas.microsoft.com/office/drawing/2014/main" id="{7352F1AA-427F-4D5C-9453-3C3DA8588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13" y="6800850"/>
                <a:ext cx="22225" cy="23813"/>
              </a:xfrm>
              <a:custGeom>
                <a:avLst/>
                <a:gdLst>
                  <a:gd name="T0" fmla="*/ 2 w 12"/>
                  <a:gd name="T1" fmla="*/ 10 h 13"/>
                  <a:gd name="T2" fmla="*/ 9 w 12"/>
                  <a:gd name="T3" fmla="*/ 11 h 13"/>
                  <a:gd name="T4" fmla="*/ 11 w 12"/>
                  <a:gd name="T5" fmla="*/ 4 h 13"/>
                  <a:gd name="T6" fmla="*/ 3 w 12"/>
                  <a:gd name="T7" fmla="*/ 2 h 13"/>
                  <a:gd name="T8" fmla="*/ 2 w 12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0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10"/>
                      <a:pt x="12" y="6"/>
                      <a:pt x="11" y="4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4"/>
                      <a:pt x="0" y="7"/>
                      <a:pt x="2" y="10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Freeform 441">
                <a:extLst>
                  <a:ext uri="{FF2B5EF4-FFF2-40B4-BE49-F238E27FC236}">
                    <a16:creationId xmlns:a16="http://schemas.microsoft.com/office/drawing/2014/main" id="{B9803113-02E4-40A6-8412-BEAE7BC2C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725" y="6807200"/>
                <a:ext cx="23812" cy="25400"/>
              </a:xfrm>
              <a:custGeom>
                <a:avLst/>
                <a:gdLst>
                  <a:gd name="T0" fmla="*/ 2 w 13"/>
                  <a:gd name="T1" fmla="*/ 9 h 13"/>
                  <a:gd name="T2" fmla="*/ 9 w 13"/>
                  <a:gd name="T3" fmla="*/ 11 h 13"/>
                  <a:gd name="T4" fmla="*/ 11 w 13"/>
                  <a:gd name="T5" fmla="*/ 3 h 13"/>
                  <a:gd name="T6" fmla="*/ 3 w 13"/>
                  <a:gd name="T7" fmla="*/ 2 h 13"/>
                  <a:gd name="T8" fmla="*/ 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2" y="9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9"/>
                      <a:pt x="13" y="6"/>
                      <a:pt x="11" y="3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Freeform 442">
                <a:extLst>
                  <a:ext uri="{FF2B5EF4-FFF2-40B4-BE49-F238E27FC236}">
                    <a16:creationId xmlns:a16="http://schemas.microsoft.com/office/drawing/2014/main" id="{F1C32527-0112-40AF-9C7F-6F700C3E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1538" y="6824663"/>
                <a:ext cx="22225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1"/>
                      <a:pt x="7" y="12"/>
                      <a:pt x="9" y="11"/>
                    </a:cubicBezTo>
                    <a:cubicBezTo>
                      <a:pt x="12" y="9"/>
                      <a:pt x="12" y="5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6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Freeform 443">
                <a:extLst>
                  <a:ext uri="{FF2B5EF4-FFF2-40B4-BE49-F238E27FC236}">
                    <a16:creationId xmlns:a16="http://schemas.microsoft.com/office/drawing/2014/main" id="{B467A999-8F5A-409A-B763-08C9DBBB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3225" y="5838825"/>
                <a:ext cx="447675" cy="1079500"/>
              </a:xfrm>
              <a:custGeom>
                <a:avLst/>
                <a:gdLst>
                  <a:gd name="T0" fmla="*/ 80 w 240"/>
                  <a:gd name="T1" fmla="*/ 579 h 579"/>
                  <a:gd name="T2" fmla="*/ 0 w 240"/>
                  <a:gd name="T3" fmla="*/ 520 h 579"/>
                  <a:gd name="T4" fmla="*/ 117 w 240"/>
                  <a:gd name="T5" fmla="*/ 293 h 579"/>
                  <a:gd name="T6" fmla="*/ 154 w 240"/>
                  <a:gd name="T7" fmla="*/ 60 h 579"/>
                  <a:gd name="T8" fmla="*/ 201 w 240"/>
                  <a:gd name="T9" fmla="*/ 206 h 579"/>
                  <a:gd name="T10" fmla="*/ 140 w 240"/>
                  <a:gd name="T11" fmla="*/ 410 h 579"/>
                  <a:gd name="T12" fmla="*/ 80 w 240"/>
                  <a:gd name="T1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579">
                    <a:moveTo>
                      <a:pt x="80" y="579"/>
                    </a:moveTo>
                    <a:cubicBezTo>
                      <a:pt x="0" y="520"/>
                      <a:pt x="0" y="520"/>
                      <a:pt x="0" y="520"/>
                    </a:cubicBezTo>
                    <a:cubicBezTo>
                      <a:pt x="117" y="293"/>
                      <a:pt x="117" y="293"/>
                      <a:pt x="117" y="293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240" y="0"/>
                      <a:pt x="201" y="206"/>
                    </a:cubicBezTo>
                    <a:cubicBezTo>
                      <a:pt x="201" y="206"/>
                      <a:pt x="239" y="309"/>
                      <a:pt x="140" y="410"/>
                    </a:cubicBezTo>
                    <a:lnTo>
                      <a:pt x="80" y="579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44">
                <a:extLst>
                  <a:ext uri="{FF2B5EF4-FFF2-40B4-BE49-F238E27FC236}">
                    <a16:creationId xmlns:a16="http://schemas.microsoft.com/office/drawing/2014/main" id="{B9D595D6-1ECC-4884-B465-4E0BC987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4938" y="5975350"/>
                <a:ext cx="61912" cy="101600"/>
              </a:xfrm>
              <a:custGeom>
                <a:avLst/>
                <a:gdLst>
                  <a:gd name="T0" fmla="*/ 0 w 33"/>
                  <a:gd name="T1" fmla="*/ 53 h 55"/>
                  <a:gd name="T2" fmla="*/ 33 w 33"/>
                  <a:gd name="T3" fmla="*/ 0 h 55"/>
                  <a:gd name="T4" fmla="*/ 8 w 33"/>
                  <a:gd name="T5" fmla="*/ 0 h 55"/>
                  <a:gd name="T6" fmla="*/ 0 w 33"/>
                  <a:gd name="T7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5">
                    <a:moveTo>
                      <a:pt x="0" y="53"/>
                    </a:moveTo>
                    <a:cubicBezTo>
                      <a:pt x="31" y="55"/>
                      <a:pt x="33" y="0"/>
                      <a:pt x="33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45">
                <a:extLst>
                  <a:ext uri="{FF2B5EF4-FFF2-40B4-BE49-F238E27FC236}">
                    <a16:creationId xmlns:a16="http://schemas.microsoft.com/office/drawing/2014/main" id="{14F12F73-4C94-4E39-B3C1-3B1C468B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30738" y="6708775"/>
                <a:ext cx="601662" cy="663575"/>
              </a:xfrm>
              <a:custGeom>
                <a:avLst/>
                <a:gdLst>
                  <a:gd name="T0" fmla="*/ 196 w 379"/>
                  <a:gd name="T1" fmla="*/ 418 h 418"/>
                  <a:gd name="T2" fmla="*/ 379 w 379"/>
                  <a:gd name="T3" fmla="*/ 82 h 418"/>
                  <a:gd name="T4" fmla="*/ 228 w 379"/>
                  <a:gd name="T5" fmla="*/ 0 h 418"/>
                  <a:gd name="T6" fmla="*/ 0 w 379"/>
                  <a:gd name="T7" fmla="*/ 418 h 418"/>
                  <a:gd name="T8" fmla="*/ 196 w 379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418">
                    <a:moveTo>
                      <a:pt x="196" y="418"/>
                    </a:moveTo>
                    <a:lnTo>
                      <a:pt x="379" y="82"/>
                    </a:lnTo>
                    <a:lnTo>
                      <a:pt x="228" y="0"/>
                    </a:lnTo>
                    <a:lnTo>
                      <a:pt x="0" y="418"/>
                    </a:lnTo>
                    <a:lnTo>
                      <a:pt x="196" y="41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46">
                <a:extLst>
                  <a:ext uri="{FF2B5EF4-FFF2-40B4-BE49-F238E27FC236}">
                    <a16:creationId xmlns:a16="http://schemas.microsoft.com/office/drawing/2014/main" id="{B5453BE8-156C-4A0C-B9AE-827826D7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33875" y="6834188"/>
                <a:ext cx="546100" cy="538163"/>
              </a:xfrm>
              <a:custGeom>
                <a:avLst/>
                <a:gdLst>
                  <a:gd name="T0" fmla="*/ 205 w 344"/>
                  <a:gd name="T1" fmla="*/ 339 h 339"/>
                  <a:gd name="T2" fmla="*/ 344 w 344"/>
                  <a:gd name="T3" fmla="*/ 87 h 339"/>
                  <a:gd name="T4" fmla="*/ 185 w 344"/>
                  <a:gd name="T5" fmla="*/ 0 h 339"/>
                  <a:gd name="T6" fmla="*/ 0 w 344"/>
                  <a:gd name="T7" fmla="*/ 339 h 339"/>
                  <a:gd name="T8" fmla="*/ 205 w 344"/>
                  <a:gd name="T9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339">
                    <a:moveTo>
                      <a:pt x="205" y="339"/>
                    </a:moveTo>
                    <a:lnTo>
                      <a:pt x="344" y="87"/>
                    </a:lnTo>
                    <a:lnTo>
                      <a:pt x="185" y="0"/>
                    </a:lnTo>
                    <a:lnTo>
                      <a:pt x="0" y="339"/>
                    </a:lnTo>
                    <a:lnTo>
                      <a:pt x="205" y="33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47">
                <a:extLst>
                  <a:ext uri="{FF2B5EF4-FFF2-40B4-BE49-F238E27FC236}">
                    <a16:creationId xmlns:a16="http://schemas.microsoft.com/office/drawing/2014/main" id="{FB0293DF-5F84-423D-9094-BB996E0D2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9100" y="6642100"/>
                <a:ext cx="452437" cy="307975"/>
              </a:xfrm>
              <a:custGeom>
                <a:avLst/>
                <a:gdLst>
                  <a:gd name="T0" fmla="*/ 29 w 285"/>
                  <a:gd name="T1" fmla="*/ 0 h 194"/>
                  <a:gd name="T2" fmla="*/ 0 w 285"/>
                  <a:gd name="T3" fmla="*/ 54 h 194"/>
                  <a:gd name="T4" fmla="*/ 254 w 285"/>
                  <a:gd name="T5" fmla="*/ 194 h 194"/>
                  <a:gd name="T6" fmla="*/ 285 w 285"/>
                  <a:gd name="T7" fmla="*/ 140 h 194"/>
                  <a:gd name="T8" fmla="*/ 29 w 285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94">
                    <a:moveTo>
                      <a:pt x="29" y="0"/>
                    </a:moveTo>
                    <a:lnTo>
                      <a:pt x="0" y="54"/>
                    </a:lnTo>
                    <a:lnTo>
                      <a:pt x="254" y="194"/>
                    </a:lnTo>
                    <a:lnTo>
                      <a:pt x="285" y="14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48">
                <a:extLst>
                  <a:ext uri="{FF2B5EF4-FFF2-40B4-BE49-F238E27FC236}">
                    <a16:creationId xmlns:a16="http://schemas.microsoft.com/office/drawing/2014/main" id="{BAD8EEA9-39F9-47A7-B8D3-3073335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70375" y="6780213"/>
                <a:ext cx="123825" cy="123825"/>
              </a:xfrm>
              <a:custGeom>
                <a:avLst/>
                <a:gdLst>
                  <a:gd name="T0" fmla="*/ 59 w 67"/>
                  <a:gd name="T1" fmla="*/ 48 h 67"/>
                  <a:gd name="T2" fmla="*/ 20 w 67"/>
                  <a:gd name="T3" fmla="*/ 59 h 67"/>
                  <a:gd name="T4" fmla="*/ 8 w 67"/>
                  <a:gd name="T5" fmla="*/ 20 h 67"/>
                  <a:gd name="T6" fmla="*/ 48 w 67"/>
                  <a:gd name="T7" fmla="*/ 8 h 67"/>
                  <a:gd name="T8" fmla="*/ 59 w 67"/>
                  <a:gd name="T9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59" y="48"/>
                    </a:moveTo>
                    <a:cubicBezTo>
                      <a:pt x="51" y="62"/>
                      <a:pt x="34" y="67"/>
                      <a:pt x="20" y="59"/>
                    </a:cubicBezTo>
                    <a:cubicBezTo>
                      <a:pt x="5" y="52"/>
                      <a:pt x="0" y="34"/>
                      <a:pt x="8" y="20"/>
                    </a:cubicBezTo>
                    <a:cubicBezTo>
                      <a:pt x="16" y="5"/>
                      <a:pt x="33" y="0"/>
                      <a:pt x="48" y="8"/>
                    </a:cubicBezTo>
                    <a:cubicBezTo>
                      <a:pt x="62" y="16"/>
                      <a:pt x="67" y="33"/>
                      <a:pt x="59" y="48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 449">
                <a:extLst>
                  <a:ext uri="{FF2B5EF4-FFF2-40B4-BE49-F238E27FC236}">
                    <a16:creationId xmlns:a16="http://schemas.microsoft.com/office/drawing/2014/main" id="{93E04677-D4C7-42B2-8B4C-3E00D4248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7513" y="6811963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2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Freeform 450">
                <a:extLst>
                  <a:ext uri="{FF2B5EF4-FFF2-40B4-BE49-F238E27FC236}">
                    <a16:creationId xmlns:a16="http://schemas.microsoft.com/office/drawing/2014/main" id="{88B76ED9-1816-4067-B6F1-8A2A54CEC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2113" y="6826250"/>
                <a:ext cx="25400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4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451">
                <a:extLst>
                  <a:ext uri="{FF2B5EF4-FFF2-40B4-BE49-F238E27FC236}">
                    <a16:creationId xmlns:a16="http://schemas.microsoft.com/office/drawing/2014/main" id="{2E2D2C65-B32C-41F4-9B8C-20410844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0213" y="6835775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1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452">
                <a:extLst>
                  <a:ext uri="{FF2B5EF4-FFF2-40B4-BE49-F238E27FC236}">
                    <a16:creationId xmlns:a16="http://schemas.microsoft.com/office/drawing/2014/main" id="{5EC05A18-935D-40FB-8BDE-53129224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4813" y="6850063"/>
                <a:ext cx="23812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3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BCCC2B-6035-4D14-AA37-EF31A7996D68}"/>
                </a:ext>
              </a:extLst>
            </p:cNvPr>
            <p:cNvSpPr/>
            <p:nvPr/>
          </p:nvSpPr>
          <p:spPr>
            <a:xfrm>
              <a:off x="6381440" y="3475774"/>
              <a:ext cx="1452317" cy="6086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Improved Customer Service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4C83CA-0959-4B16-AD54-8BDC5562ECC1}"/>
                </a:ext>
              </a:extLst>
            </p:cNvPr>
            <p:cNvSpPr/>
            <p:nvPr/>
          </p:nvSpPr>
          <p:spPr>
            <a:xfrm>
              <a:off x="4412703" y="1531691"/>
              <a:ext cx="1905715" cy="263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Transparency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8D2C513-5F15-4A14-923A-13FF23552804}"/>
                </a:ext>
              </a:extLst>
            </p:cNvPr>
            <p:cNvGrpSpPr/>
            <p:nvPr/>
          </p:nvGrpSpPr>
          <p:grpSpPr>
            <a:xfrm>
              <a:off x="5048686" y="2107180"/>
              <a:ext cx="849411" cy="804074"/>
              <a:chOff x="-8159751" y="-138113"/>
              <a:chExt cx="3702051" cy="3705226"/>
            </a:xfrm>
          </p:grpSpPr>
          <p:sp>
            <p:nvSpPr>
              <p:cNvPr id="63" name="Rectangle 457">
                <a:extLst>
                  <a:ext uri="{FF2B5EF4-FFF2-40B4-BE49-F238E27FC236}">
                    <a16:creationId xmlns:a16="http://schemas.microsoft.com/office/drawing/2014/main" id="{D6551678-0BC3-4379-AAA2-3B5DC01F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53176" y="404812"/>
                <a:ext cx="26988" cy="138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458">
                <a:extLst>
                  <a:ext uri="{FF2B5EF4-FFF2-40B4-BE49-F238E27FC236}">
                    <a16:creationId xmlns:a16="http://schemas.microsoft.com/office/drawing/2014/main" id="{4421E248-DE23-4EDA-B786-7ED1D08D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43651" y="250824"/>
                <a:ext cx="1220788" cy="1714500"/>
              </a:xfrm>
              <a:custGeom>
                <a:avLst/>
                <a:gdLst>
                  <a:gd name="T0" fmla="*/ 582 w 582"/>
                  <a:gd name="T1" fmla="*/ 772 h 817"/>
                  <a:gd name="T2" fmla="*/ 539 w 582"/>
                  <a:gd name="T3" fmla="*/ 815 h 817"/>
                  <a:gd name="T4" fmla="*/ 46 w 582"/>
                  <a:gd name="T5" fmla="*/ 817 h 817"/>
                  <a:gd name="T6" fmla="*/ 2 w 582"/>
                  <a:gd name="T7" fmla="*/ 774 h 817"/>
                  <a:gd name="T8" fmla="*/ 0 w 582"/>
                  <a:gd name="T9" fmla="*/ 45 h 817"/>
                  <a:gd name="T10" fmla="*/ 43 w 582"/>
                  <a:gd name="T11" fmla="*/ 1 h 817"/>
                  <a:gd name="T12" fmla="*/ 536 w 582"/>
                  <a:gd name="T13" fmla="*/ 0 h 817"/>
                  <a:gd name="T14" fmla="*/ 580 w 582"/>
                  <a:gd name="T15" fmla="*/ 43 h 817"/>
                  <a:gd name="T16" fmla="*/ 582 w 582"/>
                  <a:gd name="T17" fmla="*/ 77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817">
                    <a:moveTo>
                      <a:pt x="582" y="772"/>
                    </a:moveTo>
                    <a:cubicBezTo>
                      <a:pt x="582" y="796"/>
                      <a:pt x="563" y="815"/>
                      <a:pt x="539" y="815"/>
                    </a:cubicBezTo>
                    <a:cubicBezTo>
                      <a:pt x="46" y="817"/>
                      <a:pt x="46" y="817"/>
                      <a:pt x="46" y="817"/>
                    </a:cubicBezTo>
                    <a:cubicBezTo>
                      <a:pt x="22" y="817"/>
                      <a:pt x="2" y="798"/>
                      <a:pt x="2" y="7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1"/>
                      <a:pt x="19" y="1"/>
                      <a:pt x="43" y="1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60" y="0"/>
                      <a:pt x="579" y="19"/>
                      <a:pt x="580" y="43"/>
                    </a:cubicBezTo>
                    <a:cubicBezTo>
                      <a:pt x="582" y="772"/>
                      <a:pt x="582" y="772"/>
                      <a:pt x="582" y="772"/>
                    </a:cubicBezTo>
                  </a:path>
                </a:pathLst>
              </a:custGeom>
              <a:solidFill>
                <a:srgbClr val="F9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459">
                <a:extLst>
                  <a:ext uri="{FF2B5EF4-FFF2-40B4-BE49-F238E27FC236}">
                    <a16:creationId xmlns:a16="http://schemas.microsoft.com/office/drawing/2014/main" id="{0A675213-F851-4723-A78A-590F3C93C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51576" y="328612"/>
                <a:ext cx="1036638" cy="1489075"/>
              </a:xfrm>
              <a:custGeom>
                <a:avLst/>
                <a:gdLst>
                  <a:gd name="T0" fmla="*/ 0 w 494"/>
                  <a:gd name="T1" fmla="*/ 22 h 710"/>
                  <a:gd name="T2" fmla="*/ 20 w 494"/>
                  <a:gd name="T3" fmla="*/ 2 h 710"/>
                  <a:gd name="T4" fmla="*/ 472 w 494"/>
                  <a:gd name="T5" fmla="*/ 0 h 710"/>
                  <a:gd name="T6" fmla="*/ 492 w 494"/>
                  <a:gd name="T7" fmla="*/ 20 h 710"/>
                  <a:gd name="T8" fmla="*/ 494 w 494"/>
                  <a:gd name="T9" fmla="*/ 688 h 710"/>
                  <a:gd name="T10" fmla="*/ 474 w 494"/>
                  <a:gd name="T11" fmla="*/ 708 h 710"/>
                  <a:gd name="T12" fmla="*/ 22 w 494"/>
                  <a:gd name="T13" fmla="*/ 710 h 710"/>
                  <a:gd name="T14" fmla="*/ 2 w 494"/>
                  <a:gd name="T15" fmla="*/ 690 h 710"/>
                  <a:gd name="T16" fmla="*/ 0 w 494"/>
                  <a:gd name="T17" fmla="*/ 2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4" h="710">
                    <a:moveTo>
                      <a:pt x="0" y="22"/>
                    </a:moveTo>
                    <a:cubicBezTo>
                      <a:pt x="0" y="11"/>
                      <a:pt x="9" y="2"/>
                      <a:pt x="20" y="2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83" y="0"/>
                      <a:pt x="492" y="9"/>
                      <a:pt x="492" y="20"/>
                    </a:cubicBezTo>
                    <a:cubicBezTo>
                      <a:pt x="494" y="688"/>
                      <a:pt x="494" y="688"/>
                      <a:pt x="494" y="688"/>
                    </a:cubicBezTo>
                    <a:cubicBezTo>
                      <a:pt x="494" y="699"/>
                      <a:pt x="485" y="708"/>
                      <a:pt x="474" y="708"/>
                    </a:cubicBezTo>
                    <a:cubicBezTo>
                      <a:pt x="22" y="710"/>
                      <a:pt x="22" y="710"/>
                      <a:pt x="22" y="710"/>
                    </a:cubicBezTo>
                    <a:cubicBezTo>
                      <a:pt x="11" y="710"/>
                      <a:pt x="2" y="701"/>
                      <a:pt x="2" y="690"/>
                    </a:cubicBezTo>
                    <a:cubicBezTo>
                      <a:pt x="0" y="22"/>
                      <a:pt x="0" y="22"/>
                      <a:pt x="0" y="22"/>
                    </a:cubicBezTo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460">
                <a:extLst>
                  <a:ext uri="{FF2B5EF4-FFF2-40B4-BE49-F238E27FC236}">
                    <a16:creationId xmlns:a16="http://schemas.microsoft.com/office/drawing/2014/main" id="{9F1554EF-25A6-4716-AE09-27648CAA6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2801" y="1868487"/>
                <a:ext cx="312738" cy="46038"/>
              </a:xfrm>
              <a:custGeom>
                <a:avLst/>
                <a:gdLst>
                  <a:gd name="T0" fmla="*/ 149 w 149"/>
                  <a:gd name="T1" fmla="*/ 11 h 22"/>
                  <a:gd name="T2" fmla="*/ 138 w 149"/>
                  <a:gd name="T3" fmla="*/ 21 h 22"/>
                  <a:gd name="T4" fmla="*/ 11 w 149"/>
                  <a:gd name="T5" fmla="*/ 22 h 22"/>
                  <a:gd name="T6" fmla="*/ 0 w 149"/>
                  <a:gd name="T7" fmla="*/ 11 h 22"/>
                  <a:gd name="T8" fmla="*/ 11 w 149"/>
                  <a:gd name="T9" fmla="*/ 0 h 22"/>
                  <a:gd name="T10" fmla="*/ 138 w 149"/>
                  <a:gd name="T11" fmla="*/ 0 h 22"/>
                  <a:gd name="T12" fmla="*/ 149 w 149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2">
                    <a:moveTo>
                      <a:pt x="149" y="11"/>
                    </a:moveTo>
                    <a:cubicBezTo>
                      <a:pt x="149" y="17"/>
                      <a:pt x="144" y="21"/>
                      <a:pt x="138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9" y="5"/>
                      <a:pt x="149" y="11"/>
                    </a:cubicBezTo>
                    <a:close/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461">
                <a:extLst>
                  <a:ext uri="{FF2B5EF4-FFF2-40B4-BE49-F238E27FC236}">
                    <a16:creationId xmlns:a16="http://schemas.microsoft.com/office/drawing/2014/main" id="{CC0FF37C-1B1F-45FC-B990-71D634EC0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6426" y="380999"/>
                <a:ext cx="26988" cy="17463"/>
              </a:xfrm>
              <a:custGeom>
                <a:avLst/>
                <a:gdLst>
                  <a:gd name="T0" fmla="*/ 0 w 17"/>
                  <a:gd name="T1" fmla="*/ 0 h 11"/>
                  <a:gd name="T2" fmla="*/ 17 w 17"/>
                  <a:gd name="T3" fmla="*/ 0 h 11"/>
                  <a:gd name="T4" fmla="*/ 17 w 17"/>
                  <a:gd name="T5" fmla="*/ 10 h 11"/>
                  <a:gd name="T6" fmla="*/ 0 w 17"/>
                  <a:gd name="T7" fmla="*/ 11 h 11"/>
                  <a:gd name="T8" fmla="*/ 0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lnTo>
                      <a:pt x="17" y="0"/>
                    </a:lnTo>
                    <a:lnTo>
                      <a:pt x="17" y="1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462">
                <a:extLst>
                  <a:ext uri="{FF2B5EF4-FFF2-40B4-BE49-F238E27FC236}">
                    <a16:creationId xmlns:a16="http://schemas.microsoft.com/office/drawing/2014/main" id="{C739FFD4-1F09-4FE7-9404-2582FE55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0963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463">
                <a:extLst>
                  <a:ext uri="{FF2B5EF4-FFF2-40B4-BE49-F238E27FC236}">
                    <a16:creationId xmlns:a16="http://schemas.microsoft.com/office/drawing/2014/main" id="{489169CE-F2E5-4C4E-8ACB-EF6E1598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689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464">
                <a:extLst>
                  <a:ext uri="{FF2B5EF4-FFF2-40B4-BE49-F238E27FC236}">
                    <a16:creationId xmlns:a16="http://schemas.microsoft.com/office/drawing/2014/main" id="{A45C99B6-2A11-4F05-9449-62BEE3E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4813" y="2743199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465">
                <a:extLst>
                  <a:ext uri="{FF2B5EF4-FFF2-40B4-BE49-F238E27FC236}">
                    <a16:creationId xmlns:a16="http://schemas.microsoft.com/office/drawing/2014/main" id="{609A611C-CCBB-47CC-8F42-D52D8F3F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784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466">
                <a:extLst>
                  <a:ext uri="{FF2B5EF4-FFF2-40B4-BE49-F238E27FC236}">
                    <a16:creationId xmlns:a16="http://schemas.microsoft.com/office/drawing/2014/main" id="{63D17146-6795-48EC-B90D-7B299504E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97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467">
                <a:extLst>
                  <a:ext uri="{FF2B5EF4-FFF2-40B4-BE49-F238E27FC236}">
                    <a16:creationId xmlns:a16="http://schemas.microsoft.com/office/drawing/2014/main" id="{70F55D56-115E-4B68-B87B-5DD575D72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1838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468">
                <a:extLst>
                  <a:ext uri="{FF2B5EF4-FFF2-40B4-BE49-F238E27FC236}">
                    <a16:creationId xmlns:a16="http://schemas.microsoft.com/office/drawing/2014/main" id="{7CF244C8-6009-43BD-B039-C3D6D8DB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43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469">
                <a:extLst>
                  <a:ext uri="{FF2B5EF4-FFF2-40B4-BE49-F238E27FC236}">
                    <a16:creationId xmlns:a16="http://schemas.microsoft.com/office/drawing/2014/main" id="{7022DD35-AD26-4412-A816-1D252830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38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470">
                <a:extLst>
                  <a:ext uri="{FF2B5EF4-FFF2-40B4-BE49-F238E27FC236}">
                    <a16:creationId xmlns:a16="http://schemas.microsoft.com/office/drawing/2014/main" id="{0CC973F2-CD68-449D-B7D4-A41348F4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339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471">
                <a:extLst>
                  <a:ext uri="{FF2B5EF4-FFF2-40B4-BE49-F238E27FC236}">
                    <a16:creationId xmlns:a16="http://schemas.microsoft.com/office/drawing/2014/main" id="{22133A8F-CE95-4D7E-B118-4C8B91D1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011362"/>
                <a:ext cx="53975" cy="38100"/>
              </a:xfrm>
              <a:custGeom>
                <a:avLst/>
                <a:gdLst>
                  <a:gd name="T0" fmla="*/ 26 w 26"/>
                  <a:gd name="T1" fmla="*/ 5 h 18"/>
                  <a:gd name="T2" fmla="*/ 21 w 26"/>
                  <a:gd name="T3" fmla="*/ 0 h 18"/>
                  <a:gd name="T4" fmla="*/ 0 w 26"/>
                  <a:gd name="T5" fmla="*/ 10 h 18"/>
                  <a:gd name="T6" fmla="*/ 2 w 26"/>
                  <a:gd name="T7" fmla="*/ 18 h 18"/>
                  <a:gd name="T8" fmla="*/ 26 w 26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6" y="5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5" y="5"/>
                      <a:pt x="8" y="9"/>
                      <a:pt x="0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6"/>
                      <a:pt x="19" y="11"/>
                      <a:pt x="2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472">
                <a:extLst>
                  <a:ext uri="{FF2B5EF4-FFF2-40B4-BE49-F238E27FC236}">
                    <a16:creationId xmlns:a16="http://schemas.microsoft.com/office/drawing/2014/main" id="{6CDE4095-CCAE-43A0-B530-27F9AEC71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7738" y="2727324"/>
                <a:ext cx="53975" cy="30163"/>
              </a:xfrm>
              <a:custGeom>
                <a:avLst/>
                <a:gdLst>
                  <a:gd name="T0" fmla="*/ 4 w 26"/>
                  <a:gd name="T1" fmla="*/ 0 h 15"/>
                  <a:gd name="T2" fmla="*/ 0 w 26"/>
                  <a:gd name="T3" fmla="*/ 6 h 15"/>
                  <a:gd name="T4" fmla="*/ 25 w 26"/>
                  <a:gd name="T5" fmla="*/ 15 h 15"/>
                  <a:gd name="T6" fmla="*/ 26 w 26"/>
                  <a:gd name="T7" fmla="*/ 8 h 15"/>
                  <a:gd name="T8" fmla="*/ 4 w 2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7" y="11"/>
                      <a:pt x="16" y="14"/>
                      <a:pt x="25" y="15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8" y="7"/>
                      <a:pt x="11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473">
                <a:extLst>
                  <a:ext uri="{FF2B5EF4-FFF2-40B4-BE49-F238E27FC236}">
                    <a16:creationId xmlns:a16="http://schemas.microsoft.com/office/drawing/2014/main" id="{89F67274-ED46-40C2-9D3B-6F81CC0EC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6651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474">
                <a:extLst>
                  <a:ext uri="{FF2B5EF4-FFF2-40B4-BE49-F238E27FC236}">
                    <a16:creationId xmlns:a16="http://schemas.microsoft.com/office/drawing/2014/main" id="{0FE67F9E-8EBB-4026-B2F2-2D28E8E5A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29176" y="971549"/>
                <a:ext cx="52388" cy="41275"/>
              </a:xfrm>
              <a:custGeom>
                <a:avLst/>
                <a:gdLst>
                  <a:gd name="T0" fmla="*/ 25 w 25"/>
                  <a:gd name="T1" fmla="*/ 15 h 20"/>
                  <a:gd name="T2" fmla="*/ 2 w 25"/>
                  <a:gd name="T3" fmla="*/ 0 h 20"/>
                  <a:gd name="T4" fmla="*/ 0 w 25"/>
                  <a:gd name="T5" fmla="*/ 7 h 20"/>
                  <a:gd name="T6" fmla="*/ 20 w 25"/>
                  <a:gd name="T7" fmla="*/ 20 h 20"/>
                  <a:gd name="T8" fmla="*/ 25 w 25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5" y="15"/>
                    </a:moveTo>
                    <a:cubicBezTo>
                      <a:pt x="19" y="8"/>
                      <a:pt x="11" y="3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9"/>
                      <a:pt x="14" y="14"/>
                      <a:pt x="20" y="20"/>
                    </a:cubicBez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475">
                <a:extLst>
                  <a:ext uri="{FF2B5EF4-FFF2-40B4-BE49-F238E27FC236}">
                    <a16:creationId xmlns:a16="http://schemas.microsoft.com/office/drawing/2014/main" id="{FCCF1F2F-1B90-451C-A3FC-C16EF76D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751137"/>
                <a:ext cx="52388" cy="42863"/>
              </a:xfrm>
              <a:custGeom>
                <a:avLst/>
                <a:gdLst>
                  <a:gd name="T0" fmla="*/ 3 w 25"/>
                  <a:gd name="T1" fmla="*/ 0 h 20"/>
                  <a:gd name="T2" fmla="*/ 0 w 25"/>
                  <a:gd name="T3" fmla="*/ 7 h 20"/>
                  <a:gd name="T4" fmla="*/ 20 w 25"/>
                  <a:gd name="T5" fmla="*/ 20 h 20"/>
                  <a:gd name="T6" fmla="*/ 25 w 25"/>
                  <a:gd name="T7" fmla="*/ 15 h 20"/>
                  <a:gd name="T8" fmla="*/ 3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8" y="10"/>
                      <a:pt x="14" y="14"/>
                      <a:pt x="20" y="20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9" y="8"/>
                      <a:pt x="11" y="3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476">
                <a:extLst>
                  <a:ext uri="{FF2B5EF4-FFF2-40B4-BE49-F238E27FC236}">
                    <a16:creationId xmlns:a16="http://schemas.microsoft.com/office/drawing/2014/main" id="{ECB0958E-8A96-46BA-9260-64F46B25B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30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477">
                <a:extLst>
                  <a:ext uri="{FF2B5EF4-FFF2-40B4-BE49-F238E27FC236}">
                    <a16:creationId xmlns:a16="http://schemas.microsoft.com/office/drawing/2014/main" id="{29FDB572-65A9-4AD0-A0D3-B2003BC0C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43488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478">
                <a:extLst>
                  <a:ext uri="{FF2B5EF4-FFF2-40B4-BE49-F238E27FC236}">
                    <a16:creationId xmlns:a16="http://schemas.microsoft.com/office/drawing/2014/main" id="{A391A608-83AD-4598-8988-DA348AFA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3476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479">
                <a:extLst>
                  <a:ext uri="{FF2B5EF4-FFF2-40B4-BE49-F238E27FC236}">
                    <a16:creationId xmlns:a16="http://schemas.microsoft.com/office/drawing/2014/main" id="{0ACA4460-8FAB-44E1-AF08-21C78B1DA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5938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480">
                <a:extLst>
                  <a:ext uri="{FF2B5EF4-FFF2-40B4-BE49-F238E27FC236}">
                    <a16:creationId xmlns:a16="http://schemas.microsoft.com/office/drawing/2014/main" id="{774AE653-71EC-4C15-B310-CCE05CB9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0913" y="1050924"/>
                <a:ext cx="20638" cy="57150"/>
              </a:xfrm>
              <a:custGeom>
                <a:avLst/>
                <a:gdLst>
                  <a:gd name="T0" fmla="*/ 2 w 10"/>
                  <a:gd name="T1" fmla="*/ 27 h 27"/>
                  <a:gd name="T2" fmla="*/ 10 w 10"/>
                  <a:gd name="T3" fmla="*/ 27 h 27"/>
                  <a:gd name="T4" fmla="*/ 10 w 10"/>
                  <a:gd name="T5" fmla="*/ 18 h 27"/>
                  <a:gd name="T6" fmla="*/ 7 w 10"/>
                  <a:gd name="T7" fmla="*/ 0 h 27"/>
                  <a:gd name="T8" fmla="*/ 0 w 10"/>
                  <a:gd name="T9" fmla="*/ 2 h 27"/>
                  <a:gd name="T10" fmla="*/ 2 w 10"/>
                  <a:gd name="T11" fmla="*/ 18 h 27"/>
                  <a:gd name="T12" fmla="*/ 2 w 10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2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2"/>
                      <a:pt x="9" y="6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12"/>
                      <a:pt x="2" y="18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481">
                <a:extLst>
                  <a:ext uri="{FF2B5EF4-FFF2-40B4-BE49-F238E27FC236}">
                    <a16:creationId xmlns:a16="http://schemas.microsoft.com/office/drawing/2014/main" id="{1C145B26-0F24-4B9A-86F0-BCCCDEF56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7033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482">
                <a:extLst>
                  <a:ext uri="{FF2B5EF4-FFF2-40B4-BE49-F238E27FC236}">
                    <a16:creationId xmlns:a16="http://schemas.microsoft.com/office/drawing/2014/main" id="{B6990984-A9D5-4FD2-A95E-4726C22C4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811337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483">
                <a:extLst>
                  <a:ext uri="{FF2B5EF4-FFF2-40B4-BE49-F238E27FC236}">
                    <a16:creationId xmlns:a16="http://schemas.microsoft.com/office/drawing/2014/main" id="{EA6548C0-4E2D-4E46-8B03-9562A0EDE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5336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484">
                <a:extLst>
                  <a:ext uri="{FF2B5EF4-FFF2-40B4-BE49-F238E27FC236}">
                    <a16:creationId xmlns:a16="http://schemas.microsoft.com/office/drawing/2014/main" id="{FF8D8274-94C5-45C2-B60C-D650D600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268412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485">
                <a:extLst>
                  <a:ext uri="{FF2B5EF4-FFF2-40B4-BE49-F238E27FC236}">
                    <a16:creationId xmlns:a16="http://schemas.microsoft.com/office/drawing/2014/main" id="{ECF2A268-D581-488B-BDA2-FFFAB9DDD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3779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486">
                <a:extLst>
                  <a:ext uri="{FF2B5EF4-FFF2-40B4-BE49-F238E27FC236}">
                    <a16:creationId xmlns:a16="http://schemas.microsoft.com/office/drawing/2014/main" id="{6AF96048-4730-4D42-9CE9-AFA12624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162049"/>
                <a:ext cx="174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487">
                <a:extLst>
                  <a:ext uri="{FF2B5EF4-FFF2-40B4-BE49-F238E27FC236}">
                    <a16:creationId xmlns:a16="http://schemas.microsoft.com/office/drawing/2014/main" id="{5794204C-DE5C-48A9-80FA-C5DF79BE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4874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488">
                <a:extLst>
                  <a:ext uri="{FF2B5EF4-FFF2-40B4-BE49-F238E27FC236}">
                    <a16:creationId xmlns:a16="http://schemas.microsoft.com/office/drawing/2014/main" id="{1DD5D881-64A7-4F8A-9DEE-BB6E38F1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208212"/>
                <a:ext cx="15875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489">
                <a:extLst>
                  <a:ext uri="{FF2B5EF4-FFF2-40B4-BE49-F238E27FC236}">
                    <a16:creationId xmlns:a16="http://schemas.microsoft.com/office/drawing/2014/main" id="{0283D587-C322-4A71-9CD6-5FB1C98C3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3177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490">
                <a:extLst>
                  <a:ext uri="{FF2B5EF4-FFF2-40B4-BE49-F238E27FC236}">
                    <a16:creationId xmlns:a16="http://schemas.microsoft.com/office/drawing/2014/main" id="{D55E5E12-BEE0-43E4-9A7F-18CE2F17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3963" y="650874"/>
                <a:ext cx="17463" cy="53975"/>
              </a:xfrm>
              <a:custGeom>
                <a:avLst/>
                <a:gdLst>
                  <a:gd name="T0" fmla="*/ 0 w 11"/>
                  <a:gd name="T1" fmla="*/ 0 h 34"/>
                  <a:gd name="T2" fmla="*/ 2 w 11"/>
                  <a:gd name="T3" fmla="*/ 34 h 34"/>
                  <a:gd name="T4" fmla="*/ 11 w 11"/>
                  <a:gd name="T5" fmla="*/ 33 h 34"/>
                  <a:gd name="T6" fmla="*/ 11 w 11"/>
                  <a:gd name="T7" fmla="*/ 0 h 34"/>
                  <a:gd name="T8" fmla="*/ 0 w 11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0" y="0"/>
                    </a:moveTo>
                    <a:lnTo>
                      <a:pt x="2" y="34"/>
                    </a:lnTo>
                    <a:lnTo>
                      <a:pt x="11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491">
                <a:extLst>
                  <a:ext uri="{FF2B5EF4-FFF2-40B4-BE49-F238E27FC236}">
                    <a16:creationId xmlns:a16="http://schemas.microsoft.com/office/drawing/2014/main" id="{2807CA73-3EC6-461F-83A2-6AACC638B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427287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492">
                <a:extLst>
                  <a:ext uri="{FF2B5EF4-FFF2-40B4-BE49-F238E27FC236}">
                    <a16:creationId xmlns:a16="http://schemas.microsoft.com/office/drawing/2014/main" id="{4557C776-30EF-473C-A28D-3249D429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757237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1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  <a:gd name="T8" fmla="*/ 0 w 1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1" y="34"/>
                    </a:lnTo>
                    <a:lnTo>
                      <a:pt x="10" y="3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493">
                <a:extLst>
                  <a:ext uri="{FF2B5EF4-FFF2-40B4-BE49-F238E27FC236}">
                    <a16:creationId xmlns:a16="http://schemas.microsoft.com/office/drawing/2014/main" id="{540F5B29-67BC-4B51-82B9-08EFE062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7613" y="866774"/>
                <a:ext cx="31750" cy="53975"/>
              </a:xfrm>
              <a:custGeom>
                <a:avLst/>
                <a:gdLst>
                  <a:gd name="T0" fmla="*/ 15 w 15"/>
                  <a:gd name="T1" fmla="*/ 22 h 26"/>
                  <a:gd name="T2" fmla="*/ 7 w 15"/>
                  <a:gd name="T3" fmla="*/ 0 h 26"/>
                  <a:gd name="T4" fmla="*/ 0 w 15"/>
                  <a:gd name="T5" fmla="*/ 1 h 26"/>
                  <a:gd name="T6" fmla="*/ 9 w 15"/>
                  <a:gd name="T7" fmla="*/ 26 h 26"/>
                  <a:gd name="T8" fmla="*/ 15 w 1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15" y="22"/>
                    </a:moveTo>
                    <a:cubicBezTo>
                      <a:pt x="11" y="15"/>
                      <a:pt x="8" y="8"/>
                      <a:pt x="7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4" y="18"/>
                      <a:pt x="9" y="26"/>
                    </a:cubicBez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494">
                <a:extLst>
                  <a:ext uri="{FF2B5EF4-FFF2-40B4-BE49-F238E27FC236}">
                    <a16:creationId xmlns:a16="http://schemas.microsoft.com/office/drawing/2014/main" id="{207E8E7B-4259-4E71-A081-27FEB61C3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2026" y="2833687"/>
                <a:ext cx="19050" cy="53975"/>
              </a:xfrm>
              <a:custGeom>
                <a:avLst/>
                <a:gdLst>
                  <a:gd name="T0" fmla="*/ 2 w 9"/>
                  <a:gd name="T1" fmla="*/ 24 h 26"/>
                  <a:gd name="T2" fmla="*/ 2 w 9"/>
                  <a:gd name="T3" fmla="*/ 26 h 26"/>
                  <a:gd name="T4" fmla="*/ 9 w 9"/>
                  <a:gd name="T5" fmla="*/ 26 h 26"/>
                  <a:gd name="T6" fmla="*/ 9 w 9"/>
                  <a:gd name="T7" fmla="*/ 24 h 26"/>
                  <a:gd name="T8" fmla="*/ 9 w 9"/>
                  <a:gd name="T9" fmla="*/ 17 h 26"/>
                  <a:gd name="T10" fmla="*/ 7 w 9"/>
                  <a:gd name="T11" fmla="*/ 0 h 26"/>
                  <a:gd name="T12" fmla="*/ 0 w 9"/>
                  <a:gd name="T13" fmla="*/ 2 h 26"/>
                  <a:gd name="T14" fmla="*/ 2 w 9"/>
                  <a:gd name="T15" fmla="*/ 17 h 26"/>
                  <a:gd name="T16" fmla="*/ 2 w 9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6">
                    <a:moveTo>
                      <a:pt x="2" y="24"/>
                    </a:moveTo>
                    <a:cubicBezTo>
                      <a:pt x="2" y="25"/>
                      <a:pt x="2" y="25"/>
                      <a:pt x="2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1"/>
                      <a:pt x="8" y="5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7"/>
                      <a:pt x="2" y="12"/>
                      <a:pt x="2" y="17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495">
                <a:extLst>
                  <a:ext uri="{FF2B5EF4-FFF2-40B4-BE49-F238E27FC236}">
                    <a16:creationId xmlns:a16="http://schemas.microsoft.com/office/drawing/2014/main" id="{C92463B4-3F8F-4EAF-96BB-21A427546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5676" y="1920874"/>
                <a:ext cx="25400" cy="55563"/>
              </a:xfrm>
              <a:custGeom>
                <a:avLst/>
                <a:gdLst>
                  <a:gd name="T0" fmla="*/ 12 w 12"/>
                  <a:gd name="T1" fmla="*/ 3 h 26"/>
                  <a:gd name="T2" fmla="*/ 12 w 12"/>
                  <a:gd name="T3" fmla="*/ 0 h 26"/>
                  <a:gd name="T4" fmla="*/ 4 w 12"/>
                  <a:gd name="T5" fmla="*/ 0 h 26"/>
                  <a:gd name="T6" fmla="*/ 4 w 12"/>
                  <a:gd name="T7" fmla="*/ 3 h 26"/>
                  <a:gd name="T8" fmla="*/ 0 w 12"/>
                  <a:gd name="T9" fmla="*/ 23 h 26"/>
                  <a:gd name="T10" fmla="*/ 7 w 12"/>
                  <a:gd name="T11" fmla="*/ 26 h 26"/>
                  <a:gd name="T12" fmla="*/ 12 w 12"/>
                  <a:gd name="T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12" y="3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0"/>
                      <a:pt x="3" y="17"/>
                      <a:pt x="0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0" y="19"/>
                      <a:pt x="12" y="11"/>
                      <a:pt x="1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496">
                <a:extLst>
                  <a:ext uri="{FF2B5EF4-FFF2-40B4-BE49-F238E27FC236}">
                    <a16:creationId xmlns:a16="http://schemas.microsoft.com/office/drawing/2014/main" id="{2FF3795C-0AF3-492E-9444-EC64D1BAD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77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97">
                <a:extLst>
                  <a:ext uri="{FF2B5EF4-FFF2-40B4-BE49-F238E27FC236}">
                    <a16:creationId xmlns:a16="http://schemas.microsoft.com/office/drawing/2014/main" id="{D3559196-0760-4301-BBEF-1F4A712E6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29351" y="390524"/>
                <a:ext cx="55563" cy="25400"/>
              </a:xfrm>
              <a:custGeom>
                <a:avLst/>
                <a:gdLst>
                  <a:gd name="T0" fmla="*/ 22 w 27"/>
                  <a:gd name="T1" fmla="*/ 7 h 12"/>
                  <a:gd name="T2" fmla="*/ 27 w 27"/>
                  <a:gd name="T3" fmla="*/ 7 h 12"/>
                  <a:gd name="T4" fmla="*/ 26 w 27"/>
                  <a:gd name="T5" fmla="*/ 0 h 12"/>
                  <a:gd name="T6" fmla="*/ 22 w 27"/>
                  <a:gd name="T7" fmla="*/ 0 h 12"/>
                  <a:gd name="T8" fmla="*/ 0 w 27"/>
                  <a:gd name="T9" fmla="*/ 5 h 12"/>
                  <a:gd name="T10" fmla="*/ 3 w 27"/>
                  <a:gd name="T11" fmla="*/ 12 h 12"/>
                  <a:gd name="T12" fmla="*/ 22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22" y="7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7" y="2"/>
                      <a:pt x="0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9"/>
                      <a:pt x="15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498">
                <a:extLst>
                  <a:ext uri="{FF2B5EF4-FFF2-40B4-BE49-F238E27FC236}">
                    <a16:creationId xmlns:a16="http://schemas.microsoft.com/office/drawing/2014/main" id="{C0368230-04C7-45D6-BFE3-3BD1C3E8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1401" y="38734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99">
                <a:extLst>
                  <a:ext uri="{FF2B5EF4-FFF2-40B4-BE49-F238E27FC236}">
                    <a16:creationId xmlns:a16="http://schemas.microsoft.com/office/drawing/2014/main" id="{69D3E01E-6417-4F92-8A34-C328B841C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35701" y="947737"/>
                <a:ext cx="53975" cy="31750"/>
              </a:xfrm>
              <a:custGeom>
                <a:avLst/>
                <a:gdLst>
                  <a:gd name="T0" fmla="*/ 26 w 26"/>
                  <a:gd name="T1" fmla="*/ 7 h 15"/>
                  <a:gd name="T2" fmla="*/ 4 w 26"/>
                  <a:gd name="T3" fmla="*/ 0 h 15"/>
                  <a:gd name="T4" fmla="*/ 0 w 26"/>
                  <a:gd name="T5" fmla="*/ 6 h 15"/>
                  <a:gd name="T6" fmla="*/ 26 w 26"/>
                  <a:gd name="T7" fmla="*/ 15 h 15"/>
                  <a:gd name="T8" fmla="*/ 26 w 26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6"/>
                      <a:pt x="10" y="4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1"/>
                      <a:pt x="17" y="14"/>
                      <a:pt x="26" y="15"/>
                    </a:cubicBez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500">
                <a:extLst>
                  <a:ext uri="{FF2B5EF4-FFF2-40B4-BE49-F238E27FC236}">
                    <a16:creationId xmlns:a16="http://schemas.microsoft.com/office/drawing/2014/main" id="{064AE416-AC4C-431F-8DF1-014871C5F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100262"/>
                <a:ext cx="28575" cy="55563"/>
              </a:xfrm>
              <a:custGeom>
                <a:avLst/>
                <a:gdLst>
                  <a:gd name="T0" fmla="*/ 0 w 14"/>
                  <a:gd name="T1" fmla="*/ 26 h 27"/>
                  <a:gd name="T2" fmla="*/ 7 w 14"/>
                  <a:gd name="T3" fmla="*/ 27 h 27"/>
                  <a:gd name="T4" fmla="*/ 14 w 14"/>
                  <a:gd name="T5" fmla="*/ 4 h 27"/>
                  <a:gd name="T6" fmla="*/ 7 w 14"/>
                  <a:gd name="T7" fmla="*/ 0 h 27"/>
                  <a:gd name="T8" fmla="*/ 0 w 14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26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19"/>
                      <a:pt x="10" y="11"/>
                      <a:pt x="14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8"/>
                      <a:pt x="0" y="17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501">
                <a:extLst>
                  <a:ext uri="{FF2B5EF4-FFF2-40B4-BE49-F238E27FC236}">
                    <a16:creationId xmlns:a16="http://schemas.microsoft.com/office/drawing/2014/main" id="{E9ADA0FD-C073-43C3-8522-E0105A1D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385762"/>
                <a:ext cx="53975" cy="17463"/>
              </a:xfrm>
              <a:custGeom>
                <a:avLst/>
                <a:gdLst>
                  <a:gd name="T0" fmla="*/ 34 w 34"/>
                  <a:gd name="T1" fmla="*/ 11 h 11"/>
                  <a:gd name="T2" fmla="*/ 34 w 34"/>
                  <a:gd name="T3" fmla="*/ 0 h 11"/>
                  <a:gd name="T4" fmla="*/ 0 w 34"/>
                  <a:gd name="T5" fmla="*/ 1 h 11"/>
                  <a:gd name="T6" fmla="*/ 0 w 34"/>
                  <a:gd name="T7" fmla="*/ 11 h 11"/>
                  <a:gd name="T8" fmla="*/ 34 w 3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34" y="11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502">
                <a:extLst>
                  <a:ext uri="{FF2B5EF4-FFF2-40B4-BE49-F238E27FC236}">
                    <a16:creationId xmlns:a16="http://schemas.microsoft.com/office/drawing/2014/main" id="{DDCB29E4-5520-4B16-AC00-86688806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8213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503">
                <a:extLst>
                  <a:ext uri="{FF2B5EF4-FFF2-40B4-BE49-F238E27FC236}">
                    <a16:creationId xmlns:a16="http://schemas.microsoft.com/office/drawing/2014/main" id="{2F294A72-2951-4CE4-9CFF-839933485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643187"/>
                <a:ext cx="28575" cy="55563"/>
              </a:xfrm>
              <a:custGeom>
                <a:avLst/>
                <a:gdLst>
                  <a:gd name="T0" fmla="*/ 0 w 14"/>
                  <a:gd name="T1" fmla="*/ 0 h 27"/>
                  <a:gd name="T2" fmla="*/ 8 w 14"/>
                  <a:gd name="T3" fmla="*/ 27 h 27"/>
                  <a:gd name="T4" fmla="*/ 14 w 14"/>
                  <a:gd name="T5" fmla="*/ 23 h 27"/>
                  <a:gd name="T6" fmla="*/ 7 w 14"/>
                  <a:gd name="T7" fmla="*/ 0 h 27"/>
                  <a:gd name="T8" fmla="*/ 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0" y="10"/>
                      <a:pt x="3" y="19"/>
                      <a:pt x="8" y="27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0" y="16"/>
                      <a:pt x="8" y="8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504">
                <a:extLst>
                  <a:ext uri="{FF2B5EF4-FFF2-40B4-BE49-F238E27FC236}">
                    <a16:creationId xmlns:a16="http://schemas.microsoft.com/office/drawing/2014/main" id="{DC5C4FCD-8B6C-4F59-9489-1B4022CB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433387"/>
                <a:ext cx="34925" cy="55563"/>
              </a:xfrm>
              <a:custGeom>
                <a:avLst/>
                <a:gdLst>
                  <a:gd name="T0" fmla="*/ 17 w 17"/>
                  <a:gd name="T1" fmla="*/ 5 h 26"/>
                  <a:gd name="T2" fmla="*/ 12 w 17"/>
                  <a:gd name="T3" fmla="*/ 0 h 26"/>
                  <a:gd name="T4" fmla="*/ 0 w 17"/>
                  <a:gd name="T5" fmla="*/ 24 h 26"/>
                  <a:gd name="T6" fmla="*/ 7 w 17"/>
                  <a:gd name="T7" fmla="*/ 26 h 26"/>
                  <a:gd name="T8" fmla="*/ 17 w 17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7" y="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7"/>
                      <a:pt x="2" y="16"/>
                      <a:pt x="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18"/>
                      <a:pt x="12" y="11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505">
                <a:extLst>
                  <a:ext uri="{FF2B5EF4-FFF2-40B4-BE49-F238E27FC236}">
                    <a16:creationId xmlns:a16="http://schemas.microsoft.com/office/drawing/2014/main" id="{DE329B72-52CB-4C37-9123-29BFFD12D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30913" y="2036762"/>
                <a:ext cx="55563" cy="33338"/>
              </a:xfrm>
              <a:custGeom>
                <a:avLst/>
                <a:gdLst>
                  <a:gd name="T0" fmla="*/ 26 w 26"/>
                  <a:gd name="T1" fmla="*/ 8 h 16"/>
                  <a:gd name="T2" fmla="*/ 25 w 26"/>
                  <a:gd name="T3" fmla="*/ 0 h 16"/>
                  <a:gd name="T4" fmla="*/ 0 w 26"/>
                  <a:gd name="T5" fmla="*/ 10 h 16"/>
                  <a:gd name="T6" fmla="*/ 4 w 26"/>
                  <a:gd name="T7" fmla="*/ 16 h 16"/>
                  <a:gd name="T8" fmla="*/ 26 w 2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8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6" y="2"/>
                      <a:pt x="7" y="5"/>
                      <a:pt x="0" y="1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12"/>
                      <a:pt x="18" y="9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506">
                <a:extLst>
                  <a:ext uri="{FF2B5EF4-FFF2-40B4-BE49-F238E27FC236}">
                    <a16:creationId xmlns:a16="http://schemas.microsoft.com/office/drawing/2014/main" id="{4C8AD1A9-58EC-4705-B631-2A0A47B7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5551" y="541337"/>
                <a:ext cx="17463" cy="53975"/>
              </a:xfrm>
              <a:custGeom>
                <a:avLst/>
                <a:gdLst>
                  <a:gd name="T0" fmla="*/ 11 w 11"/>
                  <a:gd name="T1" fmla="*/ 34 h 34"/>
                  <a:gd name="T2" fmla="*/ 11 w 11"/>
                  <a:gd name="T3" fmla="*/ 0 h 34"/>
                  <a:gd name="T4" fmla="*/ 0 w 11"/>
                  <a:gd name="T5" fmla="*/ 0 h 34"/>
                  <a:gd name="T6" fmla="*/ 1 w 11"/>
                  <a:gd name="T7" fmla="*/ 34 h 34"/>
                  <a:gd name="T8" fmla="*/ 11 w 1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11" y="3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507">
                <a:extLst>
                  <a:ext uri="{FF2B5EF4-FFF2-40B4-BE49-F238E27FC236}">
                    <a16:creationId xmlns:a16="http://schemas.microsoft.com/office/drawing/2014/main" id="{CC5C78AC-9142-422B-B14C-7716BF9D5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213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508">
                <a:extLst>
                  <a:ext uri="{FF2B5EF4-FFF2-40B4-BE49-F238E27FC236}">
                    <a16:creationId xmlns:a16="http://schemas.microsoft.com/office/drawing/2014/main" id="{058FED62-12B9-4865-AB4F-F2D4F921B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4601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509">
                <a:extLst>
                  <a:ext uri="{FF2B5EF4-FFF2-40B4-BE49-F238E27FC236}">
                    <a16:creationId xmlns:a16="http://schemas.microsoft.com/office/drawing/2014/main" id="{0505ABA1-1F45-4BCD-8A36-853B522F8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800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Rectangle 510">
                <a:extLst>
                  <a:ext uri="{FF2B5EF4-FFF2-40B4-BE49-F238E27FC236}">
                    <a16:creationId xmlns:a16="http://schemas.microsoft.com/office/drawing/2014/main" id="{D998B9F3-083A-44AE-B6E6-89EBD5666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673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511">
                <a:extLst>
                  <a:ext uri="{FF2B5EF4-FFF2-40B4-BE49-F238E27FC236}">
                    <a16:creationId xmlns:a16="http://schemas.microsoft.com/office/drawing/2014/main" id="{DA663394-5EE9-4387-8A71-77A96C1B6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72088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512">
                <a:extLst>
                  <a:ext uri="{FF2B5EF4-FFF2-40B4-BE49-F238E27FC236}">
                    <a16:creationId xmlns:a16="http://schemas.microsoft.com/office/drawing/2014/main" id="{56C07AA0-739A-4B81-8EF9-81BA3763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768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513">
                <a:extLst>
                  <a:ext uri="{FF2B5EF4-FFF2-40B4-BE49-F238E27FC236}">
                    <a16:creationId xmlns:a16="http://schemas.microsoft.com/office/drawing/2014/main" id="{48C2AE59-2F5D-44EB-A4C8-623F0B157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514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514">
                <a:extLst>
                  <a:ext uri="{FF2B5EF4-FFF2-40B4-BE49-F238E27FC236}">
                    <a16:creationId xmlns:a16="http://schemas.microsoft.com/office/drawing/2014/main" id="{53B9830E-0AAB-4EBA-AF39-996B0F62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95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515">
                <a:extLst>
                  <a:ext uri="{FF2B5EF4-FFF2-40B4-BE49-F238E27FC236}">
                    <a16:creationId xmlns:a16="http://schemas.microsoft.com/office/drawing/2014/main" id="{7EF6BEEE-1396-4BC1-A04E-3463B3B90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59388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tangle 516">
                <a:extLst>
                  <a:ext uri="{FF2B5EF4-FFF2-40B4-BE49-F238E27FC236}">
                    <a16:creationId xmlns:a16="http://schemas.microsoft.com/office/drawing/2014/main" id="{3FB2F230-75AB-4188-B423-9476A542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2551" y="2036762"/>
                <a:ext cx="52388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517">
                <a:extLst>
                  <a:ext uri="{FF2B5EF4-FFF2-40B4-BE49-F238E27FC236}">
                    <a16:creationId xmlns:a16="http://schemas.microsoft.com/office/drawing/2014/main" id="{26B0AFBE-180A-4F5C-8FEE-3CF3E2074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5963" y="384174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518">
                <a:extLst>
                  <a:ext uri="{FF2B5EF4-FFF2-40B4-BE49-F238E27FC236}">
                    <a16:creationId xmlns:a16="http://schemas.microsoft.com/office/drawing/2014/main" id="{68F4EEDE-D288-40EF-A618-6CE4CC066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 519">
                <a:extLst>
                  <a:ext uri="{FF2B5EF4-FFF2-40B4-BE49-F238E27FC236}">
                    <a16:creationId xmlns:a16="http://schemas.microsoft.com/office/drawing/2014/main" id="{19B7AF05-5DCF-4970-B07D-DB2690FE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ctangle 520">
                <a:extLst>
                  <a:ext uri="{FF2B5EF4-FFF2-40B4-BE49-F238E27FC236}">
                    <a16:creationId xmlns:a16="http://schemas.microsoft.com/office/drawing/2014/main" id="{6EA2598D-0A49-4FDE-9343-4F0EDAF93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5013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521">
                <a:extLst>
                  <a:ext uri="{FF2B5EF4-FFF2-40B4-BE49-F238E27FC236}">
                    <a16:creationId xmlns:a16="http://schemas.microsoft.com/office/drawing/2014/main" id="{F1470077-C121-45A9-B2BD-FAD314B4F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0263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522">
                <a:extLst>
                  <a:ext uri="{FF2B5EF4-FFF2-40B4-BE49-F238E27FC236}">
                    <a16:creationId xmlns:a16="http://schemas.microsoft.com/office/drawing/2014/main" id="{CE7A7BE2-7ECE-4052-961B-30C97823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523">
                <a:extLst>
                  <a:ext uri="{FF2B5EF4-FFF2-40B4-BE49-F238E27FC236}">
                    <a16:creationId xmlns:a16="http://schemas.microsoft.com/office/drawing/2014/main" id="{434CDA5F-890F-4E56-BF60-48A36B36A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02326" y="384174"/>
                <a:ext cx="53975" cy="15875"/>
              </a:xfrm>
              <a:custGeom>
                <a:avLst/>
                <a:gdLst>
                  <a:gd name="T0" fmla="*/ 34 w 34"/>
                  <a:gd name="T1" fmla="*/ 10 h 10"/>
                  <a:gd name="T2" fmla="*/ 34 w 34"/>
                  <a:gd name="T3" fmla="*/ 0 h 10"/>
                  <a:gd name="T4" fmla="*/ 0 w 34"/>
                  <a:gd name="T5" fmla="*/ 1 h 10"/>
                  <a:gd name="T6" fmla="*/ 0 w 34"/>
                  <a:gd name="T7" fmla="*/ 10 h 10"/>
                  <a:gd name="T8" fmla="*/ 34 w 3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524">
                <a:extLst>
                  <a:ext uri="{FF2B5EF4-FFF2-40B4-BE49-F238E27FC236}">
                    <a16:creationId xmlns:a16="http://schemas.microsoft.com/office/drawing/2014/main" id="{F23FCA83-14AC-4E7F-AC29-D95EEDC20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54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525">
                <a:extLst>
                  <a:ext uri="{FF2B5EF4-FFF2-40B4-BE49-F238E27FC236}">
                    <a16:creationId xmlns:a16="http://schemas.microsoft.com/office/drawing/2014/main" id="{910DA649-53D6-4019-804C-D42BD331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59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526">
                <a:extLst>
                  <a:ext uri="{FF2B5EF4-FFF2-40B4-BE49-F238E27FC236}">
                    <a16:creationId xmlns:a16="http://schemas.microsoft.com/office/drawing/2014/main" id="{683FE299-ED83-4D97-88D8-28B28A2CE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927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527">
                <a:extLst>
                  <a:ext uri="{FF2B5EF4-FFF2-40B4-BE49-F238E27FC236}">
                    <a16:creationId xmlns:a16="http://schemas.microsoft.com/office/drawing/2014/main" id="{140C80B2-E4ED-43FB-860E-04F1E2A1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99126" y="315912"/>
                <a:ext cx="134938" cy="147638"/>
              </a:xfrm>
              <a:custGeom>
                <a:avLst/>
                <a:gdLst>
                  <a:gd name="T0" fmla="*/ 64 w 64"/>
                  <a:gd name="T1" fmla="*/ 34 h 70"/>
                  <a:gd name="T2" fmla="*/ 0 w 64"/>
                  <a:gd name="T3" fmla="*/ 0 h 70"/>
                  <a:gd name="T4" fmla="*/ 13 w 64"/>
                  <a:gd name="T5" fmla="*/ 35 h 70"/>
                  <a:gd name="T6" fmla="*/ 1 w 64"/>
                  <a:gd name="T7" fmla="*/ 70 h 70"/>
                  <a:gd name="T8" fmla="*/ 64 w 64"/>
                  <a:gd name="T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0">
                    <a:moveTo>
                      <a:pt x="64" y="34"/>
                    </a:moveTo>
                    <a:cubicBezTo>
                      <a:pt x="43" y="27"/>
                      <a:pt x="16" y="14"/>
                      <a:pt x="0" y="0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7" y="56"/>
                      <a:pt x="43" y="42"/>
                      <a:pt x="64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528">
                <a:extLst>
                  <a:ext uri="{FF2B5EF4-FFF2-40B4-BE49-F238E27FC236}">
                    <a16:creationId xmlns:a16="http://schemas.microsoft.com/office/drawing/2014/main" id="{5CE514FE-0723-48BC-8749-306762700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51" y="2520949"/>
                <a:ext cx="1793875" cy="77788"/>
              </a:xfrm>
              <a:custGeom>
                <a:avLst/>
                <a:gdLst>
                  <a:gd name="T0" fmla="*/ 2 w 855"/>
                  <a:gd name="T1" fmla="*/ 0 h 37"/>
                  <a:gd name="T2" fmla="*/ 0 w 855"/>
                  <a:gd name="T3" fmla="*/ 8 h 37"/>
                  <a:gd name="T4" fmla="*/ 29 w 855"/>
                  <a:gd name="T5" fmla="*/ 37 h 37"/>
                  <a:gd name="T6" fmla="*/ 826 w 855"/>
                  <a:gd name="T7" fmla="*/ 37 h 37"/>
                  <a:gd name="T8" fmla="*/ 855 w 855"/>
                  <a:gd name="T9" fmla="*/ 8 h 37"/>
                  <a:gd name="T10" fmla="*/ 854 w 855"/>
                  <a:gd name="T11" fmla="*/ 0 h 37"/>
                  <a:gd name="T12" fmla="*/ 2 w 85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24"/>
                      <a:pt x="13" y="37"/>
                      <a:pt x="29" y="37"/>
                    </a:cubicBezTo>
                    <a:cubicBezTo>
                      <a:pt x="826" y="37"/>
                      <a:pt x="826" y="37"/>
                      <a:pt x="826" y="37"/>
                    </a:cubicBezTo>
                    <a:cubicBezTo>
                      <a:pt x="842" y="37"/>
                      <a:pt x="855" y="24"/>
                      <a:pt x="855" y="8"/>
                    </a:cubicBezTo>
                    <a:cubicBezTo>
                      <a:pt x="855" y="5"/>
                      <a:pt x="854" y="3"/>
                      <a:pt x="85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29">
                <a:extLst>
                  <a:ext uri="{FF2B5EF4-FFF2-40B4-BE49-F238E27FC236}">
                    <a16:creationId xmlns:a16="http://schemas.microsoft.com/office/drawing/2014/main" id="{D7AEB7DC-2854-4898-9133-E762F160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54901" y="2552699"/>
                <a:ext cx="411163" cy="14288"/>
              </a:xfrm>
              <a:custGeom>
                <a:avLst/>
                <a:gdLst>
                  <a:gd name="T0" fmla="*/ 196 w 196"/>
                  <a:gd name="T1" fmla="*/ 4 h 7"/>
                  <a:gd name="T2" fmla="*/ 192 w 196"/>
                  <a:gd name="T3" fmla="*/ 7 h 7"/>
                  <a:gd name="T4" fmla="*/ 4 w 196"/>
                  <a:gd name="T5" fmla="*/ 7 h 7"/>
                  <a:gd name="T6" fmla="*/ 0 w 196"/>
                  <a:gd name="T7" fmla="*/ 4 h 7"/>
                  <a:gd name="T8" fmla="*/ 4 w 196"/>
                  <a:gd name="T9" fmla="*/ 0 h 7"/>
                  <a:gd name="T10" fmla="*/ 192 w 196"/>
                  <a:gd name="T11" fmla="*/ 0 h 7"/>
                  <a:gd name="T12" fmla="*/ 196 w 19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7">
                    <a:moveTo>
                      <a:pt x="196" y="4"/>
                    </a:moveTo>
                    <a:cubicBezTo>
                      <a:pt x="196" y="6"/>
                      <a:pt x="194" y="7"/>
                      <a:pt x="19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4" y="0"/>
                      <a:pt x="196" y="2"/>
                      <a:pt x="196" y="4"/>
                    </a:cubicBez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530">
                <a:extLst>
                  <a:ext uri="{FF2B5EF4-FFF2-40B4-BE49-F238E27FC236}">
                    <a16:creationId xmlns:a16="http://schemas.microsoft.com/office/drawing/2014/main" id="{4CFC025D-BF62-40F8-BCDB-9C0E2F5E9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2113" y="1641474"/>
                <a:ext cx="1498600" cy="881063"/>
              </a:xfrm>
              <a:custGeom>
                <a:avLst/>
                <a:gdLst>
                  <a:gd name="T0" fmla="*/ 33 w 715"/>
                  <a:gd name="T1" fmla="*/ 0 h 420"/>
                  <a:gd name="T2" fmla="*/ 682 w 715"/>
                  <a:gd name="T3" fmla="*/ 0 h 420"/>
                  <a:gd name="T4" fmla="*/ 715 w 715"/>
                  <a:gd name="T5" fmla="*/ 34 h 420"/>
                  <a:gd name="T6" fmla="*/ 715 w 715"/>
                  <a:gd name="T7" fmla="*/ 386 h 420"/>
                  <a:gd name="T8" fmla="*/ 682 w 715"/>
                  <a:gd name="T9" fmla="*/ 420 h 420"/>
                  <a:gd name="T10" fmla="*/ 33 w 715"/>
                  <a:gd name="T11" fmla="*/ 420 h 420"/>
                  <a:gd name="T12" fmla="*/ 0 w 715"/>
                  <a:gd name="T13" fmla="*/ 386 h 420"/>
                  <a:gd name="T14" fmla="*/ 0 w 715"/>
                  <a:gd name="T15" fmla="*/ 34 h 420"/>
                  <a:gd name="T16" fmla="*/ 33 w 715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5" h="420">
                    <a:moveTo>
                      <a:pt x="33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700" y="0"/>
                      <a:pt x="715" y="15"/>
                      <a:pt x="715" y="34"/>
                    </a:cubicBezTo>
                    <a:cubicBezTo>
                      <a:pt x="715" y="386"/>
                      <a:pt x="715" y="386"/>
                      <a:pt x="715" y="386"/>
                    </a:cubicBezTo>
                    <a:cubicBezTo>
                      <a:pt x="715" y="405"/>
                      <a:pt x="700" y="420"/>
                      <a:pt x="682" y="420"/>
                    </a:cubicBezTo>
                    <a:cubicBezTo>
                      <a:pt x="33" y="420"/>
                      <a:pt x="33" y="420"/>
                      <a:pt x="33" y="420"/>
                    </a:cubicBezTo>
                    <a:cubicBezTo>
                      <a:pt x="15" y="420"/>
                      <a:pt x="0" y="405"/>
                      <a:pt x="0" y="38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531">
                <a:extLst>
                  <a:ext uri="{FF2B5EF4-FFF2-40B4-BE49-F238E27FC236}">
                    <a16:creationId xmlns:a16="http://schemas.microsoft.com/office/drawing/2014/main" id="{D261F9B8-80FA-4CCE-B1D7-0D5B9E322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012113" y="1641474"/>
                <a:ext cx="1498600" cy="885825"/>
              </a:xfrm>
              <a:custGeom>
                <a:avLst/>
                <a:gdLst>
                  <a:gd name="T0" fmla="*/ 682 w 715"/>
                  <a:gd name="T1" fmla="*/ 0 h 422"/>
                  <a:gd name="T2" fmla="*/ 33 w 715"/>
                  <a:gd name="T3" fmla="*/ 0 h 422"/>
                  <a:gd name="T4" fmla="*/ 0 w 715"/>
                  <a:gd name="T5" fmla="*/ 34 h 422"/>
                  <a:gd name="T6" fmla="*/ 0 w 715"/>
                  <a:gd name="T7" fmla="*/ 389 h 422"/>
                  <a:gd name="T8" fmla="*/ 33 w 715"/>
                  <a:gd name="T9" fmla="*/ 422 h 422"/>
                  <a:gd name="T10" fmla="*/ 682 w 715"/>
                  <a:gd name="T11" fmla="*/ 422 h 422"/>
                  <a:gd name="T12" fmla="*/ 715 w 715"/>
                  <a:gd name="T13" fmla="*/ 389 h 422"/>
                  <a:gd name="T14" fmla="*/ 715 w 715"/>
                  <a:gd name="T15" fmla="*/ 34 h 422"/>
                  <a:gd name="T16" fmla="*/ 682 w 715"/>
                  <a:gd name="T17" fmla="*/ 0 h 422"/>
                  <a:gd name="T18" fmla="*/ 684 w 715"/>
                  <a:gd name="T19" fmla="*/ 389 h 422"/>
                  <a:gd name="T20" fmla="*/ 682 w 715"/>
                  <a:gd name="T21" fmla="*/ 391 h 422"/>
                  <a:gd name="T22" fmla="*/ 33 w 715"/>
                  <a:gd name="T23" fmla="*/ 391 h 422"/>
                  <a:gd name="T24" fmla="*/ 31 w 715"/>
                  <a:gd name="T25" fmla="*/ 389 h 422"/>
                  <a:gd name="T26" fmla="*/ 31 w 715"/>
                  <a:gd name="T27" fmla="*/ 34 h 422"/>
                  <a:gd name="T28" fmla="*/ 33 w 715"/>
                  <a:gd name="T29" fmla="*/ 31 h 422"/>
                  <a:gd name="T30" fmla="*/ 682 w 715"/>
                  <a:gd name="T31" fmla="*/ 31 h 422"/>
                  <a:gd name="T32" fmla="*/ 684 w 715"/>
                  <a:gd name="T33" fmla="*/ 34 h 422"/>
                  <a:gd name="T34" fmla="*/ 684 w 715"/>
                  <a:gd name="T35" fmla="*/ 3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5" h="422">
                    <a:moveTo>
                      <a:pt x="68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407"/>
                      <a:pt x="15" y="422"/>
                      <a:pt x="33" y="422"/>
                    </a:cubicBezTo>
                    <a:cubicBezTo>
                      <a:pt x="682" y="422"/>
                      <a:pt x="682" y="422"/>
                      <a:pt x="682" y="422"/>
                    </a:cubicBezTo>
                    <a:cubicBezTo>
                      <a:pt x="700" y="422"/>
                      <a:pt x="715" y="407"/>
                      <a:pt x="715" y="389"/>
                    </a:cubicBezTo>
                    <a:cubicBezTo>
                      <a:pt x="715" y="34"/>
                      <a:pt x="715" y="34"/>
                      <a:pt x="715" y="34"/>
                    </a:cubicBezTo>
                    <a:cubicBezTo>
                      <a:pt x="715" y="15"/>
                      <a:pt x="700" y="0"/>
                      <a:pt x="682" y="0"/>
                    </a:cubicBezTo>
                    <a:close/>
                    <a:moveTo>
                      <a:pt x="684" y="389"/>
                    </a:moveTo>
                    <a:cubicBezTo>
                      <a:pt x="684" y="390"/>
                      <a:pt x="683" y="391"/>
                      <a:pt x="682" y="391"/>
                    </a:cubicBezTo>
                    <a:cubicBezTo>
                      <a:pt x="33" y="391"/>
                      <a:pt x="33" y="391"/>
                      <a:pt x="33" y="391"/>
                    </a:cubicBezTo>
                    <a:cubicBezTo>
                      <a:pt x="32" y="391"/>
                      <a:pt x="31" y="390"/>
                      <a:pt x="31" y="38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2"/>
                      <a:pt x="32" y="31"/>
                      <a:pt x="33" y="31"/>
                    </a:cubicBezTo>
                    <a:cubicBezTo>
                      <a:pt x="682" y="31"/>
                      <a:pt x="682" y="31"/>
                      <a:pt x="682" y="31"/>
                    </a:cubicBezTo>
                    <a:cubicBezTo>
                      <a:pt x="683" y="31"/>
                      <a:pt x="684" y="32"/>
                      <a:pt x="684" y="34"/>
                    </a:cubicBezTo>
                    <a:lnTo>
                      <a:pt x="684" y="389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ctangle 532">
                <a:extLst>
                  <a:ext uri="{FF2B5EF4-FFF2-40B4-BE49-F238E27FC236}">
                    <a16:creationId xmlns:a16="http://schemas.microsoft.com/office/drawing/2014/main" id="{A3230779-9AC7-4C4F-8F62-0A91397C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882774"/>
                <a:ext cx="544513" cy="18256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533">
                <a:extLst>
                  <a:ext uri="{FF2B5EF4-FFF2-40B4-BE49-F238E27FC236}">
                    <a16:creationId xmlns:a16="http://schemas.microsoft.com/office/drawing/2014/main" id="{49135DDB-E928-48A5-A010-03C65E2D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ectangle 534">
                <a:extLst>
                  <a:ext uri="{FF2B5EF4-FFF2-40B4-BE49-F238E27FC236}">
                    <a16:creationId xmlns:a16="http://schemas.microsoft.com/office/drawing/2014/main" id="{162628F5-3AD8-4F40-9779-8B658E2A2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1747837"/>
                <a:ext cx="300038" cy="674688"/>
              </a:xfrm>
              <a:prstGeom prst="rect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ectangle 535">
                <a:extLst>
                  <a:ext uri="{FF2B5EF4-FFF2-40B4-BE49-F238E27FC236}">
                    <a16:creationId xmlns:a16="http://schemas.microsoft.com/office/drawing/2014/main" id="{46D892B1-917B-4F24-BFFC-88C18EA9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7101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ectangle 536">
                <a:extLst>
                  <a:ext uri="{FF2B5EF4-FFF2-40B4-BE49-F238E27FC236}">
                    <a16:creationId xmlns:a16="http://schemas.microsoft.com/office/drawing/2014/main" id="{31BFB58A-7DC7-4BD9-8DD0-0B1E41835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747837"/>
                <a:ext cx="368300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ectangle 537">
                <a:extLst>
                  <a:ext uri="{FF2B5EF4-FFF2-40B4-BE49-F238E27FC236}">
                    <a16:creationId xmlns:a16="http://schemas.microsoft.com/office/drawing/2014/main" id="{3F8EF139-247E-4561-83A9-0A434D82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2095499"/>
                <a:ext cx="544513" cy="18415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ectangle 538">
                <a:extLst>
                  <a:ext uri="{FF2B5EF4-FFF2-40B4-BE49-F238E27FC236}">
                    <a16:creationId xmlns:a16="http://schemas.microsoft.com/office/drawing/2014/main" id="{89F39FA6-4323-4556-AB2C-742CE1E5C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66026" y="2309812"/>
                <a:ext cx="950913" cy="11271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539">
                <a:extLst>
                  <a:ext uri="{FF2B5EF4-FFF2-40B4-BE49-F238E27FC236}">
                    <a16:creationId xmlns:a16="http://schemas.microsoft.com/office/drawing/2014/main" id="{C5E65ED4-7874-4034-911F-0919287C7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873249"/>
                <a:ext cx="368300" cy="40640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540">
                <a:extLst>
                  <a:ext uri="{FF2B5EF4-FFF2-40B4-BE49-F238E27FC236}">
                    <a16:creationId xmlns:a16="http://schemas.microsoft.com/office/drawing/2014/main" id="{05970434-889F-4CD4-8876-72343320D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6763" y="253999"/>
                <a:ext cx="484188" cy="452438"/>
              </a:xfrm>
              <a:custGeom>
                <a:avLst/>
                <a:gdLst>
                  <a:gd name="T0" fmla="*/ 136 w 305"/>
                  <a:gd name="T1" fmla="*/ 4 h 285"/>
                  <a:gd name="T2" fmla="*/ 103 w 305"/>
                  <a:gd name="T3" fmla="*/ 66 h 285"/>
                  <a:gd name="T4" fmla="*/ 34 w 305"/>
                  <a:gd name="T5" fmla="*/ 70 h 285"/>
                  <a:gd name="T6" fmla="*/ 0 w 305"/>
                  <a:gd name="T7" fmla="*/ 128 h 285"/>
                  <a:gd name="T8" fmla="*/ 100 w 305"/>
                  <a:gd name="T9" fmla="*/ 285 h 285"/>
                  <a:gd name="T10" fmla="*/ 136 w 305"/>
                  <a:gd name="T11" fmla="*/ 228 h 285"/>
                  <a:gd name="T12" fmla="*/ 203 w 305"/>
                  <a:gd name="T13" fmla="*/ 220 h 285"/>
                  <a:gd name="T14" fmla="*/ 238 w 305"/>
                  <a:gd name="T15" fmla="*/ 162 h 285"/>
                  <a:gd name="T16" fmla="*/ 305 w 305"/>
                  <a:gd name="T17" fmla="*/ 154 h 285"/>
                  <a:gd name="T18" fmla="*/ 206 w 305"/>
                  <a:gd name="T19" fmla="*/ 0 h 285"/>
                  <a:gd name="T20" fmla="*/ 136 w 305"/>
                  <a:gd name="T21" fmla="*/ 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285">
                    <a:moveTo>
                      <a:pt x="136" y="4"/>
                    </a:moveTo>
                    <a:lnTo>
                      <a:pt x="103" y="66"/>
                    </a:lnTo>
                    <a:lnTo>
                      <a:pt x="34" y="70"/>
                    </a:lnTo>
                    <a:lnTo>
                      <a:pt x="0" y="128"/>
                    </a:lnTo>
                    <a:lnTo>
                      <a:pt x="100" y="285"/>
                    </a:lnTo>
                    <a:lnTo>
                      <a:pt x="136" y="228"/>
                    </a:lnTo>
                    <a:lnTo>
                      <a:pt x="203" y="220"/>
                    </a:lnTo>
                    <a:lnTo>
                      <a:pt x="238" y="162"/>
                    </a:lnTo>
                    <a:lnTo>
                      <a:pt x="305" y="154"/>
                    </a:lnTo>
                    <a:lnTo>
                      <a:pt x="206" y="0"/>
                    </a:lnTo>
                    <a:lnTo>
                      <a:pt x="13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541">
                <a:extLst>
                  <a:ext uri="{FF2B5EF4-FFF2-40B4-BE49-F238E27FC236}">
                    <a16:creationId xmlns:a16="http://schemas.microsoft.com/office/drawing/2014/main" id="{3BCC14C2-3679-4889-89F0-0B1DA3CF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62788" y="358774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69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6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542">
                <a:extLst>
                  <a:ext uri="{FF2B5EF4-FFF2-40B4-BE49-F238E27FC236}">
                    <a16:creationId xmlns:a16="http://schemas.microsoft.com/office/drawing/2014/main" id="{B3224870-D582-46E7-A477-A81EF0EE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00863" y="253999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70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7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543">
                <a:extLst>
                  <a:ext uri="{FF2B5EF4-FFF2-40B4-BE49-F238E27FC236}">
                    <a16:creationId xmlns:a16="http://schemas.microsoft.com/office/drawing/2014/main" id="{DED48DFC-EB7F-47EB-861B-EAA6933B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6" y="869949"/>
                <a:ext cx="852488" cy="725488"/>
              </a:xfrm>
              <a:custGeom>
                <a:avLst/>
                <a:gdLst>
                  <a:gd name="T0" fmla="*/ 537 w 537"/>
                  <a:gd name="T1" fmla="*/ 337 h 457"/>
                  <a:gd name="T2" fmla="*/ 89 w 537"/>
                  <a:gd name="T3" fmla="*/ 457 h 457"/>
                  <a:gd name="T4" fmla="*/ 0 w 537"/>
                  <a:gd name="T5" fmla="*/ 120 h 457"/>
                  <a:gd name="T6" fmla="*/ 226 w 537"/>
                  <a:gd name="T7" fmla="*/ 60 h 457"/>
                  <a:gd name="T8" fmla="*/ 447 w 537"/>
                  <a:gd name="T9" fmla="*/ 0 h 457"/>
                  <a:gd name="T10" fmla="*/ 537 w 537"/>
                  <a:gd name="T11" fmla="*/ 33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457">
                    <a:moveTo>
                      <a:pt x="537" y="337"/>
                    </a:moveTo>
                    <a:lnTo>
                      <a:pt x="89" y="457"/>
                    </a:lnTo>
                    <a:lnTo>
                      <a:pt x="0" y="120"/>
                    </a:lnTo>
                    <a:lnTo>
                      <a:pt x="226" y="60"/>
                    </a:lnTo>
                    <a:lnTo>
                      <a:pt x="447" y="0"/>
                    </a:lnTo>
                    <a:lnTo>
                      <a:pt x="537" y="337"/>
                    </a:lnTo>
                    <a:close/>
                  </a:path>
                </a:pathLst>
              </a:cu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544">
                <a:extLst>
                  <a:ext uri="{FF2B5EF4-FFF2-40B4-BE49-F238E27FC236}">
                    <a16:creationId xmlns:a16="http://schemas.microsoft.com/office/drawing/2014/main" id="{7CFCBD63-4CB3-4CEE-B469-A12DDD0D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347787"/>
                <a:ext cx="687388" cy="227013"/>
              </a:xfrm>
              <a:custGeom>
                <a:avLst/>
                <a:gdLst>
                  <a:gd name="T0" fmla="*/ 433 w 433"/>
                  <a:gd name="T1" fmla="*/ 30 h 143"/>
                  <a:gd name="T2" fmla="*/ 8 w 433"/>
                  <a:gd name="T3" fmla="*/ 143 h 143"/>
                  <a:gd name="T4" fmla="*/ 0 w 433"/>
                  <a:gd name="T5" fmla="*/ 114 h 143"/>
                  <a:gd name="T6" fmla="*/ 425 w 433"/>
                  <a:gd name="T7" fmla="*/ 0 h 143"/>
                  <a:gd name="T8" fmla="*/ 433 w 433"/>
                  <a:gd name="T9" fmla="*/ 3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43">
                    <a:moveTo>
                      <a:pt x="433" y="30"/>
                    </a:moveTo>
                    <a:lnTo>
                      <a:pt x="8" y="143"/>
                    </a:lnTo>
                    <a:lnTo>
                      <a:pt x="0" y="114"/>
                    </a:lnTo>
                    <a:lnTo>
                      <a:pt x="425" y="0"/>
                    </a:lnTo>
                    <a:lnTo>
                      <a:pt x="433" y="30"/>
                    </a:lnTo>
                    <a:close/>
                  </a:path>
                </a:pathLst>
              </a:custGeom>
              <a:solidFill>
                <a:srgbClr val="D3D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545">
                <a:extLst>
                  <a:ext uri="{FF2B5EF4-FFF2-40B4-BE49-F238E27FC236}">
                    <a16:creationId xmlns:a16="http://schemas.microsoft.com/office/drawing/2014/main" id="{AB4917D8-313C-4FB0-9208-B9325C256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46951" y="857249"/>
                <a:ext cx="460375" cy="606425"/>
              </a:xfrm>
              <a:custGeom>
                <a:avLst/>
                <a:gdLst>
                  <a:gd name="T0" fmla="*/ 22 w 220"/>
                  <a:gd name="T1" fmla="*/ 36 h 289"/>
                  <a:gd name="T2" fmla="*/ 0 w 220"/>
                  <a:gd name="T3" fmla="*/ 58 h 289"/>
                  <a:gd name="T4" fmla="*/ 57 w 220"/>
                  <a:gd name="T5" fmla="*/ 273 h 289"/>
                  <a:gd name="T6" fmla="*/ 58 w 220"/>
                  <a:gd name="T7" fmla="*/ 277 h 289"/>
                  <a:gd name="T8" fmla="*/ 62 w 220"/>
                  <a:gd name="T9" fmla="*/ 289 h 289"/>
                  <a:gd name="T10" fmla="*/ 75 w 220"/>
                  <a:gd name="T11" fmla="*/ 273 h 289"/>
                  <a:gd name="T12" fmla="*/ 220 w 220"/>
                  <a:gd name="T13" fmla="*/ 234 h 289"/>
                  <a:gd name="T14" fmla="*/ 158 w 220"/>
                  <a:gd name="T15" fmla="*/ 0 h 289"/>
                  <a:gd name="T16" fmla="*/ 22 w 220"/>
                  <a:gd name="T17" fmla="*/ 3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89">
                    <a:moveTo>
                      <a:pt x="22" y="36"/>
                    </a:moveTo>
                    <a:cubicBezTo>
                      <a:pt x="11" y="41"/>
                      <a:pt x="3" y="49"/>
                      <a:pt x="0" y="58"/>
                    </a:cubicBezTo>
                    <a:cubicBezTo>
                      <a:pt x="57" y="273"/>
                      <a:pt x="57" y="273"/>
                      <a:pt x="57" y="273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64" y="285"/>
                      <a:pt x="65" y="278"/>
                      <a:pt x="75" y="27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158" y="0"/>
                      <a:pt x="158" y="0"/>
                      <a:pt x="158" y="0"/>
                    </a:cubicBez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546">
                <a:extLst>
                  <a:ext uri="{FF2B5EF4-FFF2-40B4-BE49-F238E27FC236}">
                    <a16:creationId xmlns:a16="http://schemas.microsoft.com/office/drawing/2014/main" id="{97638888-AB16-450A-8EBC-9E67CA147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6" y="960437"/>
                <a:ext cx="474663" cy="568325"/>
              </a:xfrm>
              <a:custGeom>
                <a:avLst/>
                <a:gdLst>
                  <a:gd name="T0" fmla="*/ 135 w 227"/>
                  <a:gd name="T1" fmla="*/ 1 h 271"/>
                  <a:gd name="T2" fmla="*/ 165 w 227"/>
                  <a:gd name="T3" fmla="*/ 9 h 271"/>
                  <a:gd name="T4" fmla="*/ 223 w 227"/>
                  <a:gd name="T5" fmla="*/ 224 h 271"/>
                  <a:gd name="T6" fmla="*/ 224 w 227"/>
                  <a:gd name="T7" fmla="*/ 228 h 271"/>
                  <a:gd name="T8" fmla="*/ 227 w 227"/>
                  <a:gd name="T9" fmla="*/ 240 h 271"/>
                  <a:gd name="T10" fmla="*/ 207 w 227"/>
                  <a:gd name="T11" fmla="*/ 233 h 271"/>
                  <a:gd name="T12" fmla="*/ 63 w 227"/>
                  <a:gd name="T13" fmla="*/ 271 h 271"/>
                  <a:gd name="T14" fmla="*/ 0 w 227"/>
                  <a:gd name="T15" fmla="*/ 37 h 271"/>
                  <a:gd name="T16" fmla="*/ 135 w 227"/>
                  <a:gd name="T17" fmla="*/ 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71">
                    <a:moveTo>
                      <a:pt x="135" y="1"/>
                    </a:moveTo>
                    <a:cubicBezTo>
                      <a:pt x="147" y="0"/>
                      <a:pt x="158" y="3"/>
                      <a:pt x="165" y="9"/>
                    </a:cubicBezTo>
                    <a:cubicBezTo>
                      <a:pt x="223" y="224"/>
                      <a:pt x="223" y="224"/>
                      <a:pt x="223" y="224"/>
                    </a:cubicBezTo>
                    <a:cubicBezTo>
                      <a:pt x="224" y="228"/>
                      <a:pt x="224" y="228"/>
                      <a:pt x="224" y="228"/>
                    </a:cubicBezTo>
                    <a:cubicBezTo>
                      <a:pt x="227" y="240"/>
                      <a:pt x="227" y="240"/>
                      <a:pt x="227" y="240"/>
                    </a:cubicBezTo>
                    <a:cubicBezTo>
                      <a:pt x="222" y="236"/>
                      <a:pt x="215" y="234"/>
                      <a:pt x="207" y="233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547">
                <a:extLst>
                  <a:ext uri="{FF2B5EF4-FFF2-40B4-BE49-F238E27FC236}">
                    <a16:creationId xmlns:a16="http://schemas.microsoft.com/office/drawing/2014/main" id="{AB45566F-68D4-4EC5-A392-2D9A8C7E6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8863" y="960437"/>
                <a:ext cx="190500" cy="504825"/>
              </a:xfrm>
              <a:custGeom>
                <a:avLst/>
                <a:gdLst>
                  <a:gd name="T0" fmla="*/ 0 w 91"/>
                  <a:gd name="T1" fmla="*/ 1 h 241"/>
                  <a:gd name="T2" fmla="*/ 63 w 91"/>
                  <a:gd name="T3" fmla="*/ 235 h 241"/>
                  <a:gd name="T4" fmla="*/ 91 w 91"/>
                  <a:gd name="T5" fmla="*/ 241 h 241"/>
                  <a:gd name="T6" fmla="*/ 29 w 91"/>
                  <a:gd name="T7" fmla="*/ 9 h 241"/>
                  <a:gd name="T8" fmla="*/ 0 w 91"/>
                  <a:gd name="T9" fmla="*/ 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41">
                    <a:moveTo>
                      <a:pt x="0" y="1"/>
                    </a:moveTo>
                    <a:cubicBezTo>
                      <a:pt x="63" y="235"/>
                      <a:pt x="63" y="235"/>
                      <a:pt x="63" y="235"/>
                    </a:cubicBezTo>
                    <a:cubicBezTo>
                      <a:pt x="63" y="235"/>
                      <a:pt x="76" y="230"/>
                      <a:pt x="91" y="24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2" y="3"/>
                      <a:pt x="12" y="0"/>
                      <a:pt x="0" y="1"/>
                    </a:cubicBezTo>
                    <a:close/>
                  </a:path>
                </a:pathLst>
              </a:custGeom>
              <a:solidFill>
                <a:srgbClr val="E3E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548">
                <a:extLst>
                  <a:ext uri="{FF2B5EF4-FFF2-40B4-BE49-F238E27FC236}">
                    <a16:creationId xmlns:a16="http://schemas.microsoft.com/office/drawing/2014/main" id="{18083A5D-4BEC-46C9-82C6-F933DF1F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049337"/>
                <a:ext cx="122238" cy="36513"/>
              </a:xfrm>
              <a:custGeom>
                <a:avLst/>
                <a:gdLst>
                  <a:gd name="T0" fmla="*/ 0 w 77"/>
                  <a:gd name="T1" fmla="*/ 19 h 23"/>
                  <a:gd name="T2" fmla="*/ 75 w 77"/>
                  <a:gd name="T3" fmla="*/ 0 h 23"/>
                  <a:gd name="T4" fmla="*/ 77 w 77"/>
                  <a:gd name="T5" fmla="*/ 4 h 23"/>
                  <a:gd name="T6" fmla="*/ 0 w 77"/>
                  <a:gd name="T7" fmla="*/ 23 h 23"/>
                  <a:gd name="T8" fmla="*/ 0 w 77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3">
                    <a:moveTo>
                      <a:pt x="0" y="19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549">
                <a:extLst>
                  <a:ext uri="{FF2B5EF4-FFF2-40B4-BE49-F238E27FC236}">
                    <a16:creationId xmlns:a16="http://schemas.microsoft.com/office/drawing/2014/main" id="{CF720341-F07D-4819-AE38-9D660CD41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0313" y="1058862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550">
                <a:extLst>
                  <a:ext uri="{FF2B5EF4-FFF2-40B4-BE49-F238E27FC236}">
                    <a16:creationId xmlns:a16="http://schemas.microsoft.com/office/drawing/2014/main" id="{AA38528D-9E03-456A-9F0F-C164FC1AA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9363" y="10699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551">
                <a:extLst>
                  <a:ext uri="{FF2B5EF4-FFF2-40B4-BE49-F238E27FC236}">
                    <a16:creationId xmlns:a16="http://schemas.microsoft.com/office/drawing/2014/main" id="{3E5E2B90-07BB-417B-8495-4FBD249A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4601" y="1079499"/>
                <a:ext cx="200025" cy="61913"/>
              </a:xfrm>
              <a:custGeom>
                <a:avLst/>
                <a:gdLst>
                  <a:gd name="T0" fmla="*/ 0 w 126"/>
                  <a:gd name="T1" fmla="*/ 35 h 39"/>
                  <a:gd name="T2" fmla="*/ 126 w 126"/>
                  <a:gd name="T3" fmla="*/ 0 h 39"/>
                  <a:gd name="T4" fmla="*/ 126 w 126"/>
                  <a:gd name="T5" fmla="*/ 4 h 39"/>
                  <a:gd name="T6" fmla="*/ 0 w 126"/>
                  <a:gd name="T7" fmla="*/ 39 h 39"/>
                  <a:gd name="T8" fmla="*/ 0 w 126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552">
                <a:extLst>
                  <a:ext uri="{FF2B5EF4-FFF2-40B4-BE49-F238E27FC236}">
                    <a16:creationId xmlns:a16="http://schemas.microsoft.com/office/drawing/2014/main" id="{EC6EA9DF-4282-4D8E-AF65-83353DE4D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3013" y="109061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553">
                <a:extLst>
                  <a:ext uri="{FF2B5EF4-FFF2-40B4-BE49-F238E27FC236}">
                    <a16:creationId xmlns:a16="http://schemas.microsoft.com/office/drawing/2014/main" id="{9CC0F2A5-6D32-465A-A518-1E0C8188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1426" y="11017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554">
                <a:extLst>
                  <a:ext uri="{FF2B5EF4-FFF2-40B4-BE49-F238E27FC236}">
                    <a16:creationId xmlns:a16="http://schemas.microsoft.com/office/drawing/2014/main" id="{D7CFB039-E31C-4D32-AB6D-E85D10641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6663" y="1111249"/>
                <a:ext cx="201613" cy="61913"/>
              </a:xfrm>
              <a:custGeom>
                <a:avLst/>
                <a:gdLst>
                  <a:gd name="T0" fmla="*/ 0 w 127"/>
                  <a:gd name="T1" fmla="*/ 35 h 39"/>
                  <a:gd name="T2" fmla="*/ 127 w 127"/>
                  <a:gd name="T3" fmla="*/ 0 h 39"/>
                  <a:gd name="T4" fmla="*/ 127 w 127"/>
                  <a:gd name="T5" fmla="*/ 4 h 39"/>
                  <a:gd name="T6" fmla="*/ 0 w 127"/>
                  <a:gd name="T7" fmla="*/ 39 h 39"/>
                  <a:gd name="T8" fmla="*/ 0 w 127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555">
                <a:extLst>
                  <a:ext uri="{FF2B5EF4-FFF2-40B4-BE49-F238E27FC236}">
                    <a16:creationId xmlns:a16="http://schemas.microsoft.com/office/drawing/2014/main" id="{EE78A09C-EDDA-4620-9E39-4120F65A6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5076" y="11223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556">
                <a:extLst>
                  <a:ext uri="{FF2B5EF4-FFF2-40B4-BE49-F238E27FC236}">
                    <a16:creationId xmlns:a16="http://schemas.microsoft.com/office/drawing/2014/main" id="{05CB3B7B-AA81-4CF3-8325-487BF330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1901" y="113188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557">
                <a:extLst>
                  <a:ext uri="{FF2B5EF4-FFF2-40B4-BE49-F238E27FC236}">
                    <a16:creationId xmlns:a16="http://schemas.microsoft.com/office/drawing/2014/main" id="{C02E3B52-25FC-475D-9AD1-5AD6A2CA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8726" y="1169987"/>
                <a:ext cx="101600" cy="33338"/>
              </a:xfrm>
              <a:custGeom>
                <a:avLst/>
                <a:gdLst>
                  <a:gd name="T0" fmla="*/ 0 w 64"/>
                  <a:gd name="T1" fmla="*/ 17 h 21"/>
                  <a:gd name="T2" fmla="*/ 64 w 64"/>
                  <a:gd name="T3" fmla="*/ 0 h 21"/>
                  <a:gd name="T4" fmla="*/ 64 w 64"/>
                  <a:gd name="T5" fmla="*/ 4 h 21"/>
                  <a:gd name="T6" fmla="*/ 0 w 64"/>
                  <a:gd name="T7" fmla="*/ 21 h 21"/>
                  <a:gd name="T8" fmla="*/ 0 w 64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1">
                    <a:moveTo>
                      <a:pt x="0" y="17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558">
                <a:extLst>
                  <a:ext uri="{FF2B5EF4-FFF2-40B4-BE49-F238E27FC236}">
                    <a16:creationId xmlns:a16="http://schemas.microsoft.com/office/drawing/2014/main" id="{720A8E2A-BC54-4505-A81A-7DE2F795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4913" y="1154112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559">
                <a:extLst>
                  <a:ext uri="{FF2B5EF4-FFF2-40B4-BE49-F238E27FC236}">
                    <a16:creationId xmlns:a16="http://schemas.microsoft.com/office/drawing/2014/main" id="{77BD9B18-3A6E-4986-A991-585875F8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116363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560">
                <a:extLst>
                  <a:ext uri="{FF2B5EF4-FFF2-40B4-BE49-F238E27FC236}">
                    <a16:creationId xmlns:a16="http://schemas.microsoft.com/office/drawing/2014/main" id="{D2196F74-3D15-49D7-8DC8-14D1F102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0788" y="117474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2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561">
                <a:extLst>
                  <a:ext uri="{FF2B5EF4-FFF2-40B4-BE49-F238E27FC236}">
                    <a16:creationId xmlns:a16="http://schemas.microsoft.com/office/drawing/2014/main" id="{6D7BEDBF-9E0F-446F-94A0-42C0A5C6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118427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562">
                <a:extLst>
                  <a:ext uri="{FF2B5EF4-FFF2-40B4-BE49-F238E27FC236}">
                    <a16:creationId xmlns:a16="http://schemas.microsoft.com/office/drawing/2014/main" id="{59627575-E41F-4678-A285-363F6E4A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1953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563">
                <a:extLst>
                  <a:ext uri="{FF2B5EF4-FFF2-40B4-BE49-F238E27FC236}">
                    <a16:creationId xmlns:a16="http://schemas.microsoft.com/office/drawing/2014/main" id="{ABB75942-2613-4B79-9D2B-CD1E7B01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20649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1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564">
                <a:extLst>
                  <a:ext uri="{FF2B5EF4-FFF2-40B4-BE49-F238E27FC236}">
                    <a16:creationId xmlns:a16="http://schemas.microsoft.com/office/drawing/2014/main" id="{E70FD760-DAFF-4E44-985D-8CACF83A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9676" y="121602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565">
                <a:extLst>
                  <a:ext uri="{FF2B5EF4-FFF2-40B4-BE49-F238E27FC236}">
                    <a16:creationId xmlns:a16="http://schemas.microsoft.com/office/drawing/2014/main" id="{F82F0324-0806-4857-9EA1-C6247CCE7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8088" y="1227137"/>
                <a:ext cx="204788" cy="60325"/>
              </a:xfrm>
              <a:custGeom>
                <a:avLst/>
                <a:gdLst>
                  <a:gd name="T0" fmla="*/ 0 w 129"/>
                  <a:gd name="T1" fmla="*/ 34 h 38"/>
                  <a:gd name="T2" fmla="*/ 127 w 129"/>
                  <a:gd name="T3" fmla="*/ 0 h 38"/>
                  <a:gd name="T4" fmla="*/ 129 w 129"/>
                  <a:gd name="T5" fmla="*/ 4 h 38"/>
                  <a:gd name="T6" fmla="*/ 2 w 129"/>
                  <a:gd name="T7" fmla="*/ 38 h 38"/>
                  <a:gd name="T8" fmla="*/ 0 w 129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566">
                <a:extLst>
                  <a:ext uri="{FF2B5EF4-FFF2-40B4-BE49-F238E27FC236}">
                    <a16:creationId xmlns:a16="http://schemas.microsoft.com/office/drawing/2014/main" id="{623E6AB9-2708-4966-9BC5-6FC6EF8A0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3326" y="1246187"/>
                <a:ext cx="168275" cy="52388"/>
              </a:xfrm>
              <a:custGeom>
                <a:avLst/>
                <a:gdLst>
                  <a:gd name="T0" fmla="*/ 0 w 106"/>
                  <a:gd name="T1" fmla="*/ 29 h 33"/>
                  <a:gd name="T2" fmla="*/ 104 w 106"/>
                  <a:gd name="T3" fmla="*/ 0 h 33"/>
                  <a:gd name="T4" fmla="*/ 106 w 106"/>
                  <a:gd name="T5" fmla="*/ 4 h 33"/>
                  <a:gd name="T6" fmla="*/ 1 w 106"/>
                  <a:gd name="T7" fmla="*/ 33 h 33"/>
                  <a:gd name="T8" fmla="*/ 0 w 106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3">
                    <a:moveTo>
                      <a:pt x="0" y="29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567">
                <a:extLst>
                  <a:ext uri="{FF2B5EF4-FFF2-40B4-BE49-F238E27FC236}">
                    <a16:creationId xmlns:a16="http://schemas.microsoft.com/office/drawing/2014/main" id="{0C482838-0E62-4F04-8ABE-DF0F0427F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9513" y="124777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568">
                <a:extLst>
                  <a:ext uri="{FF2B5EF4-FFF2-40B4-BE49-F238E27FC236}">
                    <a16:creationId xmlns:a16="http://schemas.microsoft.com/office/drawing/2014/main" id="{90F41EF4-8EAC-4BD4-9AA3-C00273022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12588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569">
                <a:extLst>
                  <a:ext uri="{FF2B5EF4-FFF2-40B4-BE49-F238E27FC236}">
                    <a16:creationId xmlns:a16="http://schemas.microsoft.com/office/drawing/2014/main" id="{34577D80-674D-4E0B-A81B-8D91D05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5388" y="12684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570">
                <a:extLst>
                  <a:ext uri="{FF2B5EF4-FFF2-40B4-BE49-F238E27FC236}">
                    <a16:creationId xmlns:a16="http://schemas.microsoft.com/office/drawing/2014/main" id="{09EF634C-0FC9-40DF-85E0-0761BFFC5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12795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571">
                <a:extLst>
                  <a:ext uri="{FF2B5EF4-FFF2-40B4-BE49-F238E27FC236}">
                    <a16:creationId xmlns:a16="http://schemas.microsoft.com/office/drawing/2014/main" id="{44A76FEA-DA92-4FAC-9F33-DC2E630ED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0626" y="129063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3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572">
                <a:extLst>
                  <a:ext uri="{FF2B5EF4-FFF2-40B4-BE49-F238E27FC236}">
                    <a16:creationId xmlns:a16="http://schemas.microsoft.com/office/drawing/2014/main" id="{3B3B935F-8A5B-46A7-AB99-6B8F1F94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13001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573">
                <a:extLst>
                  <a:ext uri="{FF2B5EF4-FFF2-40B4-BE49-F238E27FC236}">
                    <a16:creationId xmlns:a16="http://schemas.microsoft.com/office/drawing/2014/main" id="{2AB7BD23-24CC-4813-A216-B8D4F445D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574">
                <a:extLst>
                  <a:ext uri="{FF2B5EF4-FFF2-40B4-BE49-F238E27FC236}">
                    <a16:creationId xmlns:a16="http://schemas.microsoft.com/office/drawing/2014/main" id="{1695D393-A2BE-443E-A166-CF03FAF9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4276" y="13112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575">
                <a:extLst>
                  <a:ext uri="{FF2B5EF4-FFF2-40B4-BE49-F238E27FC236}">
                    <a16:creationId xmlns:a16="http://schemas.microsoft.com/office/drawing/2014/main" id="{6CEEB0E2-6ED4-42C8-9D80-1F78F0910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576">
                <a:extLst>
                  <a:ext uri="{FF2B5EF4-FFF2-40B4-BE49-F238E27FC236}">
                    <a16:creationId xmlns:a16="http://schemas.microsoft.com/office/drawing/2014/main" id="{7E8332D9-6352-4466-95CD-33C9B076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7926" y="13319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577">
                <a:extLst>
                  <a:ext uri="{FF2B5EF4-FFF2-40B4-BE49-F238E27FC236}">
                    <a16:creationId xmlns:a16="http://schemas.microsoft.com/office/drawing/2014/main" id="{8FB3E980-5FAC-4246-BB02-27907915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6338" y="13430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578">
                <a:extLst>
                  <a:ext uri="{FF2B5EF4-FFF2-40B4-BE49-F238E27FC236}">
                    <a16:creationId xmlns:a16="http://schemas.microsoft.com/office/drawing/2014/main" id="{3BA07C3E-8827-41BE-9F28-AB7F4A102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3163" y="135254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579">
                <a:extLst>
                  <a:ext uri="{FF2B5EF4-FFF2-40B4-BE49-F238E27FC236}">
                    <a16:creationId xmlns:a16="http://schemas.microsoft.com/office/drawing/2014/main" id="{F0B57CF1-DCB1-4BBD-A988-ABFBBD72E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9988" y="13636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580">
                <a:extLst>
                  <a:ext uri="{FF2B5EF4-FFF2-40B4-BE49-F238E27FC236}">
                    <a16:creationId xmlns:a16="http://schemas.microsoft.com/office/drawing/2014/main" id="{3EB5ACFD-4EE7-41C3-91BB-417A98E5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6813" y="13731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581">
                <a:extLst>
                  <a:ext uri="{FF2B5EF4-FFF2-40B4-BE49-F238E27FC236}">
                    <a16:creationId xmlns:a16="http://schemas.microsoft.com/office/drawing/2014/main" id="{560F5111-A8C8-4704-A2DF-BAC5D78A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958849"/>
                <a:ext cx="122238" cy="38100"/>
              </a:xfrm>
              <a:custGeom>
                <a:avLst/>
                <a:gdLst>
                  <a:gd name="T0" fmla="*/ 0 w 77"/>
                  <a:gd name="T1" fmla="*/ 20 h 24"/>
                  <a:gd name="T2" fmla="*/ 75 w 77"/>
                  <a:gd name="T3" fmla="*/ 0 h 24"/>
                  <a:gd name="T4" fmla="*/ 77 w 77"/>
                  <a:gd name="T5" fmla="*/ 4 h 24"/>
                  <a:gd name="T6" fmla="*/ 0 w 77"/>
                  <a:gd name="T7" fmla="*/ 24 h 24"/>
                  <a:gd name="T8" fmla="*/ 0 w 7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4">
                    <a:moveTo>
                      <a:pt x="0" y="20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582">
                <a:extLst>
                  <a:ext uri="{FF2B5EF4-FFF2-40B4-BE49-F238E27FC236}">
                    <a16:creationId xmlns:a16="http://schemas.microsoft.com/office/drawing/2014/main" id="{6708FA22-B941-44BE-93CB-42A66A89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0588" y="968374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4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4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583">
                <a:extLst>
                  <a:ext uri="{FF2B5EF4-FFF2-40B4-BE49-F238E27FC236}">
                    <a16:creationId xmlns:a16="http://schemas.microsoft.com/office/drawing/2014/main" id="{838780E5-8DF2-4C20-8ABA-C41027AA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9638" y="97948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584">
                <a:extLst>
                  <a:ext uri="{FF2B5EF4-FFF2-40B4-BE49-F238E27FC236}">
                    <a16:creationId xmlns:a16="http://schemas.microsoft.com/office/drawing/2014/main" id="{2380D233-04BE-4FD7-81A6-BC8018334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4876" y="990599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0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585">
                <a:extLst>
                  <a:ext uri="{FF2B5EF4-FFF2-40B4-BE49-F238E27FC236}">
                    <a16:creationId xmlns:a16="http://schemas.microsoft.com/office/drawing/2014/main" id="{3213CCE1-9B1E-4C04-9D7C-F3F19351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3288" y="10001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586">
                <a:extLst>
                  <a:ext uri="{FF2B5EF4-FFF2-40B4-BE49-F238E27FC236}">
                    <a16:creationId xmlns:a16="http://schemas.microsoft.com/office/drawing/2014/main" id="{8E4F4834-C116-46FC-AFC6-3D918750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1701" y="10112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587">
                <a:extLst>
                  <a:ext uri="{FF2B5EF4-FFF2-40B4-BE49-F238E27FC236}">
                    <a16:creationId xmlns:a16="http://schemas.microsoft.com/office/drawing/2014/main" id="{F9E24F48-3D84-48B8-BC68-B1B5C4F7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6938" y="10207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588">
                <a:extLst>
                  <a:ext uri="{FF2B5EF4-FFF2-40B4-BE49-F238E27FC236}">
                    <a16:creationId xmlns:a16="http://schemas.microsoft.com/office/drawing/2014/main" id="{0AD8013B-2C5C-43E7-92CD-ED434E8A6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5351" y="103187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589">
                <a:extLst>
                  <a:ext uri="{FF2B5EF4-FFF2-40B4-BE49-F238E27FC236}">
                    <a16:creationId xmlns:a16="http://schemas.microsoft.com/office/drawing/2014/main" id="{21CEF40F-2938-4510-A613-7B7202D3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2176" y="10429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590">
                <a:extLst>
                  <a:ext uri="{FF2B5EF4-FFF2-40B4-BE49-F238E27FC236}">
                    <a16:creationId xmlns:a16="http://schemas.microsoft.com/office/drawing/2014/main" id="{AA41E364-64FF-4312-A4EB-3EAC42374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9001" y="1079499"/>
                <a:ext cx="101600" cy="31750"/>
              </a:xfrm>
              <a:custGeom>
                <a:avLst/>
                <a:gdLst>
                  <a:gd name="T0" fmla="*/ 0 w 64"/>
                  <a:gd name="T1" fmla="*/ 16 h 20"/>
                  <a:gd name="T2" fmla="*/ 64 w 64"/>
                  <a:gd name="T3" fmla="*/ 0 h 20"/>
                  <a:gd name="T4" fmla="*/ 64 w 64"/>
                  <a:gd name="T5" fmla="*/ 3 h 20"/>
                  <a:gd name="T6" fmla="*/ 0 w 64"/>
                  <a:gd name="T7" fmla="*/ 20 h 20"/>
                  <a:gd name="T8" fmla="*/ 0 w 64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0">
                    <a:moveTo>
                      <a:pt x="0" y="16"/>
                    </a:moveTo>
                    <a:lnTo>
                      <a:pt x="64" y="0"/>
                    </a:lnTo>
                    <a:lnTo>
                      <a:pt x="64" y="3"/>
                    </a:lnTo>
                    <a:lnTo>
                      <a:pt x="0" y="2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591">
                <a:extLst>
                  <a:ext uri="{FF2B5EF4-FFF2-40B4-BE49-F238E27FC236}">
                    <a16:creationId xmlns:a16="http://schemas.microsoft.com/office/drawing/2014/main" id="{9134BA61-9B63-4198-A21B-06AF2DF84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5188" y="106362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592">
                <a:extLst>
                  <a:ext uri="{FF2B5EF4-FFF2-40B4-BE49-F238E27FC236}">
                    <a16:creationId xmlns:a16="http://schemas.microsoft.com/office/drawing/2014/main" id="{684AB075-6793-4DD2-8405-231A3653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4238" y="107314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593">
                <a:extLst>
                  <a:ext uri="{FF2B5EF4-FFF2-40B4-BE49-F238E27FC236}">
                    <a16:creationId xmlns:a16="http://schemas.microsoft.com/office/drawing/2014/main" id="{451BD909-0105-48B7-AA3B-CD2B4CF61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9476" y="1084262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1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594">
                <a:extLst>
                  <a:ext uri="{FF2B5EF4-FFF2-40B4-BE49-F238E27FC236}">
                    <a16:creationId xmlns:a16="http://schemas.microsoft.com/office/drawing/2014/main" id="{F31C5400-73DD-43B4-8FF9-BF3600E5B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7888" y="10953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595">
                <a:extLst>
                  <a:ext uri="{FF2B5EF4-FFF2-40B4-BE49-F238E27FC236}">
                    <a16:creationId xmlns:a16="http://schemas.microsoft.com/office/drawing/2014/main" id="{B3828A21-57EE-4D5E-8FC1-0711B19F7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1104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596">
                <a:extLst>
                  <a:ext uri="{FF2B5EF4-FFF2-40B4-BE49-F238E27FC236}">
                    <a16:creationId xmlns:a16="http://schemas.microsoft.com/office/drawing/2014/main" id="{7837D013-B0D7-423E-84B5-358078961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1538" y="11160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1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597">
                <a:extLst>
                  <a:ext uri="{FF2B5EF4-FFF2-40B4-BE49-F238E27FC236}">
                    <a16:creationId xmlns:a16="http://schemas.microsoft.com/office/drawing/2014/main" id="{60822231-7BDE-4BA5-8142-48391C666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9951" y="11255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598">
                <a:extLst>
                  <a:ext uri="{FF2B5EF4-FFF2-40B4-BE49-F238E27FC236}">
                    <a16:creationId xmlns:a16="http://schemas.microsoft.com/office/drawing/2014/main" id="{3354E3FB-E04A-4634-A29C-FB571F97C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8363" y="1136649"/>
                <a:ext cx="204788" cy="58738"/>
              </a:xfrm>
              <a:custGeom>
                <a:avLst/>
                <a:gdLst>
                  <a:gd name="T0" fmla="*/ 0 w 129"/>
                  <a:gd name="T1" fmla="*/ 33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599">
                <a:extLst>
                  <a:ext uri="{FF2B5EF4-FFF2-40B4-BE49-F238E27FC236}">
                    <a16:creationId xmlns:a16="http://schemas.microsoft.com/office/drawing/2014/main" id="{6EAB87E1-9C54-4B05-8BBF-718A520B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3601" y="1155699"/>
                <a:ext cx="168275" cy="50800"/>
              </a:xfrm>
              <a:custGeom>
                <a:avLst/>
                <a:gdLst>
                  <a:gd name="T0" fmla="*/ 0 w 106"/>
                  <a:gd name="T1" fmla="*/ 28 h 32"/>
                  <a:gd name="T2" fmla="*/ 104 w 106"/>
                  <a:gd name="T3" fmla="*/ 0 h 32"/>
                  <a:gd name="T4" fmla="*/ 106 w 106"/>
                  <a:gd name="T5" fmla="*/ 4 h 32"/>
                  <a:gd name="T6" fmla="*/ 1 w 106"/>
                  <a:gd name="T7" fmla="*/ 32 h 32"/>
                  <a:gd name="T8" fmla="*/ 0 w 106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2">
                    <a:moveTo>
                      <a:pt x="0" y="28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600">
                <a:extLst>
                  <a:ext uri="{FF2B5EF4-FFF2-40B4-BE49-F238E27FC236}">
                    <a16:creationId xmlns:a16="http://schemas.microsoft.com/office/drawing/2014/main" id="{F95D365F-9AB0-4B41-8607-9FA8E331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9788" y="1157287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601">
                <a:extLst>
                  <a:ext uri="{FF2B5EF4-FFF2-40B4-BE49-F238E27FC236}">
                    <a16:creationId xmlns:a16="http://schemas.microsoft.com/office/drawing/2014/main" id="{1CED801B-E2D2-4790-8FB4-C02F1FA95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8838" y="116839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602">
                <a:extLst>
                  <a:ext uri="{FF2B5EF4-FFF2-40B4-BE49-F238E27FC236}">
                    <a16:creationId xmlns:a16="http://schemas.microsoft.com/office/drawing/2014/main" id="{1342C599-AF1B-4ACB-86D9-4D5897BD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5663" y="1177924"/>
                <a:ext cx="204788" cy="58738"/>
              </a:xfrm>
              <a:custGeom>
                <a:avLst/>
                <a:gdLst>
                  <a:gd name="T0" fmla="*/ 0 w 129"/>
                  <a:gd name="T1" fmla="*/ 35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603">
                <a:extLst>
                  <a:ext uri="{FF2B5EF4-FFF2-40B4-BE49-F238E27FC236}">
                    <a16:creationId xmlns:a16="http://schemas.microsoft.com/office/drawing/2014/main" id="{3E8D5506-A078-4E53-975B-EDB1B10A7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2488" y="118903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604">
                <a:extLst>
                  <a:ext uri="{FF2B5EF4-FFF2-40B4-BE49-F238E27FC236}">
                    <a16:creationId xmlns:a16="http://schemas.microsoft.com/office/drawing/2014/main" id="{0C4C5539-2B63-4ADC-9737-21FEC4725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0901" y="120014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605">
                <a:extLst>
                  <a:ext uri="{FF2B5EF4-FFF2-40B4-BE49-F238E27FC236}">
                    <a16:creationId xmlns:a16="http://schemas.microsoft.com/office/drawing/2014/main" id="{01540040-36A6-405B-B360-7256D672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6138" y="1209674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606">
                <a:extLst>
                  <a:ext uri="{FF2B5EF4-FFF2-40B4-BE49-F238E27FC236}">
                    <a16:creationId xmlns:a16="http://schemas.microsoft.com/office/drawing/2014/main" id="{59B15257-AAC9-4182-8E2C-7163CD173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607">
                <a:extLst>
                  <a:ext uri="{FF2B5EF4-FFF2-40B4-BE49-F238E27FC236}">
                    <a16:creationId xmlns:a16="http://schemas.microsoft.com/office/drawing/2014/main" id="{9FD5F6DC-FB74-4AE3-A38A-109F2061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4551" y="12207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608">
                <a:extLst>
                  <a:ext uri="{FF2B5EF4-FFF2-40B4-BE49-F238E27FC236}">
                    <a16:creationId xmlns:a16="http://schemas.microsoft.com/office/drawing/2014/main" id="{934EA835-8932-4692-9B86-18FE595A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2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2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609">
                <a:extLst>
                  <a:ext uri="{FF2B5EF4-FFF2-40B4-BE49-F238E27FC236}">
                    <a16:creationId xmlns:a16="http://schemas.microsoft.com/office/drawing/2014/main" id="{DC8508EC-1492-404E-876B-A424C01FA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8201" y="123983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610">
                <a:extLst>
                  <a:ext uri="{FF2B5EF4-FFF2-40B4-BE49-F238E27FC236}">
                    <a16:creationId xmlns:a16="http://schemas.microsoft.com/office/drawing/2014/main" id="{D5A9E38B-E5D2-4AAB-9408-A9A1D8060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6613" y="124936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611">
                <a:extLst>
                  <a:ext uri="{FF2B5EF4-FFF2-40B4-BE49-F238E27FC236}">
                    <a16:creationId xmlns:a16="http://schemas.microsoft.com/office/drawing/2014/main" id="{12632C58-22F2-4720-B305-E421D940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3438" y="12604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612">
                <a:extLst>
                  <a:ext uri="{FF2B5EF4-FFF2-40B4-BE49-F238E27FC236}">
                    <a16:creationId xmlns:a16="http://schemas.microsoft.com/office/drawing/2014/main" id="{41491EE5-B618-414F-8AEF-F479A180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0263" y="127158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613">
                <a:extLst>
                  <a:ext uri="{FF2B5EF4-FFF2-40B4-BE49-F238E27FC236}">
                    <a16:creationId xmlns:a16="http://schemas.microsoft.com/office/drawing/2014/main" id="{6205B068-6EDF-4DE5-85B9-44A2F57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7088" y="12811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614">
                <a:extLst>
                  <a:ext uri="{FF2B5EF4-FFF2-40B4-BE49-F238E27FC236}">
                    <a16:creationId xmlns:a16="http://schemas.microsoft.com/office/drawing/2014/main" id="{65EBB09C-2D38-470D-9FAD-2A761843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62838" y="962024"/>
                <a:ext cx="204788" cy="639763"/>
              </a:xfrm>
              <a:custGeom>
                <a:avLst/>
                <a:gdLst>
                  <a:gd name="T0" fmla="*/ 0 w 129"/>
                  <a:gd name="T1" fmla="*/ 7 h 403"/>
                  <a:gd name="T2" fmla="*/ 106 w 129"/>
                  <a:gd name="T3" fmla="*/ 403 h 403"/>
                  <a:gd name="T4" fmla="*/ 113 w 129"/>
                  <a:gd name="T5" fmla="*/ 389 h 403"/>
                  <a:gd name="T6" fmla="*/ 129 w 129"/>
                  <a:gd name="T7" fmla="*/ 398 h 403"/>
                  <a:gd name="T8" fmla="*/ 129 w 129"/>
                  <a:gd name="T9" fmla="*/ 398 h 403"/>
                  <a:gd name="T10" fmla="*/ 24 w 129"/>
                  <a:gd name="T11" fmla="*/ 0 h 403"/>
                  <a:gd name="T12" fmla="*/ 0 w 129"/>
                  <a:gd name="T13" fmla="*/ 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03">
                    <a:moveTo>
                      <a:pt x="0" y="7"/>
                    </a:moveTo>
                    <a:lnTo>
                      <a:pt x="106" y="403"/>
                    </a:lnTo>
                    <a:lnTo>
                      <a:pt x="113" y="389"/>
                    </a:lnTo>
                    <a:lnTo>
                      <a:pt x="129" y="398"/>
                    </a:lnTo>
                    <a:lnTo>
                      <a:pt x="129" y="39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33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Oval 615">
                <a:extLst>
                  <a:ext uri="{FF2B5EF4-FFF2-40B4-BE49-F238E27FC236}">
                    <a16:creationId xmlns:a16="http://schemas.microsoft.com/office/drawing/2014/main" id="{E52790B9-7E8F-42B3-8300-CD15DF10E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0276" y="755649"/>
                <a:ext cx="541338" cy="539750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Oval 616">
                <a:extLst>
                  <a:ext uri="{FF2B5EF4-FFF2-40B4-BE49-F238E27FC236}">
                    <a16:creationId xmlns:a16="http://schemas.microsoft.com/office/drawing/2014/main" id="{73016840-AC65-4434-A9AC-C6B12A7DC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54713" y="809624"/>
                <a:ext cx="431800" cy="43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Oval 617">
                <a:extLst>
                  <a:ext uri="{FF2B5EF4-FFF2-40B4-BE49-F238E27FC236}">
                    <a16:creationId xmlns:a16="http://schemas.microsoft.com/office/drawing/2014/main" id="{156BC5A1-F9E6-44A8-963D-CB13555D1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00738" y="863599"/>
                <a:ext cx="325438" cy="325438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618">
                <a:extLst>
                  <a:ext uri="{FF2B5EF4-FFF2-40B4-BE49-F238E27FC236}">
                    <a16:creationId xmlns:a16="http://schemas.microsoft.com/office/drawing/2014/main" id="{AA645951-7B7E-4B3A-90B3-20EF6CEEB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46763" y="919162"/>
                <a:ext cx="217488" cy="2159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Oval 619">
                <a:extLst>
                  <a:ext uri="{FF2B5EF4-FFF2-40B4-BE49-F238E27FC236}">
                    <a16:creationId xmlns:a16="http://schemas.microsoft.com/office/drawing/2014/main" id="{C9731B4F-240A-438A-A0DC-18C5CF25A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1201" y="973137"/>
                <a:ext cx="106363" cy="106363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620">
                <a:extLst>
                  <a:ext uri="{FF2B5EF4-FFF2-40B4-BE49-F238E27FC236}">
                    <a16:creationId xmlns:a16="http://schemas.microsoft.com/office/drawing/2014/main" id="{B9F1EFB8-EED6-4870-AEE3-5E4DAF78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621">
                <a:extLst>
                  <a:ext uri="{FF2B5EF4-FFF2-40B4-BE49-F238E27FC236}">
                    <a16:creationId xmlns:a16="http://schemas.microsoft.com/office/drawing/2014/main" id="{26AD81A0-D302-4CBB-ABB6-6DABEE70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622">
                <a:extLst>
                  <a:ext uri="{FF2B5EF4-FFF2-40B4-BE49-F238E27FC236}">
                    <a16:creationId xmlns:a16="http://schemas.microsoft.com/office/drawing/2014/main" id="{AB0BF8B2-3126-4422-8098-1547B89C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623">
                <a:extLst>
                  <a:ext uri="{FF2B5EF4-FFF2-40B4-BE49-F238E27FC236}">
                    <a16:creationId xmlns:a16="http://schemas.microsoft.com/office/drawing/2014/main" id="{4624BD46-EA23-459F-889F-F584CF52E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624">
                <a:extLst>
                  <a:ext uri="{FF2B5EF4-FFF2-40B4-BE49-F238E27FC236}">
                    <a16:creationId xmlns:a16="http://schemas.microsoft.com/office/drawing/2014/main" id="{63D05476-AFC4-4D8F-9E1F-8F62BD8B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625">
                <a:extLst>
                  <a:ext uri="{FF2B5EF4-FFF2-40B4-BE49-F238E27FC236}">
                    <a16:creationId xmlns:a16="http://schemas.microsoft.com/office/drawing/2014/main" id="{9F81BE76-E3D3-4E82-860B-42E2767A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626">
                <a:extLst>
                  <a:ext uri="{FF2B5EF4-FFF2-40B4-BE49-F238E27FC236}">
                    <a16:creationId xmlns:a16="http://schemas.microsoft.com/office/drawing/2014/main" id="{EEA5BF98-2DC4-477A-AF5C-2C95405E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627">
                <a:extLst>
                  <a:ext uri="{FF2B5EF4-FFF2-40B4-BE49-F238E27FC236}">
                    <a16:creationId xmlns:a16="http://schemas.microsoft.com/office/drawing/2014/main" id="{6E343AED-32E0-4577-A849-980FB1A1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628">
                <a:extLst>
                  <a:ext uri="{FF2B5EF4-FFF2-40B4-BE49-F238E27FC236}">
                    <a16:creationId xmlns:a16="http://schemas.microsoft.com/office/drawing/2014/main" id="{D72DC3BA-5BF0-4568-9140-C91C9E0A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629">
                <a:extLst>
                  <a:ext uri="{FF2B5EF4-FFF2-40B4-BE49-F238E27FC236}">
                    <a16:creationId xmlns:a16="http://schemas.microsoft.com/office/drawing/2014/main" id="{E5F25429-7F21-46F5-9849-85064F18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630">
                <a:extLst>
                  <a:ext uri="{FF2B5EF4-FFF2-40B4-BE49-F238E27FC236}">
                    <a16:creationId xmlns:a16="http://schemas.microsoft.com/office/drawing/2014/main" id="{3B3CF90D-5B89-476D-90E6-5E878D53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631">
                <a:extLst>
                  <a:ext uri="{FF2B5EF4-FFF2-40B4-BE49-F238E27FC236}">
                    <a16:creationId xmlns:a16="http://schemas.microsoft.com/office/drawing/2014/main" id="{E56CF5FC-F7A8-4D65-B041-B41D2B32C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632">
                <a:extLst>
                  <a:ext uri="{FF2B5EF4-FFF2-40B4-BE49-F238E27FC236}">
                    <a16:creationId xmlns:a16="http://schemas.microsoft.com/office/drawing/2014/main" id="{17E96E0A-7F2C-4067-8D2D-745F4075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633">
                <a:extLst>
                  <a:ext uri="{FF2B5EF4-FFF2-40B4-BE49-F238E27FC236}">
                    <a16:creationId xmlns:a16="http://schemas.microsoft.com/office/drawing/2014/main" id="{2573D418-81B1-4504-9C97-DBA88109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634">
                <a:extLst>
                  <a:ext uri="{FF2B5EF4-FFF2-40B4-BE49-F238E27FC236}">
                    <a16:creationId xmlns:a16="http://schemas.microsoft.com/office/drawing/2014/main" id="{08E8296D-F5BA-4EA5-AC9D-B13C87F7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635">
                <a:extLst>
                  <a:ext uri="{FF2B5EF4-FFF2-40B4-BE49-F238E27FC236}">
                    <a16:creationId xmlns:a16="http://schemas.microsoft.com/office/drawing/2014/main" id="{2766DF6B-27E6-4941-9BA6-9232D0296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636">
                <a:extLst>
                  <a:ext uri="{FF2B5EF4-FFF2-40B4-BE49-F238E27FC236}">
                    <a16:creationId xmlns:a16="http://schemas.microsoft.com/office/drawing/2014/main" id="{3E03DEF9-FDFB-4111-9CEC-C85BA9F1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637">
                <a:extLst>
                  <a:ext uri="{FF2B5EF4-FFF2-40B4-BE49-F238E27FC236}">
                    <a16:creationId xmlns:a16="http://schemas.microsoft.com/office/drawing/2014/main" id="{7CE0B809-1355-4271-B57C-0057B6F2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638">
                <a:extLst>
                  <a:ext uri="{FF2B5EF4-FFF2-40B4-BE49-F238E27FC236}">
                    <a16:creationId xmlns:a16="http://schemas.microsoft.com/office/drawing/2014/main" id="{E7F233E6-D2FF-496A-858D-3D22B967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639">
                <a:extLst>
                  <a:ext uri="{FF2B5EF4-FFF2-40B4-BE49-F238E27FC236}">
                    <a16:creationId xmlns:a16="http://schemas.microsoft.com/office/drawing/2014/main" id="{B3BAFD3C-CE12-4CA1-8AFF-CEC08480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640">
                <a:extLst>
                  <a:ext uri="{FF2B5EF4-FFF2-40B4-BE49-F238E27FC236}">
                    <a16:creationId xmlns:a16="http://schemas.microsoft.com/office/drawing/2014/main" id="{859FF35B-FCCC-47CE-A91D-3F535A16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717549"/>
                <a:ext cx="319088" cy="320675"/>
              </a:xfrm>
              <a:custGeom>
                <a:avLst/>
                <a:gdLst>
                  <a:gd name="T0" fmla="*/ 9 w 152"/>
                  <a:gd name="T1" fmla="*/ 151 h 153"/>
                  <a:gd name="T2" fmla="*/ 5 w 152"/>
                  <a:gd name="T3" fmla="*/ 153 h 153"/>
                  <a:gd name="T4" fmla="*/ 0 w 152"/>
                  <a:gd name="T5" fmla="*/ 147 h 153"/>
                  <a:gd name="T6" fmla="*/ 2 w 152"/>
                  <a:gd name="T7" fmla="*/ 143 h 153"/>
                  <a:gd name="T8" fmla="*/ 2 w 152"/>
                  <a:gd name="T9" fmla="*/ 143 h 153"/>
                  <a:gd name="T10" fmla="*/ 145 w 152"/>
                  <a:gd name="T11" fmla="*/ 0 h 153"/>
                  <a:gd name="T12" fmla="*/ 152 w 152"/>
                  <a:gd name="T13" fmla="*/ 7 h 153"/>
                  <a:gd name="T14" fmla="*/ 9 w 152"/>
                  <a:gd name="T15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3">
                    <a:moveTo>
                      <a:pt x="9" y="151"/>
                    </a:moveTo>
                    <a:cubicBezTo>
                      <a:pt x="8" y="152"/>
                      <a:pt x="7" y="153"/>
                      <a:pt x="5" y="153"/>
                    </a:cubicBezTo>
                    <a:cubicBezTo>
                      <a:pt x="2" y="153"/>
                      <a:pt x="0" y="150"/>
                      <a:pt x="0" y="147"/>
                    </a:cubicBezTo>
                    <a:cubicBezTo>
                      <a:pt x="0" y="145"/>
                      <a:pt x="0" y="144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9" y="151"/>
                      <a:pt x="9" y="151"/>
                      <a:pt x="9" y="151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641">
                <a:extLst>
                  <a:ext uri="{FF2B5EF4-FFF2-40B4-BE49-F238E27FC236}">
                    <a16:creationId xmlns:a16="http://schemas.microsoft.com/office/drawing/2014/main" id="{C4F345AC-1D65-480B-9049-F975B8A09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5663" y="827087"/>
                <a:ext cx="53975" cy="53975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3"/>
                      <a:pt x="5" y="4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642">
                <a:extLst>
                  <a:ext uri="{FF2B5EF4-FFF2-40B4-BE49-F238E27FC236}">
                    <a16:creationId xmlns:a16="http://schemas.microsoft.com/office/drawing/2014/main" id="{F9666BEC-867D-4094-B099-23E1C6DFD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9151" y="863599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4" y="21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643">
                <a:extLst>
                  <a:ext uri="{FF2B5EF4-FFF2-40B4-BE49-F238E27FC236}">
                    <a16:creationId xmlns:a16="http://schemas.microsoft.com/office/drawing/2014/main" id="{03818663-2A1F-44B1-A969-9AF17A66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61051" y="901699"/>
                <a:ext cx="57150" cy="57150"/>
              </a:xfrm>
              <a:custGeom>
                <a:avLst/>
                <a:gdLst>
                  <a:gd name="T0" fmla="*/ 8 w 27"/>
                  <a:gd name="T1" fmla="*/ 0 h 27"/>
                  <a:gd name="T2" fmla="*/ 0 w 27"/>
                  <a:gd name="T3" fmla="*/ 8 h 27"/>
                  <a:gd name="T4" fmla="*/ 19 w 27"/>
                  <a:gd name="T5" fmla="*/ 27 h 27"/>
                  <a:gd name="T6" fmla="*/ 27 w 27"/>
                  <a:gd name="T7" fmla="*/ 19 h 27"/>
                  <a:gd name="T8" fmla="*/ 8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8" y="0"/>
                    </a:moveTo>
                    <a:cubicBezTo>
                      <a:pt x="6" y="3"/>
                      <a:pt x="3" y="5"/>
                      <a:pt x="0" y="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1" y="24"/>
                      <a:pt x="24" y="21"/>
                      <a:pt x="27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644">
                <a:extLst>
                  <a:ext uri="{FF2B5EF4-FFF2-40B4-BE49-F238E27FC236}">
                    <a16:creationId xmlns:a16="http://schemas.microsoft.com/office/drawing/2014/main" id="{649A7E45-C190-4740-8E73-1E7F8EA9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363" y="941387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645">
                <a:extLst>
                  <a:ext uri="{FF2B5EF4-FFF2-40B4-BE49-F238E27FC236}">
                    <a16:creationId xmlns:a16="http://schemas.microsoft.com/office/drawing/2014/main" id="{BA6E867C-ACBB-4454-9A43-C7815A8D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83263" y="979487"/>
                <a:ext cx="46038" cy="50800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6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646">
                <a:extLst>
                  <a:ext uri="{FF2B5EF4-FFF2-40B4-BE49-F238E27FC236}">
                    <a16:creationId xmlns:a16="http://schemas.microsoft.com/office/drawing/2014/main" id="{EBF17C33-E8F0-408E-A8A8-C5154D70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1008062"/>
                <a:ext cx="17463" cy="22225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4 h 10"/>
                  <a:gd name="T4" fmla="*/ 2 w 8"/>
                  <a:gd name="T5" fmla="*/ 4 h 10"/>
                  <a:gd name="T6" fmla="*/ 0 w 8"/>
                  <a:gd name="T7" fmla="*/ 8 h 10"/>
                  <a:gd name="T8" fmla="*/ 0 w 8"/>
                  <a:gd name="T9" fmla="*/ 10 h 10"/>
                  <a:gd name="T10" fmla="*/ 0 w 8"/>
                  <a:gd name="T11" fmla="*/ 10 h 10"/>
                  <a:gd name="T12" fmla="*/ 4 w 8"/>
                  <a:gd name="T13" fmla="*/ 6 h 10"/>
                  <a:gd name="T14" fmla="*/ 8 w 8"/>
                  <a:gd name="T15" fmla="*/ 3 h 10"/>
                  <a:gd name="T16" fmla="*/ 6 w 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647">
                <a:extLst>
                  <a:ext uri="{FF2B5EF4-FFF2-40B4-BE49-F238E27FC236}">
                    <a16:creationId xmlns:a16="http://schemas.microsoft.com/office/drawing/2014/main" id="{A0937193-F1D3-40E1-AE02-30637746E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38763" y="1663699"/>
                <a:ext cx="490538" cy="552450"/>
              </a:xfrm>
              <a:custGeom>
                <a:avLst/>
                <a:gdLst>
                  <a:gd name="T0" fmla="*/ 0 w 309"/>
                  <a:gd name="T1" fmla="*/ 278 h 348"/>
                  <a:gd name="T2" fmla="*/ 89 w 309"/>
                  <a:gd name="T3" fmla="*/ 348 h 348"/>
                  <a:gd name="T4" fmla="*/ 309 w 309"/>
                  <a:gd name="T5" fmla="*/ 70 h 348"/>
                  <a:gd name="T6" fmla="*/ 221 w 309"/>
                  <a:gd name="T7" fmla="*/ 0 h 348"/>
                  <a:gd name="T8" fmla="*/ 0 w 309"/>
                  <a:gd name="T9" fmla="*/ 27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48">
                    <a:moveTo>
                      <a:pt x="0" y="278"/>
                    </a:moveTo>
                    <a:lnTo>
                      <a:pt x="89" y="348"/>
                    </a:lnTo>
                    <a:lnTo>
                      <a:pt x="309" y="70"/>
                    </a:lnTo>
                    <a:lnTo>
                      <a:pt x="221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648">
                <a:extLst>
                  <a:ext uri="{FF2B5EF4-FFF2-40B4-BE49-F238E27FC236}">
                    <a16:creationId xmlns:a16="http://schemas.microsoft.com/office/drawing/2014/main" id="{176D0856-39A0-4B99-990F-EF29AEF4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5076" y="1663699"/>
                <a:ext cx="196850" cy="179388"/>
              </a:xfrm>
              <a:custGeom>
                <a:avLst/>
                <a:gdLst>
                  <a:gd name="T0" fmla="*/ 0 w 124"/>
                  <a:gd name="T1" fmla="*/ 46 h 113"/>
                  <a:gd name="T2" fmla="*/ 36 w 124"/>
                  <a:gd name="T3" fmla="*/ 0 h 113"/>
                  <a:gd name="T4" fmla="*/ 124 w 124"/>
                  <a:gd name="T5" fmla="*/ 70 h 113"/>
                  <a:gd name="T6" fmla="*/ 90 w 124"/>
                  <a:gd name="T7" fmla="*/ 113 h 113"/>
                  <a:gd name="T8" fmla="*/ 0 w 124"/>
                  <a:gd name="T9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13">
                    <a:moveTo>
                      <a:pt x="0" y="46"/>
                    </a:moveTo>
                    <a:lnTo>
                      <a:pt x="36" y="0"/>
                    </a:lnTo>
                    <a:lnTo>
                      <a:pt x="124" y="70"/>
                    </a:lnTo>
                    <a:lnTo>
                      <a:pt x="90" y="11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23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649">
                <a:extLst>
                  <a:ext uri="{FF2B5EF4-FFF2-40B4-BE49-F238E27FC236}">
                    <a16:creationId xmlns:a16="http://schemas.microsoft.com/office/drawing/2014/main" id="{E2768E29-5857-42B1-AAE4-9879B5B0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99001" y="1592262"/>
                <a:ext cx="219075" cy="215900"/>
              </a:xfrm>
              <a:custGeom>
                <a:avLst/>
                <a:gdLst>
                  <a:gd name="T0" fmla="*/ 6 w 104"/>
                  <a:gd name="T1" fmla="*/ 42 h 103"/>
                  <a:gd name="T2" fmla="*/ 9 w 104"/>
                  <a:gd name="T3" fmla="*/ 68 h 103"/>
                  <a:gd name="T4" fmla="*/ 46 w 104"/>
                  <a:gd name="T5" fmla="*/ 97 h 103"/>
                  <a:gd name="T6" fmla="*/ 72 w 104"/>
                  <a:gd name="T7" fmla="*/ 94 h 103"/>
                  <a:gd name="T8" fmla="*/ 98 w 104"/>
                  <a:gd name="T9" fmla="*/ 61 h 103"/>
                  <a:gd name="T10" fmla="*/ 95 w 104"/>
                  <a:gd name="T11" fmla="*/ 36 h 103"/>
                  <a:gd name="T12" fmla="*/ 57 w 104"/>
                  <a:gd name="T13" fmla="*/ 6 h 103"/>
                  <a:gd name="T14" fmla="*/ 32 w 104"/>
                  <a:gd name="T15" fmla="*/ 9 h 103"/>
                  <a:gd name="T16" fmla="*/ 6 w 104"/>
                  <a:gd name="T17" fmla="*/ 4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3">
                    <a:moveTo>
                      <a:pt x="6" y="42"/>
                    </a:moveTo>
                    <a:cubicBezTo>
                      <a:pt x="0" y="50"/>
                      <a:pt x="1" y="61"/>
                      <a:pt x="9" y="68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54" y="103"/>
                      <a:pt x="65" y="102"/>
                      <a:pt x="72" y="94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104" y="54"/>
                      <a:pt x="102" y="42"/>
                      <a:pt x="95" y="3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9" y="0"/>
                      <a:pt x="38" y="2"/>
                      <a:pt x="32" y="9"/>
                    </a:cubicBez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650">
                <a:extLst>
                  <a:ext uri="{FF2B5EF4-FFF2-40B4-BE49-F238E27FC236}">
                    <a16:creationId xmlns:a16="http://schemas.microsoft.com/office/drawing/2014/main" id="{629F90D2-74C0-4774-A109-1F2EEDC97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3401" y="758824"/>
                <a:ext cx="631825" cy="774700"/>
              </a:xfrm>
              <a:custGeom>
                <a:avLst/>
                <a:gdLst>
                  <a:gd name="T0" fmla="*/ 130 w 301"/>
                  <a:gd name="T1" fmla="*/ 168 h 369"/>
                  <a:gd name="T2" fmla="*/ 12 w 301"/>
                  <a:gd name="T3" fmla="*/ 360 h 369"/>
                  <a:gd name="T4" fmla="*/ 171 w 301"/>
                  <a:gd name="T5" fmla="*/ 201 h 369"/>
                  <a:gd name="T6" fmla="*/ 290 w 301"/>
                  <a:gd name="T7" fmla="*/ 9 h 369"/>
                  <a:gd name="T8" fmla="*/ 130 w 301"/>
                  <a:gd name="T9" fmla="*/ 16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69">
                    <a:moveTo>
                      <a:pt x="130" y="168"/>
                    </a:moveTo>
                    <a:cubicBezTo>
                      <a:pt x="53" y="265"/>
                      <a:pt x="0" y="351"/>
                      <a:pt x="12" y="360"/>
                    </a:cubicBezTo>
                    <a:cubicBezTo>
                      <a:pt x="23" y="369"/>
                      <a:pt x="95" y="298"/>
                      <a:pt x="171" y="201"/>
                    </a:cubicBezTo>
                    <a:cubicBezTo>
                      <a:pt x="248" y="104"/>
                      <a:pt x="301" y="18"/>
                      <a:pt x="290" y="9"/>
                    </a:cubicBezTo>
                    <a:cubicBezTo>
                      <a:pt x="278" y="0"/>
                      <a:pt x="207" y="71"/>
                      <a:pt x="130" y="168"/>
                    </a:cubicBez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651">
                <a:extLst>
                  <a:ext uri="{FF2B5EF4-FFF2-40B4-BE49-F238E27FC236}">
                    <a16:creationId xmlns:a16="http://schemas.microsoft.com/office/drawing/2014/main" id="{3C64DA7C-7E74-416D-9254-8B700077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64163" y="2065337"/>
                <a:ext cx="206375" cy="174625"/>
              </a:xfrm>
              <a:custGeom>
                <a:avLst/>
                <a:gdLst>
                  <a:gd name="T0" fmla="*/ 2 w 98"/>
                  <a:gd name="T1" fmla="*/ 12 h 83"/>
                  <a:gd name="T2" fmla="*/ 2 w 98"/>
                  <a:gd name="T3" fmla="*/ 18 h 83"/>
                  <a:gd name="T4" fmla="*/ 83 w 98"/>
                  <a:gd name="T5" fmla="*/ 82 h 83"/>
                  <a:gd name="T6" fmla="*/ 88 w 98"/>
                  <a:gd name="T7" fmla="*/ 81 h 83"/>
                  <a:gd name="T8" fmla="*/ 96 w 98"/>
                  <a:gd name="T9" fmla="*/ 71 h 83"/>
                  <a:gd name="T10" fmla="*/ 96 w 98"/>
                  <a:gd name="T11" fmla="*/ 65 h 83"/>
                  <a:gd name="T12" fmla="*/ 15 w 98"/>
                  <a:gd name="T13" fmla="*/ 2 h 83"/>
                  <a:gd name="T14" fmla="*/ 10 w 98"/>
                  <a:gd name="T15" fmla="*/ 2 h 83"/>
                  <a:gd name="T16" fmla="*/ 2 w 98"/>
                  <a:gd name="T17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83">
                    <a:moveTo>
                      <a:pt x="2" y="12"/>
                    </a:moveTo>
                    <a:cubicBezTo>
                      <a:pt x="0" y="14"/>
                      <a:pt x="0" y="17"/>
                      <a:pt x="2" y="18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3"/>
                      <a:pt x="87" y="83"/>
                      <a:pt x="88" y="8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8" y="69"/>
                      <a:pt x="97" y="67"/>
                      <a:pt x="96" y="6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0"/>
                      <a:pt x="11" y="1"/>
                      <a:pt x="10" y="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652">
                <a:extLst>
                  <a:ext uri="{FF2B5EF4-FFF2-40B4-BE49-F238E27FC236}">
                    <a16:creationId xmlns:a16="http://schemas.microsoft.com/office/drawing/2014/main" id="{11FB5D20-FE43-4687-90AD-926FF24D1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83238" y="782637"/>
                <a:ext cx="874713" cy="877888"/>
              </a:xfrm>
              <a:custGeom>
                <a:avLst/>
                <a:gdLst>
                  <a:gd name="T0" fmla="*/ 277 w 417"/>
                  <a:gd name="T1" fmla="*/ 0 h 419"/>
                  <a:gd name="T2" fmla="*/ 379 w 417"/>
                  <a:gd name="T3" fmla="*/ 209 h 419"/>
                  <a:gd name="T4" fmla="*/ 411 w 417"/>
                  <a:gd name="T5" fmla="*/ 234 h 419"/>
                  <a:gd name="T6" fmla="*/ 265 w 417"/>
                  <a:gd name="T7" fmla="*/ 419 h 419"/>
                  <a:gd name="T8" fmla="*/ 236 w 417"/>
                  <a:gd name="T9" fmla="*/ 396 h 419"/>
                  <a:gd name="T10" fmla="*/ 0 w 417"/>
                  <a:gd name="T11" fmla="*/ 351 h 419"/>
                  <a:gd name="T12" fmla="*/ 156 w 417"/>
                  <a:gd name="T13" fmla="*/ 183 h 419"/>
                  <a:gd name="T14" fmla="*/ 277 w 417"/>
                  <a:gd name="T1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7" h="419">
                    <a:moveTo>
                      <a:pt x="277" y="0"/>
                    </a:moveTo>
                    <a:cubicBezTo>
                      <a:pt x="277" y="0"/>
                      <a:pt x="306" y="152"/>
                      <a:pt x="379" y="209"/>
                    </a:cubicBezTo>
                    <a:cubicBezTo>
                      <a:pt x="417" y="239"/>
                      <a:pt x="411" y="234"/>
                      <a:pt x="411" y="234"/>
                    </a:cubicBezTo>
                    <a:cubicBezTo>
                      <a:pt x="265" y="419"/>
                      <a:pt x="265" y="419"/>
                      <a:pt x="265" y="419"/>
                    </a:cubicBezTo>
                    <a:cubicBezTo>
                      <a:pt x="265" y="419"/>
                      <a:pt x="261" y="416"/>
                      <a:pt x="236" y="396"/>
                    </a:cubicBezTo>
                    <a:cubicBezTo>
                      <a:pt x="156" y="333"/>
                      <a:pt x="0" y="351"/>
                      <a:pt x="0" y="351"/>
                    </a:cubicBezTo>
                    <a:cubicBezTo>
                      <a:pt x="0" y="351"/>
                      <a:pt x="85" y="273"/>
                      <a:pt x="156" y="183"/>
                    </a:cubicBezTo>
                    <a:cubicBezTo>
                      <a:pt x="227" y="9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653">
                <a:extLst>
                  <a:ext uri="{FF2B5EF4-FFF2-40B4-BE49-F238E27FC236}">
                    <a16:creationId xmlns:a16="http://schemas.microsoft.com/office/drawing/2014/main" id="{B7729B80-7371-4B54-92EE-889ECC94D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30788" y="1271587"/>
                <a:ext cx="573088" cy="587375"/>
              </a:xfrm>
              <a:custGeom>
                <a:avLst/>
                <a:gdLst>
                  <a:gd name="T0" fmla="*/ 225 w 273"/>
                  <a:gd name="T1" fmla="*/ 63 h 280"/>
                  <a:gd name="T2" fmla="*/ 241 w 273"/>
                  <a:gd name="T3" fmla="*/ 196 h 280"/>
                  <a:gd name="T4" fmla="*/ 211 w 273"/>
                  <a:gd name="T5" fmla="*/ 233 h 280"/>
                  <a:gd name="T6" fmla="*/ 79 w 273"/>
                  <a:gd name="T7" fmla="*/ 248 h 280"/>
                  <a:gd name="T8" fmla="*/ 0 w 273"/>
                  <a:gd name="T9" fmla="*/ 185 h 280"/>
                  <a:gd name="T10" fmla="*/ 146 w 273"/>
                  <a:gd name="T11" fmla="*/ 0 h 280"/>
                  <a:gd name="T12" fmla="*/ 225 w 273"/>
                  <a:gd name="T13" fmla="*/ 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80">
                    <a:moveTo>
                      <a:pt x="225" y="63"/>
                    </a:moveTo>
                    <a:cubicBezTo>
                      <a:pt x="266" y="96"/>
                      <a:pt x="273" y="155"/>
                      <a:pt x="241" y="196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179" y="273"/>
                      <a:pt x="120" y="280"/>
                      <a:pt x="79" y="24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225" y="63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654">
                <a:extLst>
                  <a:ext uri="{FF2B5EF4-FFF2-40B4-BE49-F238E27FC236}">
                    <a16:creationId xmlns:a16="http://schemas.microsoft.com/office/drawing/2014/main" id="{FFFFBD89-DABA-4E7C-9054-F4828065D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613401" y="773112"/>
                <a:ext cx="631825" cy="746125"/>
              </a:xfrm>
              <a:custGeom>
                <a:avLst/>
                <a:gdLst>
                  <a:gd name="T0" fmla="*/ 251 w 301"/>
                  <a:gd name="T1" fmla="*/ 50 h 355"/>
                  <a:gd name="T2" fmla="*/ 241 w 301"/>
                  <a:gd name="T3" fmla="*/ 67 h 355"/>
                  <a:gd name="T4" fmla="*/ 157 w 301"/>
                  <a:gd name="T5" fmla="*/ 183 h 355"/>
                  <a:gd name="T6" fmla="*/ 64 w 301"/>
                  <a:gd name="T7" fmla="*/ 291 h 355"/>
                  <a:gd name="T8" fmla="*/ 50 w 301"/>
                  <a:gd name="T9" fmla="*/ 305 h 355"/>
                  <a:gd name="T10" fmla="*/ 60 w 301"/>
                  <a:gd name="T11" fmla="*/ 288 h 355"/>
                  <a:gd name="T12" fmla="*/ 144 w 301"/>
                  <a:gd name="T13" fmla="*/ 172 h 355"/>
                  <a:gd name="T14" fmla="*/ 237 w 301"/>
                  <a:gd name="T15" fmla="*/ 64 h 355"/>
                  <a:gd name="T16" fmla="*/ 251 w 301"/>
                  <a:gd name="T17" fmla="*/ 50 h 355"/>
                  <a:gd name="T18" fmla="*/ 288 w 301"/>
                  <a:gd name="T19" fmla="*/ 1 h 355"/>
                  <a:gd name="T20" fmla="*/ 130 w 301"/>
                  <a:gd name="T21" fmla="*/ 161 h 355"/>
                  <a:gd name="T22" fmla="*/ 12 w 301"/>
                  <a:gd name="T23" fmla="*/ 353 h 355"/>
                  <a:gd name="T24" fmla="*/ 14 w 301"/>
                  <a:gd name="T25" fmla="*/ 354 h 355"/>
                  <a:gd name="T26" fmla="*/ 171 w 301"/>
                  <a:gd name="T27" fmla="*/ 194 h 355"/>
                  <a:gd name="T28" fmla="*/ 290 w 301"/>
                  <a:gd name="T29" fmla="*/ 2 h 355"/>
                  <a:gd name="T30" fmla="*/ 288 w 301"/>
                  <a:gd name="T31" fmla="*/ 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355">
                    <a:moveTo>
                      <a:pt x="251" y="50"/>
                    </a:moveTo>
                    <a:cubicBezTo>
                      <a:pt x="248" y="55"/>
                      <a:pt x="245" y="61"/>
                      <a:pt x="241" y="67"/>
                    </a:cubicBezTo>
                    <a:cubicBezTo>
                      <a:pt x="219" y="101"/>
                      <a:pt x="190" y="142"/>
                      <a:pt x="157" y="183"/>
                    </a:cubicBezTo>
                    <a:cubicBezTo>
                      <a:pt x="125" y="224"/>
                      <a:pt x="92" y="262"/>
                      <a:pt x="64" y="291"/>
                    </a:cubicBezTo>
                    <a:cubicBezTo>
                      <a:pt x="59" y="296"/>
                      <a:pt x="54" y="301"/>
                      <a:pt x="50" y="305"/>
                    </a:cubicBezTo>
                    <a:cubicBezTo>
                      <a:pt x="53" y="300"/>
                      <a:pt x="57" y="294"/>
                      <a:pt x="60" y="288"/>
                    </a:cubicBezTo>
                    <a:cubicBezTo>
                      <a:pt x="82" y="254"/>
                      <a:pt x="112" y="213"/>
                      <a:pt x="144" y="172"/>
                    </a:cubicBezTo>
                    <a:cubicBezTo>
                      <a:pt x="177" y="131"/>
                      <a:pt x="210" y="93"/>
                      <a:pt x="237" y="64"/>
                    </a:cubicBezTo>
                    <a:cubicBezTo>
                      <a:pt x="243" y="59"/>
                      <a:pt x="247" y="54"/>
                      <a:pt x="251" y="50"/>
                    </a:cubicBezTo>
                    <a:moveTo>
                      <a:pt x="288" y="1"/>
                    </a:moveTo>
                    <a:cubicBezTo>
                      <a:pt x="271" y="0"/>
                      <a:pt x="203" y="69"/>
                      <a:pt x="130" y="161"/>
                    </a:cubicBezTo>
                    <a:cubicBezTo>
                      <a:pt x="53" y="258"/>
                      <a:pt x="0" y="344"/>
                      <a:pt x="12" y="353"/>
                    </a:cubicBezTo>
                    <a:cubicBezTo>
                      <a:pt x="12" y="354"/>
                      <a:pt x="13" y="354"/>
                      <a:pt x="14" y="354"/>
                    </a:cubicBezTo>
                    <a:cubicBezTo>
                      <a:pt x="30" y="355"/>
                      <a:pt x="98" y="286"/>
                      <a:pt x="171" y="194"/>
                    </a:cubicBezTo>
                    <a:cubicBezTo>
                      <a:pt x="248" y="97"/>
                      <a:pt x="301" y="11"/>
                      <a:pt x="290" y="2"/>
                    </a:cubicBezTo>
                    <a:cubicBezTo>
                      <a:pt x="289" y="1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655">
                <a:extLst>
                  <a:ext uri="{FF2B5EF4-FFF2-40B4-BE49-F238E27FC236}">
                    <a16:creationId xmlns:a16="http://schemas.microsoft.com/office/drawing/2014/main" id="{B8CE5738-6B60-4B21-9297-9C0DD03A9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0038" y="1038224"/>
                <a:ext cx="166688" cy="196850"/>
              </a:xfrm>
              <a:custGeom>
                <a:avLst/>
                <a:gdLst>
                  <a:gd name="T0" fmla="*/ 16 w 80"/>
                  <a:gd name="T1" fmla="*/ 27 h 94"/>
                  <a:gd name="T2" fmla="*/ 80 w 80"/>
                  <a:gd name="T3" fmla="*/ 7 h 94"/>
                  <a:gd name="T4" fmla="*/ 12 w 80"/>
                  <a:gd name="T5" fmla="*/ 94 h 94"/>
                  <a:gd name="T6" fmla="*/ 16 w 80"/>
                  <a:gd name="T7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16" y="27"/>
                    </a:moveTo>
                    <a:cubicBezTo>
                      <a:pt x="32" y="7"/>
                      <a:pt x="57" y="0"/>
                      <a:pt x="80" y="7"/>
                    </a:cubicBezTo>
                    <a:cubicBezTo>
                      <a:pt x="56" y="35"/>
                      <a:pt x="33" y="64"/>
                      <a:pt x="12" y="94"/>
                    </a:cubicBezTo>
                    <a:cubicBezTo>
                      <a:pt x="0" y="74"/>
                      <a:pt x="0" y="47"/>
                      <a:pt x="16" y="27"/>
                    </a:cubicBezTo>
                    <a:close/>
                  </a:path>
                </a:pathLst>
              </a:custGeom>
              <a:solidFill>
                <a:srgbClr val="424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657">
                <a:extLst>
                  <a:ext uri="{FF2B5EF4-FFF2-40B4-BE49-F238E27FC236}">
                    <a16:creationId xmlns:a16="http://schemas.microsoft.com/office/drawing/2014/main" id="{53700ABE-B357-4EF8-8BB2-0AEBCC99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94300" y="1803400"/>
                <a:ext cx="84138" cy="101600"/>
              </a:xfrm>
              <a:custGeom>
                <a:avLst/>
                <a:gdLst>
                  <a:gd name="T0" fmla="*/ 0 w 53"/>
                  <a:gd name="T1" fmla="*/ 54 h 64"/>
                  <a:gd name="T2" fmla="*/ 10 w 53"/>
                  <a:gd name="T3" fmla="*/ 64 h 64"/>
                  <a:gd name="T4" fmla="*/ 53 w 53"/>
                  <a:gd name="T5" fmla="*/ 8 h 64"/>
                  <a:gd name="T6" fmla="*/ 44 w 53"/>
                  <a:gd name="T7" fmla="*/ 0 h 64"/>
                  <a:gd name="T8" fmla="*/ 0 w 53"/>
                  <a:gd name="T9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0" y="54"/>
                    </a:moveTo>
                    <a:lnTo>
                      <a:pt x="10" y="64"/>
                    </a:lnTo>
                    <a:lnTo>
                      <a:pt x="53" y="8"/>
                    </a:lnTo>
                    <a:lnTo>
                      <a:pt x="4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658">
                <a:extLst>
                  <a:ext uri="{FF2B5EF4-FFF2-40B4-BE49-F238E27FC236}">
                    <a16:creationId xmlns:a16="http://schemas.microsoft.com/office/drawing/2014/main" id="{124A52DB-F9EA-496A-9244-09E5464A2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5463" y="771525"/>
                <a:ext cx="623888" cy="762000"/>
              </a:xfrm>
              <a:custGeom>
                <a:avLst/>
                <a:gdLst>
                  <a:gd name="T0" fmla="*/ 72 w 297"/>
                  <a:gd name="T1" fmla="*/ 261 h 363"/>
                  <a:gd name="T2" fmla="*/ 54 w 297"/>
                  <a:gd name="T3" fmla="*/ 289 h 363"/>
                  <a:gd name="T4" fmla="*/ 36 w 297"/>
                  <a:gd name="T5" fmla="*/ 318 h 363"/>
                  <a:gd name="T6" fmla="*/ 61 w 297"/>
                  <a:gd name="T7" fmla="*/ 294 h 363"/>
                  <a:gd name="T8" fmla="*/ 155 w 297"/>
                  <a:gd name="T9" fmla="*/ 185 h 363"/>
                  <a:gd name="T10" fmla="*/ 239 w 297"/>
                  <a:gd name="T11" fmla="*/ 68 h 363"/>
                  <a:gd name="T12" fmla="*/ 257 w 297"/>
                  <a:gd name="T13" fmla="*/ 39 h 363"/>
                  <a:gd name="T14" fmla="*/ 251 w 297"/>
                  <a:gd name="T15" fmla="*/ 45 h 363"/>
                  <a:gd name="T16" fmla="*/ 256 w 297"/>
                  <a:gd name="T17" fmla="*/ 19 h 363"/>
                  <a:gd name="T18" fmla="*/ 286 w 297"/>
                  <a:gd name="T19" fmla="*/ 3 h 363"/>
                  <a:gd name="T20" fmla="*/ 167 w 297"/>
                  <a:gd name="T21" fmla="*/ 195 h 363"/>
                  <a:gd name="T22" fmla="*/ 8 w 297"/>
                  <a:gd name="T23" fmla="*/ 354 h 363"/>
                  <a:gd name="T24" fmla="*/ 51 w 297"/>
                  <a:gd name="T25" fmla="*/ 264 h 363"/>
                  <a:gd name="T26" fmla="*/ 72 w 297"/>
                  <a:gd name="T27" fmla="*/ 261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363">
                    <a:moveTo>
                      <a:pt x="72" y="261"/>
                    </a:moveTo>
                    <a:cubicBezTo>
                      <a:pt x="66" y="271"/>
                      <a:pt x="60" y="280"/>
                      <a:pt x="54" y="289"/>
                    </a:cubicBezTo>
                    <a:cubicBezTo>
                      <a:pt x="46" y="300"/>
                      <a:pt x="41" y="310"/>
                      <a:pt x="36" y="318"/>
                    </a:cubicBezTo>
                    <a:cubicBezTo>
                      <a:pt x="43" y="312"/>
                      <a:pt x="51" y="304"/>
                      <a:pt x="61" y="294"/>
                    </a:cubicBezTo>
                    <a:cubicBezTo>
                      <a:pt x="89" y="265"/>
                      <a:pt x="122" y="226"/>
                      <a:pt x="155" y="185"/>
                    </a:cubicBezTo>
                    <a:cubicBezTo>
                      <a:pt x="188" y="144"/>
                      <a:pt x="218" y="102"/>
                      <a:pt x="239" y="68"/>
                    </a:cubicBezTo>
                    <a:cubicBezTo>
                      <a:pt x="247" y="56"/>
                      <a:pt x="253" y="47"/>
                      <a:pt x="257" y="39"/>
                    </a:cubicBezTo>
                    <a:cubicBezTo>
                      <a:pt x="255" y="41"/>
                      <a:pt x="253" y="43"/>
                      <a:pt x="251" y="45"/>
                    </a:cubicBezTo>
                    <a:cubicBezTo>
                      <a:pt x="255" y="36"/>
                      <a:pt x="257" y="28"/>
                      <a:pt x="256" y="19"/>
                    </a:cubicBezTo>
                    <a:cubicBezTo>
                      <a:pt x="271" y="6"/>
                      <a:pt x="282" y="0"/>
                      <a:pt x="286" y="3"/>
                    </a:cubicBezTo>
                    <a:cubicBezTo>
                      <a:pt x="297" y="12"/>
                      <a:pt x="244" y="98"/>
                      <a:pt x="167" y="195"/>
                    </a:cubicBezTo>
                    <a:cubicBezTo>
                      <a:pt x="91" y="292"/>
                      <a:pt x="19" y="363"/>
                      <a:pt x="8" y="354"/>
                    </a:cubicBezTo>
                    <a:cubicBezTo>
                      <a:pt x="0" y="349"/>
                      <a:pt x="18" y="313"/>
                      <a:pt x="51" y="264"/>
                    </a:cubicBezTo>
                    <a:lnTo>
                      <a:pt x="72" y="261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659">
                <a:extLst>
                  <a:ext uri="{FF2B5EF4-FFF2-40B4-BE49-F238E27FC236}">
                    <a16:creationId xmlns:a16="http://schemas.microsoft.com/office/drawing/2014/main" id="{5A79780A-E849-4E65-B22E-7C07FBFE7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42013" y="2546350"/>
                <a:ext cx="358775" cy="171450"/>
              </a:xfrm>
              <a:custGeom>
                <a:avLst/>
                <a:gdLst>
                  <a:gd name="T0" fmla="*/ 134 w 226"/>
                  <a:gd name="T1" fmla="*/ 0 h 108"/>
                  <a:gd name="T2" fmla="*/ 0 w 226"/>
                  <a:gd name="T3" fmla="*/ 34 h 108"/>
                  <a:gd name="T4" fmla="*/ 226 w 226"/>
                  <a:gd name="T5" fmla="*/ 108 h 108"/>
                  <a:gd name="T6" fmla="*/ 134 w 226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08">
                    <a:moveTo>
                      <a:pt x="134" y="0"/>
                    </a:moveTo>
                    <a:lnTo>
                      <a:pt x="0" y="34"/>
                    </a:lnTo>
                    <a:lnTo>
                      <a:pt x="226" y="10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660">
                <a:extLst>
                  <a:ext uri="{FF2B5EF4-FFF2-40B4-BE49-F238E27FC236}">
                    <a16:creationId xmlns:a16="http://schemas.microsoft.com/office/drawing/2014/main" id="{036222DF-8BE9-4A46-BF88-058BA8F0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428625" cy="325438"/>
              </a:xfrm>
              <a:custGeom>
                <a:avLst/>
                <a:gdLst>
                  <a:gd name="T0" fmla="*/ 226 w 270"/>
                  <a:gd name="T1" fmla="*/ 205 h 205"/>
                  <a:gd name="T2" fmla="*/ 0 w 270"/>
                  <a:gd name="T3" fmla="*/ 132 h 205"/>
                  <a:gd name="T4" fmla="*/ 44 w 270"/>
                  <a:gd name="T5" fmla="*/ 0 h 205"/>
                  <a:gd name="T6" fmla="*/ 270 w 270"/>
                  <a:gd name="T7" fmla="*/ 73 h 205"/>
                  <a:gd name="T8" fmla="*/ 226 w 270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05">
                    <a:moveTo>
                      <a:pt x="226" y="205"/>
                    </a:moveTo>
                    <a:lnTo>
                      <a:pt x="0" y="132"/>
                    </a:lnTo>
                    <a:lnTo>
                      <a:pt x="44" y="0"/>
                    </a:lnTo>
                    <a:lnTo>
                      <a:pt x="270" y="73"/>
                    </a:lnTo>
                    <a:lnTo>
                      <a:pt x="226" y="205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661">
                <a:extLst>
                  <a:ext uri="{FF2B5EF4-FFF2-40B4-BE49-F238E27FC236}">
                    <a16:creationId xmlns:a16="http://schemas.microsoft.com/office/drawing/2014/main" id="{8A3311C3-8120-4A69-92E4-5F341DBD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600325"/>
                <a:ext cx="168275" cy="209550"/>
              </a:xfrm>
              <a:custGeom>
                <a:avLst/>
                <a:gdLst>
                  <a:gd name="T0" fmla="*/ 106 w 106"/>
                  <a:gd name="T1" fmla="*/ 94 h 132"/>
                  <a:gd name="T2" fmla="*/ 43 w 106"/>
                  <a:gd name="T3" fmla="*/ 0 h 132"/>
                  <a:gd name="T4" fmla="*/ 0 w 106"/>
                  <a:gd name="T5" fmla="*/ 132 h 132"/>
                  <a:gd name="T6" fmla="*/ 106 w 106"/>
                  <a:gd name="T7" fmla="*/ 94 h 132"/>
                  <a:gd name="T8" fmla="*/ 43 w 106"/>
                  <a:gd name="T9" fmla="*/ 0 h 132"/>
                  <a:gd name="T10" fmla="*/ 0 w 106"/>
                  <a:gd name="T11" fmla="*/ 132 h 132"/>
                  <a:gd name="T12" fmla="*/ 106 w 106"/>
                  <a:gd name="T13" fmla="*/ 9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32">
                    <a:moveTo>
                      <a:pt x="106" y="94"/>
                    </a:move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662">
                <a:extLst>
                  <a:ext uri="{FF2B5EF4-FFF2-40B4-BE49-F238E27FC236}">
                    <a16:creationId xmlns:a16="http://schemas.microsoft.com/office/drawing/2014/main" id="{E7C341C8-713B-459C-9EC6-2FEF9C834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53100" y="2716212"/>
                <a:ext cx="166688" cy="209550"/>
              </a:xfrm>
              <a:custGeom>
                <a:avLst/>
                <a:gdLst>
                  <a:gd name="T0" fmla="*/ 0 w 105"/>
                  <a:gd name="T1" fmla="*/ 38 h 132"/>
                  <a:gd name="T2" fmla="*/ 105 w 105"/>
                  <a:gd name="T3" fmla="*/ 0 h 132"/>
                  <a:gd name="T4" fmla="*/ 63 w 105"/>
                  <a:gd name="T5" fmla="*/ 132 h 132"/>
                  <a:gd name="T6" fmla="*/ 0 w 105"/>
                  <a:gd name="T7" fmla="*/ 38 h 132"/>
                  <a:gd name="T8" fmla="*/ 105 w 105"/>
                  <a:gd name="T9" fmla="*/ 0 h 132"/>
                  <a:gd name="T10" fmla="*/ 63 w 105"/>
                  <a:gd name="T11" fmla="*/ 132 h 132"/>
                  <a:gd name="T12" fmla="*/ 0 w 105"/>
                  <a:gd name="T13" fmla="*/ 3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32">
                    <a:moveTo>
                      <a:pt x="0" y="38"/>
                    </a:move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663">
                <a:extLst>
                  <a:ext uri="{FF2B5EF4-FFF2-40B4-BE49-F238E27FC236}">
                    <a16:creationId xmlns:a16="http://schemas.microsoft.com/office/drawing/2014/main" id="{A73D931D-8CBF-4A86-AA45-A5E051D1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69850" cy="209550"/>
              </a:xfrm>
              <a:custGeom>
                <a:avLst/>
                <a:gdLst>
                  <a:gd name="T0" fmla="*/ 44 w 44"/>
                  <a:gd name="T1" fmla="*/ 0 h 132"/>
                  <a:gd name="T2" fmla="*/ 0 w 44"/>
                  <a:gd name="T3" fmla="*/ 132 h 132"/>
                  <a:gd name="T4" fmla="*/ 1 w 44"/>
                  <a:gd name="T5" fmla="*/ 132 h 132"/>
                  <a:gd name="T6" fmla="*/ 44 w 44"/>
                  <a:gd name="T7" fmla="*/ 0 h 132"/>
                  <a:gd name="T8" fmla="*/ 44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4" y="0"/>
                    </a:moveTo>
                    <a:lnTo>
                      <a:pt x="0" y="132"/>
                    </a:lnTo>
                    <a:lnTo>
                      <a:pt x="1" y="132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664">
                <a:extLst>
                  <a:ext uri="{FF2B5EF4-FFF2-40B4-BE49-F238E27FC236}">
                    <a16:creationId xmlns:a16="http://schemas.microsoft.com/office/drawing/2014/main" id="{CBE9BE11-889F-43FE-B81E-0EEA0A44E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749550"/>
                <a:ext cx="357188" cy="176213"/>
              </a:xfrm>
              <a:custGeom>
                <a:avLst/>
                <a:gdLst>
                  <a:gd name="T0" fmla="*/ 162 w 225"/>
                  <a:gd name="T1" fmla="*/ 17 h 111"/>
                  <a:gd name="T2" fmla="*/ 106 w 225"/>
                  <a:gd name="T3" fmla="*/ 0 h 111"/>
                  <a:gd name="T4" fmla="*/ 106 w 225"/>
                  <a:gd name="T5" fmla="*/ 0 h 111"/>
                  <a:gd name="T6" fmla="*/ 0 w 225"/>
                  <a:gd name="T7" fmla="*/ 38 h 111"/>
                  <a:gd name="T8" fmla="*/ 225 w 225"/>
                  <a:gd name="T9" fmla="*/ 111 h 111"/>
                  <a:gd name="T10" fmla="*/ 162 w 225"/>
                  <a:gd name="T11" fmla="*/ 17 h 111"/>
                  <a:gd name="T12" fmla="*/ 162 w 225"/>
                  <a:gd name="T1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11">
                    <a:moveTo>
                      <a:pt x="162" y="17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0" y="38"/>
                    </a:lnTo>
                    <a:lnTo>
                      <a:pt x="225" y="111"/>
                    </a:lnTo>
                    <a:lnTo>
                      <a:pt x="162" y="17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D65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665">
                <a:extLst>
                  <a:ext uri="{FF2B5EF4-FFF2-40B4-BE49-F238E27FC236}">
                    <a16:creationId xmlns:a16="http://schemas.microsoft.com/office/drawing/2014/main" id="{67697C17-5A92-483D-9E04-5D5D6F8B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53088" y="2716212"/>
                <a:ext cx="69850" cy="209550"/>
              </a:xfrm>
              <a:custGeom>
                <a:avLst/>
                <a:gdLst>
                  <a:gd name="T0" fmla="*/ 42 w 44"/>
                  <a:gd name="T1" fmla="*/ 0 h 132"/>
                  <a:gd name="T2" fmla="*/ 0 w 44"/>
                  <a:gd name="T3" fmla="*/ 132 h 132"/>
                  <a:gd name="T4" fmla="*/ 0 w 44"/>
                  <a:gd name="T5" fmla="*/ 132 h 132"/>
                  <a:gd name="T6" fmla="*/ 44 w 44"/>
                  <a:gd name="T7" fmla="*/ 0 h 132"/>
                  <a:gd name="T8" fmla="*/ 42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2" y="0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666">
                <a:extLst>
                  <a:ext uri="{FF2B5EF4-FFF2-40B4-BE49-F238E27FC236}">
                    <a16:creationId xmlns:a16="http://schemas.microsoft.com/office/drawing/2014/main" id="{3E4DE871-50D1-4219-9E13-9F479FB23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42013" y="2600325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667">
                <a:extLst>
                  <a:ext uri="{FF2B5EF4-FFF2-40B4-BE49-F238E27FC236}">
                    <a16:creationId xmlns:a16="http://schemas.microsoft.com/office/drawing/2014/main" id="{23A56C6F-F6A0-4C8C-AB89-E06D0FC21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2716212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Oval 668">
                <a:extLst>
                  <a:ext uri="{FF2B5EF4-FFF2-40B4-BE49-F238E27FC236}">
                    <a16:creationId xmlns:a16="http://schemas.microsoft.com/office/drawing/2014/main" id="{ABDE0B43-1413-4517-BBAB-D64027F9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427037"/>
                <a:ext cx="512763" cy="512763"/>
              </a:xfrm>
              <a:prstGeom prst="ellipse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669">
                <a:extLst>
                  <a:ext uri="{FF2B5EF4-FFF2-40B4-BE49-F238E27FC236}">
                    <a16:creationId xmlns:a16="http://schemas.microsoft.com/office/drawing/2014/main" id="{EA053746-1F0F-4BF5-AAF7-1A6B26863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4738" y="80486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Oval 670">
                <a:extLst>
                  <a:ext uri="{FF2B5EF4-FFF2-40B4-BE49-F238E27FC236}">
                    <a16:creationId xmlns:a16="http://schemas.microsoft.com/office/drawing/2014/main" id="{4B3C03BE-3DBA-497B-8414-9AC7274FB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396163" y="717550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671">
                <a:extLst>
                  <a:ext uri="{FF2B5EF4-FFF2-40B4-BE49-F238E27FC236}">
                    <a16:creationId xmlns:a16="http://schemas.microsoft.com/office/drawing/2014/main" id="{1932CD11-2A90-42FF-BA62-80FAA0D8F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652462"/>
                <a:ext cx="9525" cy="6350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1 h 3"/>
                  <a:gd name="T6" fmla="*/ 5 w 5"/>
                  <a:gd name="T7" fmla="*/ 1 h 3"/>
                  <a:gd name="T8" fmla="*/ 3 w 5"/>
                  <a:gd name="T9" fmla="*/ 0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2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672">
                <a:extLst>
                  <a:ext uri="{FF2B5EF4-FFF2-40B4-BE49-F238E27FC236}">
                    <a16:creationId xmlns:a16="http://schemas.microsoft.com/office/drawing/2014/main" id="{651CB0B2-086B-4A06-9C7C-EAE809308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8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673">
                <a:extLst>
                  <a:ext uri="{FF2B5EF4-FFF2-40B4-BE49-F238E27FC236}">
                    <a16:creationId xmlns:a16="http://schemas.microsoft.com/office/drawing/2014/main" id="{589A239B-F625-45C0-A2C8-2F189F350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482600"/>
                <a:ext cx="50800" cy="61913"/>
              </a:xfrm>
              <a:custGeom>
                <a:avLst/>
                <a:gdLst>
                  <a:gd name="T0" fmla="*/ 7 w 24"/>
                  <a:gd name="T1" fmla="*/ 12 h 30"/>
                  <a:gd name="T2" fmla="*/ 6 w 24"/>
                  <a:gd name="T3" fmla="*/ 15 h 30"/>
                  <a:gd name="T4" fmla="*/ 6 w 24"/>
                  <a:gd name="T5" fmla="*/ 15 h 30"/>
                  <a:gd name="T6" fmla="*/ 6 w 24"/>
                  <a:gd name="T7" fmla="*/ 17 h 30"/>
                  <a:gd name="T8" fmla="*/ 7 w 24"/>
                  <a:gd name="T9" fmla="*/ 16 h 30"/>
                  <a:gd name="T10" fmla="*/ 5 w 24"/>
                  <a:gd name="T11" fmla="*/ 22 h 30"/>
                  <a:gd name="T12" fmla="*/ 3 w 24"/>
                  <a:gd name="T13" fmla="*/ 23 h 30"/>
                  <a:gd name="T14" fmla="*/ 3 w 24"/>
                  <a:gd name="T15" fmla="*/ 23 h 30"/>
                  <a:gd name="T16" fmla="*/ 2 w 24"/>
                  <a:gd name="T17" fmla="*/ 24 h 30"/>
                  <a:gd name="T18" fmla="*/ 0 w 24"/>
                  <a:gd name="T19" fmla="*/ 27 h 30"/>
                  <a:gd name="T20" fmla="*/ 2 w 24"/>
                  <a:gd name="T21" fmla="*/ 25 h 30"/>
                  <a:gd name="T22" fmla="*/ 2 w 24"/>
                  <a:gd name="T23" fmla="*/ 27 h 30"/>
                  <a:gd name="T24" fmla="*/ 4 w 24"/>
                  <a:gd name="T25" fmla="*/ 29 h 30"/>
                  <a:gd name="T26" fmla="*/ 8 w 24"/>
                  <a:gd name="T27" fmla="*/ 25 h 30"/>
                  <a:gd name="T28" fmla="*/ 8 w 24"/>
                  <a:gd name="T29" fmla="*/ 23 h 30"/>
                  <a:gd name="T30" fmla="*/ 9 w 24"/>
                  <a:gd name="T31" fmla="*/ 22 h 30"/>
                  <a:gd name="T32" fmla="*/ 13 w 24"/>
                  <a:gd name="T33" fmla="*/ 19 h 30"/>
                  <a:gd name="T34" fmla="*/ 12 w 24"/>
                  <a:gd name="T35" fmla="*/ 16 h 30"/>
                  <a:gd name="T36" fmla="*/ 15 w 24"/>
                  <a:gd name="T37" fmla="*/ 11 h 30"/>
                  <a:gd name="T38" fmla="*/ 14 w 24"/>
                  <a:gd name="T39" fmla="*/ 10 h 30"/>
                  <a:gd name="T40" fmla="*/ 20 w 24"/>
                  <a:gd name="T41" fmla="*/ 5 h 30"/>
                  <a:gd name="T42" fmla="*/ 19 w 24"/>
                  <a:gd name="T43" fmla="*/ 5 h 30"/>
                  <a:gd name="T44" fmla="*/ 24 w 24"/>
                  <a:gd name="T45" fmla="*/ 0 h 30"/>
                  <a:gd name="T46" fmla="*/ 24 w 24"/>
                  <a:gd name="T47" fmla="*/ 0 h 30"/>
                  <a:gd name="T48" fmla="*/ 14 w 24"/>
                  <a:gd name="T49" fmla="*/ 10 h 30"/>
                  <a:gd name="T50" fmla="*/ 15 w 24"/>
                  <a:gd name="T51" fmla="*/ 6 h 30"/>
                  <a:gd name="T52" fmla="*/ 10 w 24"/>
                  <a:gd name="T53" fmla="*/ 10 h 30"/>
                  <a:gd name="T54" fmla="*/ 13 w 24"/>
                  <a:gd name="T55" fmla="*/ 6 h 30"/>
                  <a:gd name="T56" fmla="*/ 7 w 24"/>
                  <a:gd name="T5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0">
                    <a:moveTo>
                      <a:pt x="7" y="12"/>
                    </a:moveTo>
                    <a:cubicBezTo>
                      <a:pt x="6" y="14"/>
                      <a:pt x="5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7" y="16"/>
                      <a:pt x="7" y="16"/>
                    </a:cubicBezTo>
                    <a:cubicBezTo>
                      <a:pt x="8" y="18"/>
                      <a:pt x="8" y="18"/>
                      <a:pt x="5" y="22"/>
                    </a:cubicBezTo>
                    <a:cubicBezTo>
                      <a:pt x="4" y="22"/>
                      <a:pt x="4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4"/>
                    </a:cubicBezTo>
                    <a:cubicBezTo>
                      <a:pt x="2" y="24"/>
                      <a:pt x="0" y="26"/>
                      <a:pt x="0" y="27"/>
                    </a:cubicBezTo>
                    <a:cubicBezTo>
                      <a:pt x="1" y="27"/>
                      <a:pt x="1" y="25"/>
                      <a:pt x="2" y="25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27"/>
                      <a:pt x="3" y="30"/>
                      <a:pt x="4" y="29"/>
                    </a:cubicBezTo>
                    <a:cubicBezTo>
                      <a:pt x="8" y="27"/>
                      <a:pt x="8" y="26"/>
                      <a:pt x="8" y="25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2"/>
                      <a:pt x="13" y="19"/>
                    </a:cubicBezTo>
                    <a:cubicBezTo>
                      <a:pt x="14" y="18"/>
                      <a:pt x="11" y="17"/>
                      <a:pt x="12" y="16"/>
                    </a:cubicBezTo>
                    <a:cubicBezTo>
                      <a:pt x="12" y="14"/>
                      <a:pt x="14" y="13"/>
                      <a:pt x="15" y="11"/>
                    </a:cubicBezTo>
                    <a:cubicBezTo>
                      <a:pt x="15" y="11"/>
                      <a:pt x="14" y="11"/>
                      <a:pt x="14" y="10"/>
                    </a:cubicBezTo>
                    <a:cubicBezTo>
                      <a:pt x="17" y="8"/>
                      <a:pt x="17" y="8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3"/>
                      <a:pt x="22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5" y="8"/>
                      <a:pt x="14" y="10"/>
                    </a:cubicBezTo>
                    <a:cubicBezTo>
                      <a:pt x="13" y="9"/>
                      <a:pt x="17" y="6"/>
                      <a:pt x="15" y="6"/>
                    </a:cubicBezTo>
                    <a:cubicBezTo>
                      <a:pt x="14" y="6"/>
                      <a:pt x="13" y="7"/>
                      <a:pt x="10" y="10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2" y="7"/>
                      <a:pt x="10" y="9"/>
                      <a:pt x="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eform 674">
                <a:extLst>
                  <a:ext uri="{FF2B5EF4-FFF2-40B4-BE49-F238E27FC236}">
                    <a16:creationId xmlns:a16="http://schemas.microsoft.com/office/drawing/2014/main" id="{236DA264-FE41-4DAA-B1CE-238A5B254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3200" y="442912"/>
                <a:ext cx="85725" cy="49213"/>
              </a:xfrm>
              <a:custGeom>
                <a:avLst/>
                <a:gdLst>
                  <a:gd name="T0" fmla="*/ 1 w 41"/>
                  <a:gd name="T1" fmla="*/ 23 h 24"/>
                  <a:gd name="T2" fmla="*/ 7 w 41"/>
                  <a:gd name="T3" fmla="*/ 20 h 24"/>
                  <a:gd name="T4" fmla="*/ 5 w 41"/>
                  <a:gd name="T5" fmla="*/ 20 h 24"/>
                  <a:gd name="T6" fmla="*/ 4 w 41"/>
                  <a:gd name="T7" fmla="*/ 20 h 24"/>
                  <a:gd name="T8" fmla="*/ 4 w 41"/>
                  <a:gd name="T9" fmla="*/ 20 h 24"/>
                  <a:gd name="T10" fmla="*/ 11 w 41"/>
                  <a:gd name="T11" fmla="*/ 16 h 24"/>
                  <a:gd name="T12" fmla="*/ 18 w 41"/>
                  <a:gd name="T13" fmla="*/ 12 h 24"/>
                  <a:gd name="T14" fmla="*/ 21 w 41"/>
                  <a:gd name="T15" fmla="*/ 10 h 24"/>
                  <a:gd name="T16" fmla="*/ 34 w 41"/>
                  <a:gd name="T17" fmla="*/ 4 h 24"/>
                  <a:gd name="T18" fmla="*/ 32 w 41"/>
                  <a:gd name="T19" fmla="*/ 4 h 24"/>
                  <a:gd name="T20" fmla="*/ 32 w 41"/>
                  <a:gd name="T21" fmla="*/ 4 h 24"/>
                  <a:gd name="T22" fmla="*/ 39 w 41"/>
                  <a:gd name="T23" fmla="*/ 1 h 24"/>
                  <a:gd name="T24" fmla="*/ 41 w 41"/>
                  <a:gd name="T25" fmla="*/ 1 h 24"/>
                  <a:gd name="T26" fmla="*/ 40 w 41"/>
                  <a:gd name="T27" fmla="*/ 1 h 24"/>
                  <a:gd name="T28" fmla="*/ 41 w 41"/>
                  <a:gd name="T29" fmla="*/ 0 h 24"/>
                  <a:gd name="T30" fmla="*/ 39 w 41"/>
                  <a:gd name="T31" fmla="*/ 1 h 24"/>
                  <a:gd name="T32" fmla="*/ 41 w 41"/>
                  <a:gd name="T33" fmla="*/ 0 h 24"/>
                  <a:gd name="T34" fmla="*/ 40 w 41"/>
                  <a:gd name="T35" fmla="*/ 1 h 24"/>
                  <a:gd name="T36" fmla="*/ 37 w 41"/>
                  <a:gd name="T37" fmla="*/ 2 h 24"/>
                  <a:gd name="T38" fmla="*/ 38 w 41"/>
                  <a:gd name="T39" fmla="*/ 1 h 24"/>
                  <a:gd name="T40" fmla="*/ 31 w 41"/>
                  <a:gd name="T41" fmla="*/ 4 h 24"/>
                  <a:gd name="T42" fmla="*/ 33 w 41"/>
                  <a:gd name="T43" fmla="*/ 3 h 24"/>
                  <a:gd name="T44" fmla="*/ 30 w 41"/>
                  <a:gd name="T45" fmla="*/ 4 h 24"/>
                  <a:gd name="T46" fmla="*/ 30 w 41"/>
                  <a:gd name="T47" fmla="*/ 4 h 24"/>
                  <a:gd name="T48" fmla="*/ 26 w 41"/>
                  <a:gd name="T49" fmla="*/ 6 h 24"/>
                  <a:gd name="T50" fmla="*/ 26 w 41"/>
                  <a:gd name="T51" fmla="*/ 6 h 24"/>
                  <a:gd name="T52" fmla="*/ 24 w 41"/>
                  <a:gd name="T53" fmla="*/ 7 h 24"/>
                  <a:gd name="T54" fmla="*/ 24 w 41"/>
                  <a:gd name="T55" fmla="*/ 7 h 24"/>
                  <a:gd name="T56" fmla="*/ 22 w 41"/>
                  <a:gd name="T57" fmla="*/ 8 h 24"/>
                  <a:gd name="T58" fmla="*/ 23 w 41"/>
                  <a:gd name="T59" fmla="*/ 8 h 24"/>
                  <a:gd name="T60" fmla="*/ 21 w 41"/>
                  <a:gd name="T61" fmla="*/ 9 h 24"/>
                  <a:gd name="T62" fmla="*/ 21 w 41"/>
                  <a:gd name="T63" fmla="*/ 9 h 24"/>
                  <a:gd name="T64" fmla="*/ 12 w 41"/>
                  <a:gd name="T65" fmla="*/ 14 h 24"/>
                  <a:gd name="T66" fmla="*/ 11 w 41"/>
                  <a:gd name="T67" fmla="*/ 15 h 24"/>
                  <a:gd name="T68" fmla="*/ 11 w 41"/>
                  <a:gd name="T69" fmla="*/ 15 h 24"/>
                  <a:gd name="T70" fmla="*/ 12 w 41"/>
                  <a:gd name="T71" fmla="*/ 15 h 24"/>
                  <a:gd name="T72" fmla="*/ 6 w 41"/>
                  <a:gd name="T73" fmla="*/ 19 h 24"/>
                  <a:gd name="T74" fmla="*/ 6 w 41"/>
                  <a:gd name="T75" fmla="*/ 18 h 24"/>
                  <a:gd name="T76" fmla="*/ 4 w 41"/>
                  <a:gd name="T77" fmla="*/ 20 h 24"/>
                  <a:gd name="T78" fmla="*/ 4 w 41"/>
                  <a:gd name="T79" fmla="*/ 20 h 24"/>
                  <a:gd name="T80" fmla="*/ 0 w 41"/>
                  <a:gd name="T81" fmla="*/ 24 h 24"/>
                  <a:gd name="T82" fmla="*/ 1 w 41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24">
                    <a:moveTo>
                      <a:pt x="1" y="23"/>
                    </a:moveTo>
                    <a:cubicBezTo>
                      <a:pt x="5" y="22"/>
                      <a:pt x="5" y="22"/>
                      <a:pt x="7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8"/>
                      <a:pt x="9" y="18"/>
                      <a:pt x="11" y="16"/>
                    </a:cubicBezTo>
                    <a:cubicBezTo>
                      <a:pt x="11" y="16"/>
                      <a:pt x="15" y="14"/>
                      <a:pt x="18" y="12"/>
                    </a:cubicBezTo>
                    <a:cubicBezTo>
                      <a:pt x="19" y="12"/>
                      <a:pt x="19" y="12"/>
                      <a:pt x="21" y="10"/>
                    </a:cubicBezTo>
                    <a:cubicBezTo>
                      <a:pt x="25" y="8"/>
                      <a:pt x="30" y="6"/>
                      <a:pt x="34" y="4"/>
                    </a:cubicBezTo>
                    <a:cubicBezTo>
                      <a:pt x="34" y="4"/>
                      <a:pt x="34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9" y="1"/>
                    </a:cubicBezTo>
                    <a:cubicBezTo>
                      <a:pt x="40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1" y="0"/>
                    </a:cubicBezTo>
                    <a:cubicBezTo>
                      <a:pt x="41" y="1"/>
                      <a:pt x="41" y="1"/>
                      <a:pt x="39" y="1"/>
                    </a:cubicBezTo>
                    <a:cubicBezTo>
                      <a:pt x="39" y="1"/>
                      <a:pt x="40" y="1"/>
                      <a:pt x="41" y="0"/>
                    </a:cubicBezTo>
                    <a:cubicBezTo>
                      <a:pt x="41" y="0"/>
                      <a:pt x="40" y="0"/>
                      <a:pt x="40" y="1"/>
                    </a:cubicBezTo>
                    <a:cubicBezTo>
                      <a:pt x="40" y="1"/>
                      <a:pt x="40" y="1"/>
                      <a:pt x="37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6" y="2"/>
                      <a:pt x="31" y="4"/>
                    </a:cubicBezTo>
                    <a:cubicBezTo>
                      <a:pt x="31" y="4"/>
                      <a:pt x="32" y="3"/>
                      <a:pt x="33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8" y="11"/>
                      <a:pt x="14" y="13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6"/>
                      <a:pt x="8" y="18"/>
                      <a:pt x="6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9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1" y="22"/>
                      <a:pt x="0" y="24"/>
                    </a:cubicBezTo>
                    <a:cubicBezTo>
                      <a:pt x="0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eform 675">
                <a:extLst>
                  <a:ext uri="{FF2B5EF4-FFF2-40B4-BE49-F238E27FC236}">
                    <a16:creationId xmlns:a16="http://schemas.microsoft.com/office/drawing/2014/main" id="{32E43B0B-39F8-41C1-B7DF-A2038B0B8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5" y="550862"/>
                <a:ext cx="46038" cy="50800"/>
              </a:xfrm>
              <a:custGeom>
                <a:avLst/>
                <a:gdLst>
                  <a:gd name="T0" fmla="*/ 5 w 22"/>
                  <a:gd name="T1" fmla="*/ 8 h 24"/>
                  <a:gd name="T2" fmla="*/ 8 w 22"/>
                  <a:gd name="T3" fmla="*/ 13 h 24"/>
                  <a:gd name="T4" fmla="*/ 10 w 22"/>
                  <a:gd name="T5" fmla="*/ 14 h 24"/>
                  <a:gd name="T6" fmla="*/ 10 w 22"/>
                  <a:gd name="T7" fmla="*/ 14 h 24"/>
                  <a:gd name="T8" fmla="*/ 10 w 22"/>
                  <a:gd name="T9" fmla="*/ 14 h 24"/>
                  <a:gd name="T10" fmla="*/ 10 w 22"/>
                  <a:gd name="T11" fmla="*/ 14 h 24"/>
                  <a:gd name="T12" fmla="*/ 10 w 22"/>
                  <a:gd name="T13" fmla="*/ 14 h 24"/>
                  <a:gd name="T14" fmla="*/ 10 w 22"/>
                  <a:gd name="T15" fmla="*/ 14 h 24"/>
                  <a:gd name="T16" fmla="*/ 10 w 22"/>
                  <a:gd name="T17" fmla="*/ 14 h 24"/>
                  <a:gd name="T18" fmla="*/ 10 w 22"/>
                  <a:gd name="T19" fmla="*/ 14 h 24"/>
                  <a:gd name="T20" fmla="*/ 10 w 22"/>
                  <a:gd name="T21" fmla="*/ 14 h 24"/>
                  <a:gd name="T22" fmla="*/ 12 w 22"/>
                  <a:gd name="T23" fmla="*/ 15 h 24"/>
                  <a:gd name="T24" fmla="*/ 9 w 22"/>
                  <a:gd name="T25" fmla="*/ 16 h 24"/>
                  <a:gd name="T26" fmla="*/ 9 w 22"/>
                  <a:gd name="T27" fmla="*/ 20 h 24"/>
                  <a:gd name="T28" fmla="*/ 11 w 22"/>
                  <a:gd name="T29" fmla="*/ 20 h 24"/>
                  <a:gd name="T30" fmla="*/ 9 w 22"/>
                  <a:gd name="T31" fmla="*/ 22 h 24"/>
                  <a:gd name="T32" fmla="*/ 9 w 22"/>
                  <a:gd name="T33" fmla="*/ 24 h 24"/>
                  <a:gd name="T34" fmla="*/ 11 w 22"/>
                  <a:gd name="T35" fmla="*/ 23 h 24"/>
                  <a:gd name="T36" fmla="*/ 13 w 22"/>
                  <a:gd name="T37" fmla="*/ 22 h 24"/>
                  <a:gd name="T38" fmla="*/ 13 w 22"/>
                  <a:gd name="T39" fmla="*/ 22 h 24"/>
                  <a:gd name="T40" fmla="*/ 17 w 22"/>
                  <a:gd name="T41" fmla="*/ 21 h 24"/>
                  <a:gd name="T42" fmla="*/ 19 w 22"/>
                  <a:gd name="T43" fmla="*/ 20 h 24"/>
                  <a:gd name="T44" fmla="*/ 21 w 22"/>
                  <a:gd name="T45" fmla="*/ 18 h 24"/>
                  <a:gd name="T46" fmla="*/ 21 w 22"/>
                  <a:gd name="T47" fmla="*/ 17 h 24"/>
                  <a:gd name="T48" fmla="*/ 20 w 22"/>
                  <a:gd name="T49" fmla="*/ 16 h 24"/>
                  <a:gd name="T50" fmla="*/ 18 w 22"/>
                  <a:gd name="T51" fmla="*/ 15 h 24"/>
                  <a:gd name="T52" fmla="*/ 16 w 22"/>
                  <a:gd name="T53" fmla="*/ 12 h 24"/>
                  <a:gd name="T54" fmla="*/ 16 w 22"/>
                  <a:gd name="T55" fmla="*/ 11 h 24"/>
                  <a:gd name="T56" fmla="*/ 16 w 22"/>
                  <a:gd name="T57" fmla="*/ 11 h 24"/>
                  <a:gd name="T58" fmla="*/ 14 w 22"/>
                  <a:gd name="T59" fmla="*/ 10 h 24"/>
                  <a:gd name="T60" fmla="*/ 13 w 22"/>
                  <a:gd name="T61" fmla="*/ 9 h 24"/>
                  <a:gd name="T62" fmla="*/ 13 w 22"/>
                  <a:gd name="T63" fmla="*/ 7 h 24"/>
                  <a:gd name="T64" fmla="*/ 13 w 22"/>
                  <a:gd name="T65" fmla="*/ 5 h 24"/>
                  <a:gd name="T66" fmla="*/ 11 w 22"/>
                  <a:gd name="T67" fmla="*/ 5 h 24"/>
                  <a:gd name="T68" fmla="*/ 12 w 22"/>
                  <a:gd name="T69" fmla="*/ 3 h 24"/>
                  <a:gd name="T70" fmla="*/ 13 w 22"/>
                  <a:gd name="T71" fmla="*/ 2 h 24"/>
                  <a:gd name="T72" fmla="*/ 13 w 22"/>
                  <a:gd name="T73" fmla="*/ 2 h 24"/>
                  <a:gd name="T74" fmla="*/ 15 w 22"/>
                  <a:gd name="T75" fmla="*/ 0 h 24"/>
                  <a:gd name="T76" fmla="*/ 13 w 22"/>
                  <a:gd name="T77" fmla="*/ 0 h 24"/>
                  <a:gd name="T78" fmla="*/ 13 w 22"/>
                  <a:gd name="T79" fmla="*/ 0 h 24"/>
                  <a:gd name="T80" fmla="*/ 13 w 22"/>
                  <a:gd name="T81" fmla="*/ 1 h 24"/>
                  <a:gd name="T82" fmla="*/ 11 w 22"/>
                  <a:gd name="T83" fmla="*/ 1 h 24"/>
                  <a:gd name="T84" fmla="*/ 11 w 22"/>
                  <a:gd name="T85" fmla="*/ 3 h 24"/>
                  <a:gd name="T86" fmla="*/ 9 w 22"/>
                  <a:gd name="T87" fmla="*/ 3 h 24"/>
                  <a:gd name="T88" fmla="*/ 8 w 22"/>
                  <a:gd name="T89" fmla="*/ 4 h 24"/>
                  <a:gd name="T90" fmla="*/ 6 w 22"/>
                  <a:gd name="T91" fmla="*/ 4 h 24"/>
                  <a:gd name="T92" fmla="*/ 5 w 22"/>
                  <a:gd name="T93" fmla="*/ 4 h 24"/>
                  <a:gd name="T94" fmla="*/ 3 w 22"/>
                  <a:gd name="T95" fmla="*/ 8 h 24"/>
                  <a:gd name="T96" fmla="*/ 5 w 22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24">
                    <a:moveTo>
                      <a:pt x="5" y="8"/>
                    </a:moveTo>
                    <a:cubicBezTo>
                      <a:pt x="5" y="9"/>
                      <a:pt x="8" y="13"/>
                      <a:pt x="8" y="13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6"/>
                      <a:pt x="10" y="15"/>
                      <a:pt x="9" y="16"/>
                    </a:cubicBezTo>
                    <a:cubicBezTo>
                      <a:pt x="9" y="18"/>
                      <a:pt x="9" y="21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9" y="22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6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4" y="7"/>
                      <a:pt x="16" y="4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6" y="2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0" y="4"/>
                      <a:pt x="2" y="7"/>
                      <a:pt x="3" y="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 676">
                <a:extLst>
                  <a:ext uri="{FF2B5EF4-FFF2-40B4-BE49-F238E27FC236}">
                    <a16:creationId xmlns:a16="http://schemas.microsoft.com/office/drawing/2014/main" id="{2F22F5AF-9F75-4D16-B59B-27B5EFEC6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39075" y="496887"/>
                <a:ext cx="9525" cy="635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3" y="1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Freeform 677">
                <a:extLst>
                  <a:ext uri="{FF2B5EF4-FFF2-40B4-BE49-F238E27FC236}">
                    <a16:creationId xmlns:a16="http://schemas.microsoft.com/office/drawing/2014/main" id="{4753D715-2116-4A12-9A8C-5EC7DDB6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7650" y="523875"/>
                <a:ext cx="9525" cy="142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1 h 7"/>
                  <a:gd name="T12" fmla="*/ 5 w 5"/>
                  <a:gd name="T13" fmla="*/ 1 h 7"/>
                  <a:gd name="T14" fmla="*/ 4 w 5"/>
                  <a:gd name="T15" fmla="*/ 2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2" y="5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Freeform 678">
                <a:extLst>
                  <a:ext uri="{FF2B5EF4-FFF2-40B4-BE49-F238E27FC236}">
                    <a16:creationId xmlns:a16="http://schemas.microsoft.com/office/drawing/2014/main" id="{96C79507-1A24-4F05-BC0F-6914FBB7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8900" y="576262"/>
                <a:ext cx="19050" cy="20638"/>
              </a:xfrm>
              <a:custGeom>
                <a:avLst/>
                <a:gdLst>
                  <a:gd name="T0" fmla="*/ 1 w 9"/>
                  <a:gd name="T1" fmla="*/ 9 h 10"/>
                  <a:gd name="T2" fmla="*/ 2 w 9"/>
                  <a:gd name="T3" fmla="*/ 10 h 10"/>
                  <a:gd name="T4" fmla="*/ 4 w 9"/>
                  <a:gd name="T5" fmla="*/ 10 h 10"/>
                  <a:gd name="T6" fmla="*/ 6 w 9"/>
                  <a:gd name="T7" fmla="*/ 8 h 10"/>
                  <a:gd name="T8" fmla="*/ 8 w 9"/>
                  <a:gd name="T9" fmla="*/ 7 h 10"/>
                  <a:gd name="T10" fmla="*/ 8 w 9"/>
                  <a:gd name="T11" fmla="*/ 6 h 10"/>
                  <a:gd name="T12" fmla="*/ 8 w 9"/>
                  <a:gd name="T13" fmla="*/ 5 h 10"/>
                  <a:gd name="T14" fmla="*/ 9 w 9"/>
                  <a:gd name="T15" fmla="*/ 5 h 10"/>
                  <a:gd name="T16" fmla="*/ 9 w 9"/>
                  <a:gd name="T17" fmla="*/ 4 h 10"/>
                  <a:gd name="T18" fmla="*/ 8 w 9"/>
                  <a:gd name="T19" fmla="*/ 3 h 10"/>
                  <a:gd name="T20" fmla="*/ 7 w 9"/>
                  <a:gd name="T21" fmla="*/ 2 h 10"/>
                  <a:gd name="T22" fmla="*/ 7 w 9"/>
                  <a:gd name="T23" fmla="*/ 0 h 10"/>
                  <a:gd name="T24" fmla="*/ 5 w 9"/>
                  <a:gd name="T25" fmla="*/ 0 h 10"/>
                  <a:gd name="T26" fmla="*/ 4 w 9"/>
                  <a:gd name="T27" fmla="*/ 1 h 10"/>
                  <a:gd name="T28" fmla="*/ 3 w 9"/>
                  <a:gd name="T29" fmla="*/ 2 h 10"/>
                  <a:gd name="T30" fmla="*/ 2 w 9"/>
                  <a:gd name="T31" fmla="*/ 2 h 10"/>
                  <a:gd name="T32" fmla="*/ 1 w 9"/>
                  <a:gd name="T33" fmla="*/ 2 h 10"/>
                  <a:gd name="T34" fmla="*/ 1 w 9"/>
                  <a:gd name="T35" fmla="*/ 4 h 10"/>
                  <a:gd name="T36" fmla="*/ 1 w 9"/>
                  <a:gd name="T37" fmla="*/ 5 h 10"/>
                  <a:gd name="T38" fmla="*/ 1 w 9"/>
                  <a:gd name="T39" fmla="*/ 6 h 10"/>
                  <a:gd name="T40" fmla="*/ 1 w 9"/>
                  <a:gd name="T41" fmla="*/ 6 h 10"/>
                  <a:gd name="T42" fmla="*/ 0 w 9"/>
                  <a:gd name="T43" fmla="*/ 7 h 10"/>
                  <a:gd name="T44" fmla="*/ 0 w 9"/>
                  <a:gd name="T45" fmla="*/ 9 h 10"/>
                  <a:gd name="T46" fmla="*/ 1 w 9"/>
                  <a:gd name="T4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6" y="8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679">
                <a:extLst>
                  <a:ext uri="{FF2B5EF4-FFF2-40B4-BE49-F238E27FC236}">
                    <a16:creationId xmlns:a16="http://schemas.microsoft.com/office/drawing/2014/main" id="{E08FDFDF-319A-44BD-AAE4-ABF3FFEFC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13688" y="514350"/>
                <a:ext cx="220663" cy="417513"/>
              </a:xfrm>
              <a:custGeom>
                <a:avLst/>
                <a:gdLst>
                  <a:gd name="T0" fmla="*/ 84 w 105"/>
                  <a:gd name="T1" fmla="*/ 186 h 199"/>
                  <a:gd name="T2" fmla="*/ 81 w 105"/>
                  <a:gd name="T3" fmla="*/ 183 h 199"/>
                  <a:gd name="T4" fmla="*/ 81 w 105"/>
                  <a:gd name="T5" fmla="*/ 181 h 199"/>
                  <a:gd name="T6" fmla="*/ 79 w 105"/>
                  <a:gd name="T7" fmla="*/ 177 h 199"/>
                  <a:gd name="T8" fmla="*/ 79 w 105"/>
                  <a:gd name="T9" fmla="*/ 172 h 199"/>
                  <a:gd name="T10" fmla="*/ 79 w 105"/>
                  <a:gd name="T11" fmla="*/ 154 h 199"/>
                  <a:gd name="T12" fmla="*/ 75 w 105"/>
                  <a:gd name="T13" fmla="*/ 138 h 199"/>
                  <a:gd name="T14" fmla="*/ 60 w 105"/>
                  <a:gd name="T15" fmla="*/ 134 h 199"/>
                  <a:gd name="T16" fmla="*/ 51 w 105"/>
                  <a:gd name="T17" fmla="*/ 127 h 199"/>
                  <a:gd name="T18" fmla="*/ 26 w 105"/>
                  <a:gd name="T19" fmla="*/ 124 h 199"/>
                  <a:gd name="T20" fmla="*/ 22 w 105"/>
                  <a:gd name="T21" fmla="*/ 128 h 199"/>
                  <a:gd name="T22" fmla="*/ 13 w 105"/>
                  <a:gd name="T23" fmla="*/ 115 h 199"/>
                  <a:gd name="T24" fmla="*/ 10 w 105"/>
                  <a:gd name="T25" fmla="*/ 112 h 199"/>
                  <a:gd name="T26" fmla="*/ 6 w 105"/>
                  <a:gd name="T27" fmla="*/ 101 h 199"/>
                  <a:gd name="T28" fmla="*/ 12 w 105"/>
                  <a:gd name="T29" fmla="*/ 102 h 199"/>
                  <a:gd name="T30" fmla="*/ 15 w 105"/>
                  <a:gd name="T31" fmla="*/ 80 h 199"/>
                  <a:gd name="T32" fmla="*/ 23 w 105"/>
                  <a:gd name="T33" fmla="*/ 67 h 199"/>
                  <a:gd name="T34" fmla="*/ 29 w 105"/>
                  <a:gd name="T35" fmla="*/ 59 h 199"/>
                  <a:gd name="T36" fmla="*/ 24 w 105"/>
                  <a:gd name="T37" fmla="*/ 61 h 199"/>
                  <a:gd name="T38" fmla="*/ 24 w 105"/>
                  <a:gd name="T39" fmla="*/ 53 h 199"/>
                  <a:gd name="T40" fmla="*/ 27 w 105"/>
                  <a:gd name="T41" fmla="*/ 53 h 199"/>
                  <a:gd name="T42" fmla="*/ 30 w 105"/>
                  <a:gd name="T43" fmla="*/ 55 h 199"/>
                  <a:gd name="T44" fmla="*/ 34 w 105"/>
                  <a:gd name="T45" fmla="*/ 59 h 199"/>
                  <a:gd name="T46" fmla="*/ 35 w 105"/>
                  <a:gd name="T47" fmla="*/ 52 h 199"/>
                  <a:gd name="T48" fmla="*/ 35 w 105"/>
                  <a:gd name="T49" fmla="*/ 41 h 199"/>
                  <a:gd name="T50" fmla="*/ 31 w 105"/>
                  <a:gd name="T51" fmla="*/ 27 h 199"/>
                  <a:gd name="T52" fmla="*/ 29 w 105"/>
                  <a:gd name="T53" fmla="*/ 30 h 199"/>
                  <a:gd name="T54" fmla="*/ 26 w 105"/>
                  <a:gd name="T55" fmla="*/ 31 h 199"/>
                  <a:gd name="T56" fmla="*/ 27 w 105"/>
                  <a:gd name="T57" fmla="*/ 28 h 199"/>
                  <a:gd name="T58" fmla="*/ 25 w 105"/>
                  <a:gd name="T59" fmla="*/ 24 h 199"/>
                  <a:gd name="T60" fmla="*/ 25 w 105"/>
                  <a:gd name="T61" fmla="*/ 24 h 199"/>
                  <a:gd name="T62" fmla="*/ 21 w 105"/>
                  <a:gd name="T63" fmla="*/ 26 h 199"/>
                  <a:gd name="T64" fmla="*/ 19 w 105"/>
                  <a:gd name="T65" fmla="*/ 30 h 199"/>
                  <a:gd name="T66" fmla="*/ 19 w 105"/>
                  <a:gd name="T67" fmla="*/ 31 h 199"/>
                  <a:gd name="T68" fmla="*/ 18 w 105"/>
                  <a:gd name="T69" fmla="*/ 40 h 199"/>
                  <a:gd name="T70" fmla="*/ 13 w 105"/>
                  <a:gd name="T71" fmla="*/ 47 h 199"/>
                  <a:gd name="T72" fmla="*/ 10 w 105"/>
                  <a:gd name="T73" fmla="*/ 42 h 199"/>
                  <a:gd name="T74" fmla="*/ 9 w 105"/>
                  <a:gd name="T75" fmla="*/ 39 h 199"/>
                  <a:gd name="T76" fmla="*/ 18 w 105"/>
                  <a:gd name="T77" fmla="*/ 25 h 199"/>
                  <a:gd name="T78" fmla="*/ 22 w 105"/>
                  <a:gd name="T79" fmla="*/ 23 h 199"/>
                  <a:gd name="T80" fmla="*/ 31 w 105"/>
                  <a:gd name="T81" fmla="*/ 6 h 199"/>
                  <a:gd name="T82" fmla="*/ 29 w 105"/>
                  <a:gd name="T83" fmla="*/ 7 h 199"/>
                  <a:gd name="T84" fmla="*/ 27 w 105"/>
                  <a:gd name="T85" fmla="*/ 7 h 199"/>
                  <a:gd name="T86" fmla="*/ 29 w 105"/>
                  <a:gd name="T87" fmla="*/ 4 h 199"/>
                  <a:gd name="T88" fmla="*/ 27 w 105"/>
                  <a:gd name="T89" fmla="*/ 6 h 199"/>
                  <a:gd name="T90" fmla="*/ 21 w 105"/>
                  <a:gd name="T91" fmla="*/ 14 h 199"/>
                  <a:gd name="T92" fmla="*/ 3 w 105"/>
                  <a:gd name="T93" fmla="*/ 53 h 199"/>
                  <a:gd name="T94" fmla="*/ 3 w 105"/>
                  <a:gd name="T95" fmla="*/ 107 h 199"/>
                  <a:gd name="T96" fmla="*/ 7 w 105"/>
                  <a:gd name="T97" fmla="*/ 121 h 199"/>
                  <a:gd name="T98" fmla="*/ 10 w 105"/>
                  <a:gd name="T99" fmla="*/ 123 h 199"/>
                  <a:gd name="T100" fmla="*/ 15 w 105"/>
                  <a:gd name="T101" fmla="*/ 126 h 199"/>
                  <a:gd name="T102" fmla="*/ 21 w 105"/>
                  <a:gd name="T103" fmla="*/ 130 h 199"/>
                  <a:gd name="T104" fmla="*/ 23 w 105"/>
                  <a:gd name="T105" fmla="*/ 131 h 199"/>
                  <a:gd name="T106" fmla="*/ 24 w 105"/>
                  <a:gd name="T107" fmla="*/ 128 h 199"/>
                  <a:gd name="T108" fmla="*/ 28 w 105"/>
                  <a:gd name="T109" fmla="*/ 141 h 199"/>
                  <a:gd name="T110" fmla="*/ 52 w 105"/>
                  <a:gd name="T111" fmla="*/ 161 h 199"/>
                  <a:gd name="T112" fmla="*/ 105 w 105"/>
                  <a:gd name="T113" fmla="*/ 19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199">
                    <a:moveTo>
                      <a:pt x="94" y="194"/>
                    </a:moveTo>
                    <a:cubicBezTo>
                      <a:pt x="93" y="193"/>
                      <a:pt x="93" y="192"/>
                      <a:pt x="92" y="192"/>
                    </a:cubicBezTo>
                    <a:cubicBezTo>
                      <a:pt x="90" y="190"/>
                      <a:pt x="87" y="191"/>
                      <a:pt x="86" y="188"/>
                    </a:cubicBezTo>
                    <a:cubicBezTo>
                      <a:pt x="85" y="187"/>
                      <a:pt x="84" y="187"/>
                      <a:pt x="84" y="186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3" y="185"/>
                      <a:pt x="82" y="185"/>
                      <a:pt x="81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4"/>
                      <a:pt x="82" y="184"/>
                      <a:pt x="82" y="184"/>
                    </a:cubicBezTo>
                    <a:cubicBezTo>
                      <a:pt x="82" y="183"/>
                      <a:pt x="82" y="183"/>
                      <a:pt x="80" y="182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81" y="181"/>
                      <a:pt x="81" y="181"/>
                      <a:pt x="81" y="181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0" y="178"/>
                      <a:pt x="79" y="177"/>
                    </a:cubicBezTo>
                    <a:cubicBezTo>
                      <a:pt x="79" y="177"/>
                      <a:pt x="79" y="177"/>
                      <a:pt x="79" y="177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9" y="176"/>
                      <a:pt x="79" y="176"/>
                      <a:pt x="80" y="175"/>
                    </a:cubicBezTo>
                    <a:cubicBezTo>
                      <a:pt x="78" y="172"/>
                      <a:pt x="78" y="172"/>
                      <a:pt x="79" y="172"/>
                    </a:cubicBez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68"/>
                      <a:pt x="74" y="166"/>
                      <a:pt x="76" y="162"/>
                    </a:cubicBezTo>
                    <a:cubicBezTo>
                      <a:pt x="77" y="161"/>
                      <a:pt x="79" y="161"/>
                      <a:pt x="79" y="159"/>
                    </a:cubicBezTo>
                    <a:cubicBezTo>
                      <a:pt x="79" y="158"/>
                      <a:pt x="79" y="158"/>
                      <a:pt x="79" y="157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2"/>
                      <a:pt x="77" y="151"/>
                      <a:pt x="77" y="150"/>
                    </a:cubicBezTo>
                    <a:cubicBezTo>
                      <a:pt x="76" y="149"/>
                      <a:pt x="76" y="149"/>
                      <a:pt x="77" y="148"/>
                    </a:cubicBezTo>
                    <a:cubicBezTo>
                      <a:pt x="77" y="147"/>
                      <a:pt x="78" y="144"/>
                      <a:pt x="78" y="143"/>
                    </a:cubicBezTo>
                    <a:cubicBezTo>
                      <a:pt x="78" y="142"/>
                      <a:pt x="76" y="138"/>
                      <a:pt x="75" y="138"/>
                    </a:cubicBezTo>
                    <a:cubicBezTo>
                      <a:pt x="73" y="137"/>
                      <a:pt x="72" y="136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68" y="135"/>
                      <a:pt x="67" y="136"/>
                      <a:pt x="65" y="136"/>
                    </a:cubicBezTo>
                    <a:cubicBezTo>
                      <a:pt x="63" y="135"/>
                      <a:pt x="62" y="134"/>
                      <a:pt x="60" y="134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6" y="134"/>
                      <a:pt x="56" y="134"/>
                      <a:pt x="54" y="131"/>
                    </a:cubicBezTo>
                    <a:cubicBezTo>
                      <a:pt x="54" y="130"/>
                      <a:pt x="54" y="130"/>
                      <a:pt x="53" y="130"/>
                    </a:cubicBezTo>
                    <a:cubicBezTo>
                      <a:pt x="53" y="128"/>
                      <a:pt x="51" y="128"/>
                      <a:pt x="51" y="127"/>
                    </a:cubicBezTo>
                    <a:cubicBezTo>
                      <a:pt x="48" y="127"/>
                      <a:pt x="46" y="127"/>
                      <a:pt x="44" y="127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1" y="123"/>
                      <a:pt x="31" y="123"/>
                      <a:pt x="28" y="122"/>
                    </a:cubicBezTo>
                    <a:cubicBezTo>
                      <a:pt x="27" y="122"/>
                      <a:pt x="27" y="123"/>
                      <a:pt x="26" y="124"/>
                    </a:cubicBezTo>
                    <a:cubicBezTo>
                      <a:pt x="25" y="124"/>
                      <a:pt x="24" y="125"/>
                      <a:pt x="23" y="128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0" y="128"/>
                      <a:pt x="20" y="128"/>
                      <a:pt x="17" y="119"/>
                    </a:cubicBezTo>
                    <a:cubicBezTo>
                      <a:pt x="16" y="119"/>
                      <a:pt x="16" y="119"/>
                      <a:pt x="15" y="120"/>
                    </a:cubicBezTo>
                    <a:cubicBezTo>
                      <a:pt x="13" y="119"/>
                      <a:pt x="13" y="116"/>
                      <a:pt x="13" y="115"/>
                    </a:cubicBezTo>
                    <a:cubicBezTo>
                      <a:pt x="12" y="111"/>
                      <a:pt x="12" y="111"/>
                      <a:pt x="11" y="110"/>
                    </a:cubicBezTo>
                    <a:cubicBezTo>
                      <a:pt x="11" y="110"/>
                      <a:pt x="11" y="110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4"/>
                      <a:pt x="11" y="116"/>
                      <a:pt x="11" y="118"/>
                    </a:cubicBezTo>
                    <a:cubicBezTo>
                      <a:pt x="6" y="119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5" y="101"/>
                      <a:pt x="5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8"/>
                    </a:cubicBezTo>
                    <a:cubicBezTo>
                      <a:pt x="9" y="99"/>
                      <a:pt x="12" y="101"/>
                      <a:pt x="12" y="102"/>
                    </a:cubicBezTo>
                    <a:cubicBezTo>
                      <a:pt x="12" y="102"/>
                      <a:pt x="13" y="104"/>
                      <a:pt x="14" y="106"/>
                    </a:cubicBezTo>
                    <a:cubicBezTo>
                      <a:pt x="15" y="105"/>
                      <a:pt x="15" y="105"/>
                      <a:pt x="13" y="97"/>
                    </a:cubicBezTo>
                    <a:cubicBezTo>
                      <a:pt x="12" y="94"/>
                      <a:pt x="14" y="92"/>
                      <a:pt x="14" y="89"/>
                    </a:cubicBezTo>
                    <a:cubicBezTo>
                      <a:pt x="14" y="86"/>
                      <a:pt x="15" y="83"/>
                      <a:pt x="15" y="80"/>
                    </a:cubicBezTo>
                    <a:cubicBezTo>
                      <a:pt x="16" y="79"/>
                      <a:pt x="16" y="79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9" y="62"/>
                      <a:pt x="29" y="62"/>
                    </a:cubicBezTo>
                    <a:cubicBezTo>
                      <a:pt x="30" y="61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1"/>
                    </a:cubicBezTo>
                    <a:cubicBezTo>
                      <a:pt x="27" y="61"/>
                      <a:pt x="27" y="61"/>
                      <a:pt x="26" y="60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5" y="60"/>
                      <a:pt x="25" y="60"/>
                      <a:pt x="24" y="61"/>
                    </a:cubicBezTo>
                    <a:cubicBezTo>
                      <a:pt x="25" y="59"/>
                      <a:pt x="25" y="58"/>
                      <a:pt x="26" y="57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3" y="55"/>
                      <a:pt x="23" y="55"/>
                      <a:pt x="19" y="61"/>
                    </a:cubicBezTo>
                    <a:cubicBezTo>
                      <a:pt x="18" y="57"/>
                      <a:pt x="23" y="56"/>
                      <a:pt x="24" y="53"/>
                    </a:cubicBezTo>
                    <a:cubicBezTo>
                      <a:pt x="25" y="53"/>
                      <a:pt x="26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2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51"/>
                      <a:pt x="30" y="53"/>
                      <a:pt x="30" y="55"/>
                    </a:cubicBezTo>
                    <a:cubicBezTo>
                      <a:pt x="30" y="56"/>
                      <a:pt x="30" y="56"/>
                      <a:pt x="31" y="58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4" y="58"/>
                      <a:pt x="34" y="58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55"/>
                      <a:pt x="38" y="52"/>
                      <a:pt x="35" y="52"/>
                    </a:cubicBezTo>
                    <a:cubicBezTo>
                      <a:pt x="35" y="52"/>
                      <a:pt x="35" y="52"/>
                      <a:pt x="36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1"/>
                      <a:pt x="35" y="41"/>
                    </a:cubicBezTo>
                    <a:cubicBezTo>
                      <a:pt x="32" y="39"/>
                      <a:pt x="32" y="39"/>
                      <a:pt x="31" y="38"/>
                    </a:cubicBezTo>
                    <a:cubicBezTo>
                      <a:pt x="30" y="35"/>
                      <a:pt x="31" y="33"/>
                      <a:pt x="31" y="30"/>
                    </a:cubicBezTo>
                    <a:cubicBezTo>
                      <a:pt x="31" y="30"/>
                      <a:pt x="31" y="30"/>
                      <a:pt x="31" y="29"/>
                    </a:cubicBezTo>
                    <a:cubicBezTo>
                      <a:pt x="32" y="27"/>
                      <a:pt x="32" y="27"/>
                      <a:pt x="31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29" y="30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6" y="34"/>
                      <a:pt x="26" y="33"/>
                      <a:pt x="25" y="33"/>
                    </a:cubicBezTo>
                    <a:cubicBezTo>
                      <a:pt x="25" y="32"/>
                      <a:pt x="26" y="32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6" y="29"/>
                      <a:pt x="26" y="29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2" y="25"/>
                      <a:pt x="22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0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19" y="33"/>
                      <a:pt x="18" y="34"/>
                    </a:cubicBezTo>
                    <a:cubicBezTo>
                      <a:pt x="18" y="34"/>
                      <a:pt x="18" y="36"/>
                      <a:pt x="17" y="36"/>
                    </a:cubicBezTo>
                    <a:cubicBezTo>
                      <a:pt x="18" y="38"/>
                      <a:pt x="18" y="40"/>
                      <a:pt x="18" y="40"/>
                    </a:cubicBezTo>
                    <a:cubicBezTo>
                      <a:pt x="17" y="42"/>
                      <a:pt x="15" y="43"/>
                      <a:pt x="14" y="46"/>
                    </a:cubicBezTo>
                    <a:cubicBezTo>
                      <a:pt x="13" y="48"/>
                      <a:pt x="14" y="51"/>
                      <a:pt x="13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3"/>
                      <a:pt x="12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6"/>
                      <a:pt x="11" y="46"/>
                      <a:pt x="10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8"/>
                      <a:pt x="10" y="38"/>
                      <a:pt x="10" y="37"/>
                    </a:cubicBezTo>
                    <a:cubicBezTo>
                      <a:pt x="12" y="31"/>
                      <a:pt x="19" y="21"/>
                      <a:pt x="21" y="19"/>
                    </a:cubicBezTo>
                    <a:cubicBezTo>
                      <a:pt x="20" y="22"/>
                      <a:pt x="18" y="23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19" y="25"/>
                      <a:pt x="19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2" y="23"/>
                    </a:cubicBezTo>
                    <a:cubicBezTo>
                      <a:pt x="23" y="21"/>
                      <a:pt x="21" y="17"/>
                      <a:pt x="23" y="18"/>
                    </a:cubicBezTo>
                    <a:cubicBezTo>
                      <a:pt x="24" y="17"/>
                      <a:pt x="24" y="16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5" y="11"/>
                    </a:cubicBezTo>
                    <a:cubicBezTo>
                      <a:pt x="26" y="10"/>
                      <a:pt x="27" y="8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4" y="11"/>
                    </a:cubicBezTo>
                    <a:cubicBezTo>
                      <a:pt x="25" y="10"/>
                      <a:pt x="25" y="10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0" y="2"/>
                      <a:pt x="29" y="3"/>
                      <a:pt x="28" y="4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5" y="8"/>
                      <a:pt x="24" y="10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8" y="18"/>
                    </a:cubicBezTo>
                    <a:cubicBezTo>
                      <a:pt x="12" y="29"/>
                      <a:pt x="12" y="29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4"/>
                      <a:pt x="4" y="49"/>
                      <a:pt x="3" y="53"/>
                    </a:cubicBezTo>
                    <a:cubicBezTo>
                      <a:pt x="1" y="65"/>
                      <a:pt x="1" y="66"/>
                      <a:pt x="0" y="72"/>
                    </a:cubicBezTo>
                    <a:cubicBezTo>
                      <a:pt x="0" y="85"/>
                      <a:pt x="0" y="85"/>
                      <a:pt x="0" y="92"/>
                    </a:cubicBezTo>
                    <a:cubicBezTo>
                      <a:pt x="1" y="97"/>
                      <a:pt x="2" y="103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8"/>
                      <a:pt x="3" y="108"/>
                      <a:pt x="5" y="114"/>
                    </a:cubicBezTo>
                    <a:cubicBezTo>
                      <a:pt x="5" y="115"/>
                      <a:pt x="5" y="116"/>
                      <a:pt x="6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7" y="119"/>
                      <a:pt x="7" y="119"/>
                      <a:pt x="7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8" y="122"/>
                      <a:pt x="8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23"/>
                      <a:pt x="12" y="123"/>
                      <a:pt x="12" y="123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3" y="123"/>
                      <a:pt x="13" y="123"/>
                      <a:pt x="15" y="126"/>
                    </a:cubicBezTo>
                    <a:cubicBezTo>
                      <a:pt x="15" y="126"/>
                      <a:pt x="15" y="126"/>
                      <a:pt x="15" y="124"/>
                    </a:cubicBezTo>
                    <a:cubicBezTo>
                      <a:pt x="17" y="126"/>
                      <a:pt x="18" y="128"/>
                      <a:pt x="19" y="129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29"/>
                      <a:pt x="20" y="129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31"/>
                      <a:pt x="22" y="131"/>
                      <a:pt x="23" y="132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0"/>
                      <a:pt x="24" y="130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8" y="134"/>
                      <a:pt x="28" y="134"/>
                      <a:pt x="27" y="135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8" y="138"/>
                      <a:pt x="28" y="138"/>
                      <a:pt x="29" y="139"/>
                    </a:cubicBezTo>
                    <a:cubicBezTo>
                      <a:pt x="28" y="140"/>
                      <a:pt x="28" y="140"/>
                      <a:pt x="28" y="141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5" y="150"/>
                      <a:pt x="38" y="152"/>
                      <a:pt x="40" y="154"/>
                    </a:cubicBezTo>
                    <a:cubicBezTo>
                      <a:pt x="42" y="156"/>
                      <a:pt x="44" y="158"/>
                      <a:pt x="49" y="160"/>
                    </a:cubicBezTo>
                    <a:cubicBezTo>
                      <a:pt x="50" y="160"/>
                      <a:pt x="51" y="160"/>
                      <a:pt x="52" y="161"/>
                    </a:cubicBezTo>
                    <a:cubicBezTo>
                      <a:pt x="52" y="162"/>
                      <a:pt x="52" y="162"/>
                      <a:pt x="58" y="169"/>
                    </a:cubicBezTo>
                    <a:cubicBezTo>
                      <a:pt x="60" y="171"/>
                      <a:pt x="65" y="176"/>
                      <a:pt x="65" y="176"/>
                    </a:cubicBezTo>
                    <a:cubicBezTo>
                      <a:pt x="73" y="183"/>
                      <a:pt x="73" y="183"/>
                      <a:pt x="84" y="190"/>
                    </a:cubicBezTo>
                    <a:cubicBezTo>
                      <a:pt x="102" y="199"/>
                      <a:pt x="105" y="197"/>
                      <a:pt x="105" y="197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95" y="194"/>
                      <a:pt x="95" y="194"/>
                      <a:pt x="94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680">
                <a:extLst>
                  <a:ext uri="{FF2B5EF4-FFF2-40B4-BE49-F238E27FC236}">
                    <a16:creationId xmlns:a16="http://schemas.microsoft.com/office/drawing/2014/main" id="{E7B794D7-0AD8-4130-AC58-244DDCC31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80338" y="458787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681">
                <a:extLst>
                  <a:ext uri="{FF2B5EF4-FFF2-40B4-BE49-F238E27FC236}">
                    <a16:creationId xmlns:a16="http://schemas.microsoft.com/office/drawing/2014/main" id="{5B96AE43-508C-4792-8518-EA6CF4F36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0025" y="439737"/>
                <a:ext cx="103188" cy="114300"/>
              </a:xfrm>
              <a:custGeom>
                <a:avLst/>
                <a:gdLst>
                  <a:gd name="T0" fmla="*/ 37 w 49"/>
                  <a:gd name="T1" fmla="*/ 3 h 54"/>
                  <a:gd name="T2" fmla="*/ 37 w 49"/>
                  <a:gd name="T3" fmla="*/ 4 h 54"/>
                  <a:gd name="T4" fmla="*/ 36 w 49"/>
                  <a:gd name="T5" fmla="*/ 4 h 54"/>
                  <a:gd name="T6" fmla="*/ 36 w 49"/>
                  <a:gd name="T7" fmla="*/ 4 h 54"/>
                  <a:gd name="T8" fmla="*/ 35 w 49"/>
                  <a:gd name="T9" fmla="*/ 5 h 54"/>
                  <a:gd name="T10" fmla="*/ 35 w 49"/>
                  <a:gd name="T11" fmla="*/ 5 h 54"/>
                  <a:gd name="T12" fmla="*/ 36 w 49"/>
                  <a:gd name="T13" fmla="*/ 4 h 54"/>
                  <a:gd name="T14" fmla="*/ 34 w 49"/>
                  <a:gd name="T15" fmla="*/ 5 h 54"/>
                  <a:gd name="T16" fmla="*/ 20 w 49"/>
                  <a:gd name="T17" fmla="*/ 12 h 54"/>
                  <a:gd name="T18" fmla="*/ 20 w 49"/>
                  <a:gd name="T19" fmla="*/ 12 h 54"/>
                  <a:gd name="T20" fmla="*/ 11 w 49"/>
                  <a:gd name="T21" fmla="*/ 19 h 54"/>
                  <a:gd name="T22" fmla="*/ 10 w 49"/>
                  <a:gd name="T23" fmla="*/ 19 h 54"/>
                  <a:gd name="T24" fmla="*/ 8 w 49"/>
                  <a:gd name="T25" fmla="*/ 23 h 54"/>
                  <a:gd name="T26" fmla="*/ 8 w 49"/>
                  <a:gd name="T27" fmla="*/ 23 h 54"/>
                  <a:gd name="T28" fmla="*/ 9 w 49"/>
                  <a:gd name="T29" fmla="*/ 23 h 54"/>
                  <a:gd name="T30" fmla="*/ 10 w 49"/>
                  <a:gd name="T31" fmla="*/ 22 h 54"/>
                  <a:gd name="T32" fmla="*/ 10 w 49"/>
                  <a:gd name="T33" fmla="*/ 23 h 54"/>
                  <a:gd name="T34" fmla="*/ 8 w 49"/>
                  <a:gd name="T35" fmla="*/ 28 h 54"/>
                  <a:gd name="T36" fmla="*/ 6 w 49"/>
                  <a:gd name="T37" fmla="*/ 33 h 54"/>
                  <a:gd name="T38" fmla="*/ 6 w 49"/>
                  <a:gd name="T39" fmla="*/ 35 h 54"/>
                  <a:gd name="T40" fmla="*/ 1 w 49"/>
                  <a:gd name="T41" fmla="*/ 51 h 54"/>
                  <a:gd name="T42" fmla="*/ 4 w 49"/>
                  <a:gd name="T43" fmla="*/ 54 h 54"/>
                  <a:gd name="T44" fmla="*/ 7 w 49"/>
                  <a:gd name="T45" fmla="*/ 50 h 54"/>
                  <a:gd name="T46" fmla="*/ 11 w 49"/>
                  <a:gd name="T47" fmla="*/ 41 h 54"/>
                  <a:gd name="T48" fmla="*/ 24 w 49"/>
                  <a:gd name="T49" fmla="*/ 33 h 54"/>
                  <a:gd name="T50" fmla="*/ 27 w 49"/>
                  <a:gd name="T51" fmla="*/ 31 h 54"/>
                  <a:gd name="T52" fmla="*/ 26 w 49"/>
                  <a:gd name="T53" fmla="*/ 29 h 54"/>
                  <a:gd name="T54" fmla="*/ 28 w 49"/>
                  <a:gd name="T55" fmla="*/ 27 h 54"/>
                  <a:gd name="T56" fmla="*/ 34 w 49"/>
                  <a:gd name="T57" fmla="*/ 21 h 54"/>
                  <a:gd name="T58" fmla="*/ 35 w 49"/>
                  <a:gd name="T59" fmla="*/ 19 h 54"/>
                  <a:gd name="T60" fmla="*/ 36 w 49"/>
                  <a:gd name="T61" fmla="*/ 16 h 54"/>
                  <a:gd name="T62" fmla="*/ 36 w 49"/>
                  <a:gd name="T63" fmla="*/ 15 h 54"/>
                  <a:gd name="T64" fmla="*/ 42 w 49"/>
                  <a:gd name="T65" fmla="*/ 8 h 54"/>
                  <a:gd name="T66" fmla="*/ 48 w 49"/>
                  <a:gd name="T67" fmla="*/ 4 h 54"/>
                  <a:gd name="T68" fmla="*/ 44 w 49"/>
                  <a:gd name="T69" fmla="*/ 4 h 54"/>
                  <a:gd name="T70" fmla="*/ 40 w 49"/>
                  <a:gd name="T71" fmla="*/ 7 h 54"/>
                  <a:gd name="T72" fmla="*/ 44 w 49"/>
                  <a:gd name="T73" fmla="*/ 3 h 54"/>
                  <a:gd name="T74" fmla="*/ 43 w 49"/>
                  <a:gd name="T75" fmla="*/ 4 h 54"/>
                  <a:gd name="T76" fmla="*/ 39 w 49"/>
                  <a:gd name="T77" fmla="*/ 5 h 54"/>
                  <a:gd name="T78" fmla="*/ 43 w 49"/>
                  <a:gd name="T79" fmla="*/ 4 h 54"/>
                  <a:gd name="T80" fmla="*/ 43 w 49"/>
                  <a:gd name="T81" fmla="*/ 4 h 54"/>
                  <a:gd name="T82" fmla="*/ 46 w 49"/>
                  <a:gd name="T83" fmla="*/ 2 h 54"/>
                  <a:gd name="T84" fmla="*/ 47 w 49"/>
                  <a:gd name="T85" fmla="*/ 1 h 54"/>
                  <a:gd name="T86" fmla="*/ 49 w 49"/>
                  <a:gd name="T87" fmla="*/ 0 h 54"/>
                  <a:gd name="T88" fmla="*/ 46 w 49"/>
                  <a:gd name="T89" fmla="*/ 0 h 54"/>
                  <a:gd name="T90" fmla="*/ 44 w 49"/>
                  <a:gd name="T91" fmla="*/ 1 h 54"/>
                  <a:gd name="T92" fmla="*/ 43 w 49"/>
                  <a:gd name="T93" fmla="*/ 1 h 54"/>
                  <a:gd name="T94" fmla="*/ 39 w 49"/>
                  <a:gd name="T95" fmla="*/ 3 h 54"/>
                  <a:gd name="T96" fmla="*/ 40 w 49"/>
                  <a:gd name="T97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4">
                    <a:moveTo>
                      <a:pt x="39" y="2"/>
                    </a:moveTo>
                    <a:cubicBezTo>
                      <a:pt x="38" y="3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3" y="6"/>
                    </a:cubicBezTo>
                    <a:cubicBezTo>
                      <a:pt x="33" y="6"/>
                      <a:pt x="33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6"/>
                      <a:pt x="29" y="7"/>
                      <a:pt x="28" y="7"/>
                    </a:cubicBezTo>
                    <a:cubicBezTo>
                      <a:pt x="25" y="9"/>
                      <a:pt x="22" y="10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5"/>
                      <a:pt x="14" y="16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9" y="20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5"/>
                      <a:pt x="8" y="28"/>
                    </a:cubicBezTo>
                    <a:cubicBezTo>
                      <a:pt x="8" y="28"/>
                      <a:pt x="7" y="30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6" y="33"/>
                    </a:cubicBezTo>
                    <a:cubicBezTo>
                      <a:pt x="6" y="33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9"/>
                      <a:pt x="2" y="39"/>
                      <a:pt x="2" y="41"/>
                    </a:cubicBezTo>
                    <a:cubicBezTo>
                      <a:pt x="0" y="47"/>
                      <a:pt x="0" y="50"/>
                      <a:pt x="1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2" y="51"/>
                      <a:pt x="3" y="51"/>
                    </a:cubicBezTo>
                    <a:cubicBezTo>
                      <a:pt x="4" y="51"/>
                      <a:pt x="4" y="53"/>
                      <a:pt x="4" y="54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0"/>
                      <a:pt x="7" y="50"/>
                      <a:pt x="7" y="50"/>
                    </a:cubicBezTo>
                    <a:cubicBezTo>
                      <a:pt x="7" y="49"/>
                      <a:pt x="6" y="48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0"/>
                      <a:pt x="15" y="40"/>
                      <a:pt x="16" y="38"/>
                    </a:cubicBezTo>
                    <a:cubicBezTo>
                      <a:pt x="17" y="36"/>
                      <a:pt x="17" y="36"/>
                      <a:pt x="22" y="34"/>
                    </a:cubicBezTo>
                    <a:cubicBezTo>
                      <a:pt x="23" y="34"/>
                      <a:pt x="23" y="34"/>
                      <a:pt x="24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1"/>
                      <a:pt x="28" y="29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3" y="23"/>
                      <a:pt x="34" y="21"/>
                      <a:pt x="34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20"/>
                      <a:pt x="35" y="20"/>
                      <a:pt x="35" y="20"/>
                    </a:cubicBezTo>
                    <a:cubicBezTo>
                      <a:pt x="35" y="20"/>
                      <a:pt x="36" y="19"/>
                      <a:pt x="35" y="19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5" y="18"/>
                      <a:pt x="35" y="18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1" y="9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6" y="6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7" y="3"/>
                      <a:pt x="44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2" y="5"/>
                      <a:pt x="41" y="6"/>
                      <a:pt x="40" y="7"/>
                    </a:cubicBezTo>
                    <a:cubicBezTo>
                      <a:pt x="40" y="7"/>
                      <a:pt x="40" y="6"/>
                      <a:pt x="43" y="5"/>
                    </a:cubicBezTo>
                    <a:cubicBezTo>
                      <a:pt x="43" y="4"/>
                      <a:pt x="44" y="4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3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39" y="5"/>
                    </a:cubicBezTo>
                    <a:cubicBezTo>
                      <a:pt x="39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3"/>
                      <a:pt x="44" y="3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4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2"/>
                      <a:pt x="40" y="2"/>
                      <a:pt x="39" y="3"/>
                    </a:cubicBezTo>
                    <a:cubicBezTo>
                      <a:pt x="40" y="2"/>
                      <a:pt x="41" y="2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0" y="2"/>
                      <a:pt x="40" y="2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Freeform 682">
                <a:extLst>
                  <a:ext uri="{FF2B5EF4-FFF2-40B4-BE49-F238E27FC236}">
                    <a16:creationId xmlns:a16="http://schemas.microsoft.com/office/drawing/2014/main" id="{3C944C96-4384-4814-BFE3-DD944996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503237"/>
                <a:ext cx="15875" cy="19050"/>
              </a:xfrm>
              <a:custGeom>
                <a:avLst/>
                <a:gdLst>
                  <a:gd name="T0" fmla="*/ 2 w 8"/>
                  <a:gd name="T1" fmla="*/ 7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2 w 8"/>
                  <a:gd name="T9" fmla="*/ 7 h 9"/>
                  <a:gd name="T10" fmla="*/ 2 w 8"/>
                  <a:gd name="T11" fmla="*/ 7 h 9"/>
                  <a:gd name="T12" fmla="*/ 0 w 8"/>
                  <a:gd name="T13" fmla="*/ 9 h 9"/>
                  <a:gd name="T14" fmla="*/ 0 w 8"/>
                  <a:gd name="T15" fmla="*/ 9 h 9"/>
                  <a:gd name="T16" fmla="*/ 2 w 8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7"/>
                    </a:moveTo>
                    <a:cubicBezTo>
                      <a:pt x="4" y="5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683">
                <a:extLst>
                  <a:ext uri="{FF2B5EF4-FFF2-40B4-BE49-F238E27FC236}">
                    <a16:creationId xmlns:a16="http://schemas.microsoft.com/office/drawing/2014/main" id="{240394F3-213A-4FA4-B4E9-D65427A32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39075" y="503237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 684">
                <a:extLst>
                  <a:ext uri="{FF2B5EF4-FFF2-40B4-BE49-F238E27FC236}">
                    <a16:creationId xmlns:a16="http://schemas.microsoft.com/office/drawing/2014/main" id="{5D548232-73E6-44EB-AA64-C417878B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21600" y="438150"/>
                <a:ext cx="4763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1 w 2"/>
                  <a:gd name="T23" fmla="*/ 0 h 1"/>
                  <a:gd name="T24" fmla="*/ 1 w 2"/>
                  <a:gd name="T25" fmla="*/ 1 h 1"/>
                  <a:gd name="T26" fmla="*/ 1 w 2"/>
                  <a:gd name="T27" fmla="*/ 0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0 w 2"/>
                  <a:gd name="T37" fmla="*/ 1 h 1"/>
                  <a:gd name="T38" fmla="*/ 0 w 2"/>
                  <a:gd name="T39" fmla="*/ 1 h 1"/>
                  <a:gd name="T40" fmla="*/ 0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685">
                <a:extLst>
                  <a:ext uri="{FF2B5EF4-FFF2-40B4-BE49-F238E27FC236}">
                    <a16:creationId xmlns:a16="http://schemas.microsoft.com/office/drawing/2014/main" id="{6FB236BE-05C5-4B12-987A-11FCEEEDA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62863" y="439737"/>
                <a:ext cx="9525" cy="6350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2 h 3"/>
                  <a:gd name="T4" fmla="*/ 2 w 4"/>
                  <a:gd name="T5" fmla="*/ 2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2 h 3"/>
                  <a:gd name="T14" fmla="*/ 4 w 4"/>
                  <a:gd name="T15" fmla="*/ 1 h 3"/>
                  <a:gd name="T16" fmla="*/ 4 w 4"/>
                  <a:gd name="T17" fmla="*/ 1 h 3"/>
                  <a:gd name="T18" fmla="*/ 4 w 4"/>
                  <a:gd name="T19" fmla="*/ 0 h 3"/>
                  <a:gd name="T20" fmla="*/ 4 w 4"/>
                  <a:gd name="T21" fmla="*/ 0 h 3"/>
                  <a:gd name="T22" fmla="*/ 4 w 4"/>
                  <a:gd name="T23" fmla="*/ 0 h 3"/>
                  <a:gd name="T24" fmla="*/ 4 w 4"/>
                  <a:gd name="T25" fmla="*/ 0 h 3"/>
                  <a:gd name="T26" fmla="*/ 3 w 4"/>
                  <a:gd name="T27" fmla="*/ 1 h 3"/>
                  <a:gd name="T28" fmla="*/ 3 w 4"/>
                  <a:gd name="T29" fmla="*/ 1 h 3"/>
                  <a:gd name="T30" fmla="*/ 1 w 4"/>
                  <a:gd name="T31" fmla="*/ 0 h 3"/>
                  <a:gd name="T32" fmla="*/ 1 w 4"/>
                  <a:gd name="T33" fmla="*/ 1 h 3"/>
                  <a:gd name="T34" fmla="*/ 1 w 4"/>
                  <a:gd name="T35" fmla="*/ 1 h 3"/>
                  <a:gd name="T36" fmla="*/ 0 w 4"/>
                  <a:gd name="T37" fmla="*/ 1 h 3"/>
                  <a:gd name="T38" fmla="*/ 0 w 4"/>
                  <a:gd name="T39" fmla="*/ 1 h 3"/>
                  <a:gd name="T40" fmla="*/ 0 w 4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686">
                <a:extLst>
                  <a:ext uri="{FF2B5EF4-FFF2-40B4-BE49-F238E27FC236}">
                    <a16:creationId xmlns:a16="http://schemas.microsoft.com/office/drawing/2014/main" id="{A3D2D5FA-EA2D-4F86-AAA9-C7F8FB5F3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0800" y="444500"/>
                <a:ext cx="17463" cy="14288"/>
              </a:xfrm>
              <a:custGeom>
                <a:avLst/>
                <a:gdLst>
                  <a:gd name="T0" fmla="*/ 2 w 8"/>
                  <a:gd name="T1" fmla="*/ 2 h 7"/>
                  <a:gd name="T2" fmla="*/ 3 w 8"/>
                  <a:gd name="T3" fmla="*/ 2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3 h 7"/>
                  <a:gd name="T10" fmla="*/ 2 w 8"/>
                  <a:gd name="T11" fmla="*/ 3 h 7"/>
                  <a:gd name="T12" fmla="*/ 2 w 8"/>
                  <a:gd name="T13" fmla="*/ 4 h 7"/>
                  <a:gd name="T14" fmla="*/ 4 w 8"/>
                  <a:gd name="T15" fmla="*/ 3 h 7"/>
                  <a:gd name="T16" fmla="*/ 3 w 8"/>
                  <a:gd name="T17" fmla="*/ 5 h 7"/>
                  <a:gd name="T18" fmla="*/ 4 w 8"/>
                  <a:gd name="T19" fmla="*/ 5 h 7"/>
                  <a:gd name="T20" fmla="*/ 3 w 8"/>
                  <a:gd name="T21" fmla="*/ 5 h 7"/>
                  <a:gd name="T22" fmla="*/ 4 w 8"/>
                  <a:gd name="T23" fmla="*/ 7 h 7"/>
                  <a:gd name="T24" fmla="*/ 5 w 8"/>
                  <a:gd name="T25" fmla="*/ 5 h 7"/>
                  <a:gd name="T26" fmla="*/ 6 w 8"/>
                  <a:gd name="T27" fmla="*/ 3 h 7"/>
                  <a:gd name="T28" fmla="*/ 7 w 8"/>
                  <a:gd name="T29" fmla="*/ 5 h 7"/>
                  <a:gd name="T30" fmla="*/ 7 w 8"/>
                  <a:gd name="T31" fmla="*/ 5 h 7"/>
                  <a:gd name="T32" fmla="*/ 8 w 8"/>
                  <a:gd name="T33" fmla="*/ 5 h 7"/>
                  <a:gd name="T34" fmla="*/ 8 w 8"/>
                  <a:gd name="T35" fmla="*/ 5 h 7"/>
                  <a:gd name="T36" fmla="*/ 8 w 8"/>
                  <a:gd name="T37" fmla="*/ 4 h 7"/>
                  <a:gd name="T38" fmla="*/ 8 w 8"/>
                  <a:gd name="T39" fmla="*/ 3 h 7"/>
                  <a:gd name="T40" fmla="*/ 6 w 8"/>
                  <a:gd name="T41" fmla="*/ 2 h 7"/>
                  <a:gd name="T42" fmla="*/ 6 w 8"/>
                  <a:gd name="T43" fmla="*/ 2 h 7"/>
                  <a:gd name="T44" fmla="*/ 5 w 8"/>
                  <a:gd name="T45" fmla="*/ 0 h 7"/>
                  <a:gd name="T46" fmla="*/ 4 w 8"/>
                  <a:gd name="T47" fmla="*/ 0 h 7"/>
                  <a:gd name="T48" fmla="*/ 3 w 8"/>
                  <a:gd name="T49" fmla="*/ 0 h 7"/>
                  <a:gd name="T50" fmla="*/ 3 w 8"/>
                  <a:gd name="T51" fmla="*/ 0 h 7"/>
                  <a:gd name="T52" fmla="*/ 2 w 8"/>
                  <a:gd name="T53" fmla="*/ 0 h 7"/>
                  <a:gd name="T54" fmla="*/ 2 w 8"/>
                  <a:gd name="T55" fmla="*/ 1 h 7"/>
                  <a:gd name="T56" fmla="*/ 2 w 8"/>
                  <a:gd name="T57" fmla="*/ 0 h 7"/>
                  <a:gd name="T58" fmla="*/ 1 w 8"/>
                  <a:gd name="T59" fmla="*/ 1 h 7"/>
                  <a:gd name="T60" fmla="*/ 0 w 8"/>
                  <a:gd name="T61" fmla="*/ 1 h 7"/>
                  <a:gd name="T62" fmla="*/ 2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687">
                <a:extLst>
                  <a:ext uri="{FF2B5EF4-FFF2-40B4-BE49-F238E27FC236}">
                    <a16:creationId xmlns:a16="http://schemas.microsoft.com/office/drawing/2014/main" id="{8239C626-32C0-4548-9432-214FCA9D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8738" y="550862"/>
                <a:ext cx="317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688">
                <a:extLst>
                  <a:ext uri="{FF2B5EF4-FFF2-40B4-BE49-F238E27FC236}">
                    <a16:creationId xmlns:a16="http://schemas.microsoft.com/office/drawing/2014/main" id="{C9E87BD7-568A-4271-B693-B43DBBD30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8588" y="520700"/>
                <a:ext cx="33338" cy="17463"/>
              </a:xfrm>
              <a:custGeom>
                <a:avLst/>
                <a:gdLst>
                  <a:gd name="T0" fmla="*/ 6 w 16"/>
                  <a:gd name="T1" fmla="*/ 9 h 9"/>
                  <a:gd name="T2" fmla="*/ 9 w 16"/>
                  <a:gd name="T3" fmla="*/ 9 h 9"/>
                  <a:gd name="T4" fmla="*/ 11 w 16"/>
                  <a:gd name="T5" fmla="*/ 7 h 9"/>
                  <a:gd name="T6" fmla="*/ 12 w 16"/>
                  <a:gd name="T7" fmla="*/ 7 h 9"/>
                  <a:gd name="T8" fmla="*/ 13 w 16"/>
                  <a:gd name="T9" fmla="*/ 6 h 9"/>
                  <a:gd name="T10" fmla="*/ 14 w 16"/>
                  <a:gd name="T11" fmla="*/ 5 h 9"/>
                  <a:gd name="T12" fmla="*/ 14 w 16"/>
                  <a:gd name="T13" fmla="*/ 5 h 9"/>
                  <a:gd name="T14" fmla="*/ 15 w 16"/>
                  <a:gd name="T15" fmla="*/ 5 h 9"/>
                  <a:gd name="T16" fmla="*/ 15 w 16"/>
                  <a:gd name="T17" fmla="*/ 4 h 9"/>
                  <a:gd name="T18" fmla="*/ 16 w 16"/>
                  <a:gd name="T19" fmla="*/ 2 h 9"/>
                  <a:gd name="T20" fmla="*/ 13 w 16"/>
                  <a:gd name="T21" fmla="*/ 0 h 9"/>
                  <a:gd name="T22" fmla="*/ 13 w 16"/>
                  <a:gd name="T23" fmla="*/ 0 h 9"/>
                  <a:gd name="T24" fmla="*/ 12 w 16"/>
                  <a:gd name="T25" fmla="*/ 1 h 9"/>
                  <a:gd name="T26" fmla="*/ 10 w 16"/>
                  <a:gd name="T27" fmla="*/ 1 h 9"/>
                  <a:gd name="T28" fmla="*/ 9 w 16"/>
                  <a:gd name="T29" fmla="*/ 1 h 9"/>
                  <a:gd name="T30" fmla="*/ 7 w 16"/>
                  <a:gd name="T31" fmla="*/ 2 h 9"/>
                  <a:gd name="T32" fmla="*/ 6 w 16"/>
                  <a:gd name="T33" fmla="*/ 1 h 9"/>
                  <a:gd name="T34" fmla="*/ 5 w 16"/>
                  <a:gd name="T35" fmla="*/ 1 h 9"/>
                  <a:gd name="T36" fmla="*/ 4 w 16"/>
                  <a:gd name="T37" fmla="*/ 0 h 9"/>
                  <a:gd name="T38" fmla="*/ 4 w 16"/>
                  <a:gd name="T39" fmla="*/ 0 h 9"/>
                  <a:gd name="T40" fmla="*/ 3 w 16"/>
                  <a:gd name="T41" fmla="*/ 1 h 9"/>
                  <a:gd name="T42" fmla="*/ 2 w 16"/>
                  <a:gd name="T43" fmla="*/ 2 h 9"/>
                  <a:gd name="T44" fmla="*/ 3 w 16"/>
                  <a:gd name="T45" fmla="*/ 4 h 9"/>
                  <a:gd name="T46" fmla="*/ 3 w 16"/>
                  <a:gd name="T47" fmla="*/ 4 h 9"/>
                  <a:gd name="T48" fmla="*/ 4 w 16"/>
                  <a:gd name="T49" fmla="*/ 4 h 9"/>
                  <a:gd name="T50" fmla="*/ 3 w 16"/>
                  <a:gd name="T51" fmla="*/ 5 h 9"/>
                  <a:gd name="T52" fmla="*/ 2 w 16"/>
                  <a:gd name="T53" fmla="*/ 6 h 9"/>
                  <a:gd name="T54" fmla="*/ 3 w 16"/>
                  <a:gd name="T55" fmla="*/ 6 h 9"/>
                  <a:gd name="T56" fmla="*/ 3 w 16"/>
                  <a:gd name="T57" fmla="*/ 7 h 9"/>
                  <a:gd name="T58" fmla="*/ 3 w 16"/>
                  <a:gd name="T59" fmla="*/ 9 h 9"/>
                  <a:gd name="T60" fmla="*/ 5 w 16"/>
                  <a:gd name="T61" fmla="*/ 8 h 9"/>
                  <a:gd name="T62" fmla="*/ 6 w 16"/>
                  <a:gd name="T63" fmla="*/ 8 h 9"/>
                  <a:gd name="T64" fmla="*/ 6 w 16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9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5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689">
                <a:extLst>
                  <a:ext uri="{FF2B5EF4-FFF2-40B4-BE49-F238E27FC236}">
                    <a16:creationId xmlns:a16="http://schemas.microsoft.com/office/drawing/2014/main" id="{15B12CB5-9A48-4FCC-8B61-F7684D6CB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88288" y="736600"/>
                <a:ext cx="14288" cy="12700"/>
              </a:xfrm>
              <a:custGeom>
                <a:avLst/>
                <a:gdLst>
                  <a:gd name="T0" fmla="*/ 1 w 7"/>
                  <a:gd name="T1" fmla="*/ 2 h 6"/>
                  <a:gd name="T2" fmla="*/ 1 w 7"/>
                  <a:gd name="T3" fmla="*/ 5 h 6"/>
                  <a:gd name="T4" fmla="*/ 3 w 7"/>
                  <a:gd name="T5" fmla="*/ 6 h 6"/>
                  <a:gd name="T6" fmla="*/ 5 w 7"/>
                  <a:gd name="T7" fmla="*/ 5 h 6"/>
                  <a:gd name="T8" fmla="*/ 7 w 7"/>
                  <a:gd name="T9" fmla="*/ 4 h 6"/>
                  <a:gd name="T10" fmla="*/ 7 w 7"/>
                  <a:gd name="T11" fmla="*/ 4 h 6"/>
                  <a:gd name="T12" fmla="*/ 7 w 7"/>
                  <a:gd name="T13" fmla="*/ 4 h 6"/>
                  <a:gd name="T14" fmla="*/ 1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4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690">
                <a:extLst>
                  <a:ext uri="{FF2B5EF4-FFF2-40B4-BE49-F238E27FC236}">
                    <a16:creationId xmlns:a16="http://schemas.microsoft.com/office/drawing/2014/main" id="{439B84BC-8A43-4DA3-B596-142F92192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9238" y="744537"/>
                <a:ext cx="11113" cy="11113"/>
              </a:xfrm>
              <a:custGeom>
                <a:avLst/>
                <a:gdLst>
                  <a:gd name="T0" fmla="*/ 1 w 6"/>
                  <a:gd name="T1" fmla="*/ 4 h 5"/>
                  <a:gd name="T2" fmla="*/ 2 w 6"/>
                  <a:gd name="T3" fmla="*/ 5 h 5"/>
                  <a:gd name="T4" fmla="*/ 4 w 6"/>
                  <a:gd name="T5" fmla="*/ 5 h 5"/>
                  <a:gd name="T6" fmla="*/ 4 w 6"/>
                  <a:gd name="T7" fmla="*/ 5 h 5"/>
                  <a:gd name="T8" fmla="*/ 5 w 6"/>
                  <a:gd name="T9" fmla="*/ 4 h 5"/>
                  <a:gd name="T10" fmla="*/ 5 w 6"/>
                  <a:gd name="T11" fmla="*/ 3 h 5"/>
                  <a:gd name="T12" fmla="*/ 6 w 6"/>
                  <a:gd name="T13" fmla="*/ 2 h 5"/>
                  <a:gd name="T14" fmla="*/ 6 w 6"/>
                  <a:gd name="T15" fmla="*/ 2 h 5"/>
                  <a:gd name="T16" fmla="*/ 6 w 6"/>
                  <a:gd name="T17" fmla="*/ 1 h 5"/>
                  <a:gd name="T18" fmla="*/ 5 w 6"/>
                  <a:gd name="T19" fmla="*/ 1 h 5"/>
                  <a:gd name="T20" fmla="*/ 5 w 6"/>
                  <a:gd name="T21" fmla="*/ 1 h 5"/>
                  <a:gd name="T22" fmla="*/ 3 w 6"/>
                  <a:gd name="T23" fmla="*/ 1 h 5"/>
                  <a:gd name="T24" fmla="*/ 3 w 6"/>
                  <a:gd name="T25" fmla="*/ 1 h 5"/>
                  <a:gd name="T26" fmla="*/ 3 w 6"/>
                  <a:gd name="T27" fmla="*/ 1 h 5"/>
                  <a:gd name="T28" fmla="*/ 2 w 6"/>
                  <a:gd name="T29" fmla="*/ 2 h 5"/>
                  <a:gd name="T30" fmla="*/ 1 w 6"/>
                  <a:gd name="T31" fmla="*/ 3 h 5"/>
                  <a:gd name="T32" fmla="*/ 1 w 6"/>
                  <a:gd name="T33" fmla="*/ 3 h 5"/>
                  <a:gd name="T34" fmla="*/ 1 w 6"/>
                  <a:gd name="T35" fmla="*/ 3 h 5"/>
                  <a:gd name="T36" fmla="*/ 1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5"/>
                      <a:pt x="0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691">
                <a:extLst>
                  <a:ext uri="{FF2B5EF4-FFF2-40B4-BE49-F238E27FC236}">
                    <a16:creationId xmlns:a16="http://schemas.microsoft.com/office/drawing/2014/main" id="{F7743CB9-4830-42FC-82D9-2D0987E66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15250" y="650875"/>
                <a:ext cx="231775" cy="217488"/>
              </a:xfrm>
              <a:custGeom>
                <a:avLst/>
                <a:gdLst>
                  <a:gd name="T0" fmla="*/ 102 w 110"/>
                  <a:gd name="T1" fmla="*/ 43 h 104"/>
                  <a:gd name="T2" fmla="*/ 95 w 110"/>
                  <a:gd name="T3" fmla="*/ 34 h 104"/>
                  <a:gd name="T4" fmla="*/ 88 w 110"/>
                  <a:gd name="T5" fmla="*/ 20 h 104"/>
                  <a:gd name="T6" fmla="*/ 81 w 110"/>
                  <a:gd name="T7" fmla="*/ 10 h 104"/>
                  <a:gd name="T8" fmla="*/ 81 w 110"/>
                  <a:gd name="T9" fmla="*/ 10 h 104"/>
                  <a:gd name="T10" fmla="*/ 81 w 110"/>
                  <a:gd name="T11" fmla="*/ 10 h 104"/>
                  <a:gd name="T12" fmla="*/ 81 w 110"/>
                  <a:gd name="T13" fmla="*/ 10 h 104"/>
                  <a:gd name="T14" fmla="*/ 66 w 110"/>
                  <a:gd name="T15" fmla="*/ 7 h 104"/>
                  <a:gd name="T16" fmla="*/ 63 w 110"/>
                  <a:gd name="T17" fmla="*/ 9 h 104"/>
                  <a:gd name="T18" fmla="*/ 59 w 110"/>
                  <a:gd name="T19" fmla="*/ 12 h 104"/>
                  <a:gd name="T20" fmla="*/ 52 w 110"/>
                  <a:gd name="T21" fmla="*/ 9 h 104"/>
                  <a:gd name="T22" fmla="*/ 52 w 110"/>
                  <a:gd name="T23" fmla="*/ 9 h 104"/>
                  <a:gd name="T24" fmla="*/ 52 w 110"/>
                  <a:gd name="T25" fmla="*/ 10 h 104"/>
                  <a:gd name="T26" fmla="*/ 51 w 110"/>
                  <a:gd name="T27" fmla="*/ 10 h 104"/>
                  <a:gd name="T28" fmla="*/ 51 w 110"/>
                  <a:gd name="T29" fmla="*/ 10 h 104"/>
                  <a:gd name="T30" fmla="*/ 47 w 110"/>
                  <a:gd name="T31" fmla="*/ 5 h 104"/>
                  <a:gd name="T32" fmla="*/ 40 w 110"/>
                  <a:gd name="T33" fmla="*/ 0 h 104"/>
                  <a:gd name="T34" fmla="*/ 27 w 110"/>
                  <a:gd name="T35" fmla="*/ 4 h 104"/>
                  <a:gd name="T36" fmla="*/ 16 w 110"/>
                  <a:gd name="T37" fmla="*/ 6 h 104"/>
                  <a:gd name="T38" fmla="*/ 1 w 110"/>
                  <a:gd name="T39" fmla="*/ 29 h 104"/>
                  <a:gd name="T40" fmla="*/ 2 w 110"/>
                  <a:gd name="T41" fmla="*/ 38 h 104"/>
                  <a:gd name="T42" fmla="*/ 18 w 110"/>
                  <a:gd name="T43" fmla="*/ 57 h 104"/>
                  <a:gd name="T44" fmla="*/ 21 w 110"/>
                  <a:gd name="T45" fmla="*/ 56 h 104"/>
                  <a:gd name="T46" fmla="*/ 29 w 110"/>
                  <a:gd name="T47" fmla="*/ 55 h 104"/>
                  <a:gd name="T48" fmla="*/ 40 w 110"/>
                  <a:gd name="T49" fmla="*/ 54 h 104"/>
                  <a:gd name="T50" fmla="*/ 41 w 110"/>
                  <a:gd name="T51" fmla="*/ 54 h 104"/>
                  <a:gd name="T52" fmla="*/ 47 w 110"/>
                  <a:gd name="T53" fmla="*/ 58 h 104"/>
                  <a:gd name="T54" fmla="*/ 48 w 110"/>
                  <a:gd name="T55" fmla="*/ 63 h 104"/>
                  <a:gd name="T56" fmla="*/ 53 w 110"/>
                  <a:gd name="T57" fmla="*/ 76 h 104"/>
                  <a:gd name="T58" fmla="*/ 52 w 110"/>
                  <a:gd name="T59" fmla="*/ 84 h 104"/>
                  <a:gd name="T60" fmla="*/ 52 w 110"/>
                  <a:gd name="T61" fmla="*/ 85 h 104"/>
                  <a:gd name="T62" fmla="*/ 53 w 110"/>
                  <a:gd name="T63" fmla="*/ 89 h 104"/>
                  <a:gd name="T64" fmla="*/ 55 w 110"/>
                  <a:gd name="T65" fmla="*/ 96 h 104"/>
                  <a:gd name="T66" fmla="*/ 55 w 110"/>
                  <a:gd name="T67" fmla="*/ 97 h 104"/>
                  <a:gd name="T68" fmla="*/ 57 w 110"/>
                  <a:gd name="T69" fmla="*/ 103 h 104"/>
                  <a:gd name="T70" fmla="*/ 58 w 110"/>
                  <a:gd name="T71" fmla="*/ 104 h 104"/>
                  <a:gd name="T72" fmla="*/ 63 w 110"/>
                  <a:gd name="T73" fmla="*/ 103 h 104"/>
                  <a:gd name="T74" fmla="*/ 72 w 110"/>
                  <a:gd name="T75" fmla="*/ 96 h 104"/>
                  <a:gd name="T76" fmla="*/ 77 w 110"/>
                  <a:gd name="T77" fmla="*/ 91 h 104"/>
                  <a:gd name="T78" fmla="*/ 86 w 110"/>
                  <a:gd name="T79" fmla="*/ 80 h 104"/>
                  <a:gd name="T80" fmla="*/ 87 w 110"/>
                  <a:gd name="T81" fmla="*/ 79 h 104"/>
                  <a:gd name="T82" fmla="*/ 89 w 110"/>
                  <a:gd name="T83" fmla="*/ 75 h 104"/>
                  <a:gd name="T84" fmla="*/ 90 w 110"/>
                  <a:gd name="T85" fmla="*/ 64 h 104"/>
                  <a:gd name="T86" fmla="*/ 96 w 110"/>
                  <a:gd name="T87" fmla="*/ 58 h 104"/>
                  <a:gd name="T88" fmla="*/ 103 w 110"/>
                  <a:gd name="T89" fmla="*/ 52 h 104"/>
                  <a:gd name="T90" fmla="*/ 103 w 110"/>
                  <a:gd name="T91" fmla="*/ 52 h 104"/>
                  <a:gd name="T92" fmla="*/ 103 w 110"/>
                  <a:gd name="T93" fmla="*/ 51 h 104"/>
                  <a:gd name="T94" fmla="*/ 110 w 110"/>
                  <a:gd name="T95" fmla="*/ 4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04">
                    <a:moveTo>
                      <a:pt x="103" y="42"/>
                    </a:moveTo>
                    <a:cubicBezTo>
                      <a:pt x="103" y="42"/>
                      <a:pt x="103" y="42"/>
                      <a:pt x="102" y="43"/>
                    </a:cubicBezTo>
                    <a:cubicBezTo>
                      <a:pt x="99" y="41"/>
                      <a:pt x="99" y="41"/>
                      <a:pt x="95" y="35"/>
                    </a:cubicBezTo>
                    <a:cubicBezTo>
                      <a:pt x="95" y="35"/>
                      <a:pt x="95" y="34"/>
                      <a:pt x="95" y="34"/>
                    </a:cubicBezTo>
                    <a:cubicBezTo>
                      <a:pt x="91" y="32"/>
                      <a:pt x="93" y="27"/>
                      <a:pt x="90" y="25"/>
                    </a:cubicBezTo>
                    <a:cubicBezTo>
                      <a:pt x="89" y="23"/>
                      <a:pt x="89" y="21"/>
                      <a:pt x="88" y="20"/>
                    </a:cubicBezTo>
                    <a:cubicBezTo>
                      <a:pt x="88" y="20"/>
                      <a:pt x="84" y="11"/>
                      <a:pt x="83" y="10"/>
                    </a:cubicBezTo>
                    <a:cubicBezTo>
                      <a:pt x="83" y="10"/>
                      <a:pt x="82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7" y="10"/>
                      <a:pt x="77" y="10"/>
                      <a:pt x="66" y="7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3" y="9"/>
                    </a:cubicBezTo>
                    <a:cubicBezTo>
                      <a:pt x="63" y="11"/>
                      <a:pt x="63" y="12"/>
                      <a:pt x="62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4" y="10"/>
                      <a:pt x="54" y="10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9" y="7"/>
                      <a:pt x="49" y="7"/>
                      <a:pt x="47" y="5"/>
                    </a:cubicBezTo>
                    <a:cubicBezTo>
                      <a:pt x="45" y="4"/>
                      <a:pt x="47" y="2"/>
                      <a:pt x="46" y="1"/>
                    </a:cubicBezTo>
                    <a:cubicBezTo>
                      <a:pt x="45" y="0"/>
                      <a:pt x="45" y="0"/>
                      <a:pt x="40" y="0"/>
                    </a:cubicBezTo>
                    <a:cubicBezTo>
                      <a:pt x="36" y="1"/>
                      <a:pt x="32" y="1"/>
                      <a:pt x="29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4" y="7"/>
                      <a:pt x="24" y="7"/>
                      <a:pt x="22" y="5"/>
                    </a:cubicBezTo>
                    <a:cubicBezTo>
                      <a:pt x="20" y="4"/>
                      <a:pt x="20" y="4"/>
                      <a:pt x="16" y="6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0" y="35"/>
                      <a:pt x="1" y="36"/>
                      <a:pt x="2" y="38"/>
                    </a:cubicBezTo>
                    <a:cubicBezTo>
                      <a:pt x="2" y="41"/>
                      <a:pt x="0" y="43"/>
                      <a:pt x="2" y="46"/>
                    </a:cubicBezTo>
                    <a:cubicBezTo>
                      <a:pt x="2" y="47"/>
                      <a:pt x="2" y="47"/>
                      <a:pt x="18" y="57"/>
                    </a:cubicBezTo>
                    <a:cubicBezTo>
                      <a:pt x="19" y="57"/>
                      <a:pt x="20" y="57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5" y="54"/>
                      <a:pt x="27" y="55"/>
                    </a:cubicBezTo>
                    <a:cubicBezTo>
                      <a:pt x="28" y="55"/>
                      <a:pt x="28" y="55"/>
                      <a:pt x="29" y="55"/>
                    </a:cubicBezTo>
                    <a:cubicBezTo>
                      <a:pt x="32" y="54"/>
                      <a:pt x="34" y="52"/>
                      <a:pt x="37" y="52"/>
                    </a:cubicBezTo>
                    <a:cubicBezTo>
                      <a:pt x="37" y="52"/>
                      <a:pt x="37" y="52"/>
                      <a:pt x="4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5"/>
                      <a:pt x="45" y="54"/>
                      <a:pt x="46" y="56"/>
                    </a:cubicBezTo>
                    <a:cubicBezTo>
                      <a:pt x="46" y="57"/>
                      <a:pt x="47" y="58"/>
                      <a:pt x="47" y="58"/>
                    </a:cubicBezTo>
                    <a:cubicBezTo>
                      <a:pt x="47" y="59"/>
                      <a:pt x="45" y="60"/>
                      <a:pt x="45" y="60"/>
                    </a:cubicBezTo>
                    <a:cubicBezTo>
                      <a:pt x="45" y="62"/>
                      <a:pt x="46" y="63"/>
                      <a:pt x="48" y="63"/>
                    </a:cubicBezTo>
                    <a:cubicBezTo>
                      <a:pt x="50" y="64"/>
                      <a:pt x="52" y="70"/>
                      <a:pt x="52" y="71"/>
                    </a:cubicBezTo>
                    <a:cubicBezTo>
                      <a:pt x="52" y="73"/>
                      <a:pt x="54" y="74"/>
                      <a:pt x="53" y="76"/>
                    </a:cubicBezTo>
                    <a:cubicBezTo>
                      <a:pt x="50" y="78"/>
                      <a:pt x="50" y="83"/>
                      <a:pt x="50" y="83"/>
                    </a:cubicBezTo>
                    <a:cubicBezTo>
                      <a:pt x="50" y="84"/>
                      <a:pt x="51" y="84"/>
                      <a:pt x="52" y="84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87"/>
                      <a:pt x="54" y="88"/>
                      <a:pt x="53" y="89"/>
                    </a:cubicBezTo>
                    <a:cubicBezTo>
                      <a:pt x="53" y="90"/>
                      <a:pt x="53" y="91"/>
                      <a:pt x="53" y="91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8"/>
                      <a:pt x="55" y="98"/>
                      <a:pt x="57" y="100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7" y="103"/>
                      <a:pt x="57" y="104"/>
                      <a:pt x="57" y="104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4"/>
                      <a:pt x="60" y="103"/>
                      <a:pt x="61" y="102"/>
                    </a:cubicBezTo>
                    <a:cubicBezTo>
                      <a:pt x="62" y="102"/>
                      <a:pt x="62" y="103"/>
                      <a:pt x="63" y="103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9" y="100"/>
                      <a:pt x="70" y="99"/>
                      <a:pt x="72" y="96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5" y="91"/>
                      <a:pt x="76" y="91"/>
                      <a:pt x="77" y="91"/>
                    </a:cubicBezTo>
                    <a:cubicBezTo>
                      <a:pt x="80" y="89"/>
                      <a:pt x="79" y="84"/>
                      <a:pt x="82" y="82"/>
                    </a:cubicBezTo>
                    <a:cubicBezTo>
                      <a:pt x="83" y="81"/>
                      <a:pt x="85" y="81"/>
                      <a:pt x="86" y="80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80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8" y="78"/>
                      <a:pt x="88" y="76"/>
                      <a:pt x="89" y="75"/>
                    </a:cubicBezTo>
                    <a:cubicBezTo>
                      <a:pt x="89" y="74"/>
                      <a:pt x="91" y="73"/>
                      <a:pt x="91" y="72"/>
                    </a:cubicBezTo>
                    <a:cubicBezTo>
                      <a:pt x="89" y="70"/>
                      <a:pt x="87" y="69"/>
                      <a:pt x="90" y="64"/>
                    </a:cubicBezTo>
                    <a:cubicBezTo>
                      <a:pt x="91" y="62"/>
                      <a:pt x="93" y="61"/>
                      <a:pt x="93" y="61"/>
                    </a:cubicBezTo>
                    <a:cubicBezTo>
                      <a:pt x="94" y="60"/>
                      <a:pt x="95" y="59"/>
                      <a:pt x="96" y="58"/>
                    </a:cubicBezTo>
                    <a:cubicBezTo>
                      <a:pt x="97" y="57"/>
                      <a:pt x="97" y="55"/>
                      <a:pt x="99" y="55"/>
                    </a:cubicBezTo>
                    <a:cubicBezTo>
                      <a:pt x="100" y="55"/>
                      <a:pt x="102" y="53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5" y="47"/>
                      <a:pt x="109" y="45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1"/>
                      <a:pt x="10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Rectangle 692">
                <a:extLst>
                  <a:ext uri="{FF2B5EF4-FFF2-40B4-BE49-F238E27FC236}">
                    <a16:creationId xmlns:a16="http://schemas.microsoft.com/office/drawing/2014/main" id="{C3FA26D8-86F3-40F6-9371-B27D3A9C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66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693">
                <a:extLst>
                  <a:ext uri="{FF2B5EF4-FFF2-40B4-BE49-F238E27FC236}">
                    <a16:creationId xmlns:a16="http://schemas.microsoft.com/office/drawing/2014/main" id="{0A70941D-2DD6-44A2-8644-96B961556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481888" y="836612"/>
                <a:ext cx="38100" cy="39688"/>
              </a:xfrm>
              <a:custGeom>
                <a:avLst/>
                <a:gdLst>
                  <a:gd name="T0" fmla="*/ 17 w 18"/>
                  <a:gd name="T1" fmla="*/ 1 h 19"/>
                  <a:gd name="T2" fmla="*/ 16 w 18"/>
                  <a:gd name="T3" fmla="*/ 2 h 19"/>
                  <a:gd name="T4" fmla="*/ 16 w 18"/>
                  <a:gd name="T5" fmla="*/ 2 h 19"/>
                  <a:gd name="T6" fmla="*/ 16 w 18"/>
                  <a:gd name="T7" fmla="*/ 2 h 19"/>
                  <a:gd name="T8" fmla="*/ 13 w 18"/>
                  <a:gd name="T9" fmla="*/ 6 h 19"/>
                  <a:gd name="T10" fmla="*/ 7 w 18"/>
                  <a:gd name="T11" fmla="*/ 12 h 19"/>
                  <a:gd name="T12" fmla="*/ 7 w 18"/>
                  <a:gd name="T13" fmla="*/ 13 h 19"/>
                  <a:gd name="T14" fmla="*/ 6 w 18"/>
                  <a:gd name="T15" fmla="*/ 13 h 19"/>
                  <a:gd name="T16" fmla="*/ 6 w 18"/>
                  <a:gd name="T17" fmla="*/ 13 h 19"/>
                  <a:gd name="T18" fmla="*/ 3 w 18"/>
                  <a:gd name="T19" fmla="*/ 16 h 19"/>
                  <a:gd name="T20" fmla="*/ 0 w 18"/>
                  <a:gd name="T21" fmla="*/ 19 h 19"/>
                  <a:gd name="T22" fmla="*/ 0 w 18"/>
                  <a:gd name="T23" fmla="*/ 19 h 19"/>
                  <a:gd name="T24" fmla="*/ 2 w 18"/>
                  <a:gd name="T25" fmla="*/ 17 h 19"/>
                  <a:gd name="T26" fmla="*/ 1 w 18"/>
                  <a:gd name="T27" fmla="*/ 18 h 19"/>
                  <a:gd name="T28" fmla="*/ 1 w 18"/>
                  <a:gd name="T29" fmla="*/ 18 h 19"/>
                  <a:gd name="T30" fmla="*/ 2 w 18"/>
                  <a:gd name="T31" fmla="*/ 18 h 19"/>
                  <a:gd name="T32" fmla="*/ 2 w 18"/>
                  <a:gd name="T33" fmla="*/ 18 h 19"/>
                  <a:gd name="T34" fmla="*/ 2 w 18"/>
                  <a:gd name="T35" fmla="*/ 18 h 19"/>
                  <a:gd name="T36" fmla="*/ 5 w 18"/>
                  <a:gd name="T37" fmla="*/ 15 h 19"/>
                  <a:gd name="T38" fmla="*/ 9 w 18"/>
                  <a:gd name="T39" fmla="*/ 10 h 19"/>
                  <a:gd name="T40" fmla="*/ 9 w 18"/>
                  <a:gd name="T41" fmla="*/ 10 h 19"/>
                  <a:gd name="T42" fmla="*/ 10 w 18"/>
                  <a:gd name="T43" fmla="*/ 10 h 19"/>
                  <a:gd name="T44" fmla="*/ 13 w 18"/>
                  <a:gd name="T45" fmla="*/ 6 h 19"/>
                  <a:gd name="T46" fmla="*/ 14 w 18"/>
                  <a:gd name="T47" fmla="*/ 5 h 19"/>
                  <a:gd name="T48" fmla="*/ 14 w 18"/>
                  <a:gd name="T49" fmla="*/ 5 h 19"/>
                  <a:gd name="T50" fmla="*/ 18 w 18"/>
                  <a:gd name="T51" fmla="*/ 1 h 19"/>
                  <a:gd name="T52" fmla="*/ 17 w 18"/>
                  <a:gd name="T53" fmla="*/ 1 h 19"/>
                  <a:gd name="T54" fmla="*/ 18 w 18"/>
                  <a:gd name="T55" fmla="*/ 0 h 19"/>
                  <a:gd name="T56" fmla="*/ 16 w 18"/>
                  <a:gd name="T57" fmla="*/ 2 h 19"/>
                  <a:gd name="T58" fmla="*/ 17 w 18"/>
                  <a:gd name="T59" fmla="*/ 1 h 19"/>
                  <a:gd name="T60" fmla="*/ 2 w 18"/>
                  <a:gd name="T61" fmla="*/ 18 h 19"/>
                  <a:gd name="T62" fmla="*/ 2 w 18"/>
                  <a:gd name="T6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9">
                    <a:moveTo>
                      <a:pt x="17" y="1"/>
                    </a:moveTo>
                    <a:cubicBezTo>
                      <a:pt x="17" y="1"/>
                      <a:pt x="17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3"/>
                      <a:pt x="14" y="4"/>
                      <a:pt x="13" y="6"/>
                    </a:cubicBezTo>
                    <a:cubicBezTo>
                      <a:pt x="11" y="8"/>
                      <a:pt x="9" y="10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4" y="15"/>
                      <a:pt x="3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2" y="7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6" y="2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7" y="1"/>
                      <a:pt x="17" y="1"/>
                      <a:pt x="17" y="1"/>
                    </a:cubicBezTo>
                    <a:close/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694">
                <a:extLst>
                  <a:ext uri="{FF2B5EF4-FFF2-40B4-BE49-F238E27FC236}">
                    <a16:creationId xmlns:a16="http://schemas.microsoft.com/office/drawing/2014/main" id="{24968A62-5606-400D-9211-D515EAB3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2375" y="442912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695">
                <a:extLst>
                  <a:ext uri="{FF2B5EF4-FFF2-40B4-BE49-F238E27FC236}">
                    <a16:creationId xmlns:a16="http://schemas.microsoft.com/office/drawing/2014/main" id="{B427A29C-4FCA-4C83-B8FD-19BECBB2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2038" y="769937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696">
                <a:extLst>
                  <a:ext uri="{FF2B5EF4-FFF2-40B4-BE49-F238E27FC236}">
                    <a16:creationId xmlns:a16="http://schemas.microsoft.com/office/drawing/2014/main" id="{018EE87C-AC98-46C7-BDBC-8888314C0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Rectangle 697">
                <a:extLst>
                  <a:ext uri="{FF2B5EF4-FFF2-40B4-BE49-F238E27FC236}">
                    <a16:creationId xmlns:a16="http://schemas.microsoft.com/office/drawing/2014/main" id="{CD584FE5-BB1F-4650-9A01-5842F43C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35863" y="457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698">
                <a:extLst>
                  <a:ext uri="{FF2B5EF4-FFF2-40B4-BE49-F238E27FC236}">
                    <a16:creationId xmlns:a16="http://schemas.microsoft.com/office/drawing/2014/main" id="{D8340E62-9168-4770-BB26-ADFD8A9B8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699">
                <a:extLst>
                  <a:ext uri="{FF2B5EF4-FFF2-40B4-BE49-F238E27FC236}">
                    <a16:creationId xmlns:a16="http://schemas.microsoft.com/office/drawing/2014/main" id="{BA4E4204-C927-4676-82CA-2F9D65EC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9500" y="8112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 700">
                <a:extLst>
                  <a:ext uri="{FF2B5EF4-FFF2-40B4-BE49-F238E27FC236}">
                    <a16:creationId xmlns:a16="http://schemas.microsoft.com/office/drawing/2014/main" id="{626E03DB-1ED6-4DF3-9BF7-08851F80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7913" y="755650"/>
                <a:ext cx="15875" cy="55563"/>
              </a:xfrm>
              <a:custGeom>
                <a:avLst/>
                <a:gdLst>
                  <a:gd name="T0" fmla="*/ 4 w 7"/>
                  <a:gd name="T1" fmla="*/ 17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5 w 7"/>
                  <a:gd name="T37" fmla="*/ 5 h 27"/>
                  <a:gd name="T38" fmla="*/ 4 w 7"/>
                  <a:gd name="T39" fmla="*/ 6 h 27"/>
                  <a:gd name="T40" fmla="*/ 4 w 7"/>
                  <a:gd name="T41" fmla="*/ 11 h 27"/>
                  <a:gd name="T42" fmla="*/ 3 w 7"/>
                  <a:gd name="T43" fmla="*/ 14 h 27"/>
                  <a:gd name="T44" fmla="*/ 3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3 w 7"/>
                  <a:gd name="T53" fmla="*/ 16 h 27"/>
                  <a:gd name="T54" fmla="*/ 2 w 7"/>
                  <a:gd name="T55" fmla="*/ 19 h 27"/>
                  <a:gd name="T56" fmla="*/ 1 w 7"/>
                  <a:gd name="T57" fmla="*/ 24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2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3 w 7"/>
                  <a:gd name="T75" fmla="*/ 21 h 27"/>
                  <a:gd name="T76" fmla="*/ 3 w 7"/>
                  <a:gd name="T77" fmla="*/ 18 h 27"/>
                  <a:gd name="T78" fmla="*/ 4 w 7"/>
                  <a:gd name="T7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7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3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701">
                <a:extLst>
                  <a:ext uri="{FF2B5EF4-FFF2-40B4-BE49-F238E27FC236}">
                    <a16:creationId xmlns:a16="http://schemas.microsoft.com/office/drawing/2014/main" id="{04F0F8A8-6588-4725-8663-4C168F064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4738" y="804862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Rectangle 702">
                <a:extLst>
                  <a:ext uri="{FF2B5EF4-FFF2-40B4-BE49-F238E27FC236}">
                    <a16:creationId xmlns:a16="http://schemas.microsoft.com/office/drawing/2014/main" id="{13E0E7D9-9C5B-4812-B674-8F248C39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2375" y="4429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703">
                <a:extLst>
                  <a:ext uri="{FF2B5EF4-FFF2-40B4-BE49-F238E27FC236}">
                    <a16:creationId xmlns:a16="http://schemas.microsoft.com/office/drawing/2014/main" id="{04DA4C55-CC2F-4770-8913-9AEC5F74C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485775"/>
                <a:ext cx="6350" cy="4763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1 w 3"/>
                  <a:gd name="T7" fmla="*/ 0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704">
                <a:extLst>
                  <a:ext uri="{FF2B5EF4-FFF2-40B4-BE49-F238E27FC236}">
                    <a16:creationId xmlns:a16="http://schemas.microsoft.com/office/drawing/2014/main" id="{40C5B2C5-C63B-401B-849D-C6B12D218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450850"/>
                <a:ext cx="33338" cy="34925"/>
              </a:xfrm>
              <a:custGeom>
                <a:avLst/>
                <a:gdLst>
                  <a:gd name="T0" fmla="*/ 2 w 16"/>
                  <a:gd name="T1" fmla="*/ 1 h 17"/>
                  <a:gd name="T2" fmla="*/ 2 w 16"/>
                  <a:gd name="T3" fmla="*/ 1 h 17"/>
                  <a:gd name="T4" fmla="*/ 0 w 16"/>
                  <a:gd name="T5" fmla="*/ 2 h 17"/>
                  <a:gd name="T6" fmla="*/ 1 w 16"/>
                  <a:gd name="T7" fmla="*/ 4 h 17"/>
                  <a:gd name="T8" fmla="*/ 1 w 16"/>
                  <a:gd name="T9" fmla="*/ 4 h 17"/>
                  <a:gd name="T10" fmla="*/ 2 w 16"/>
                  <a:gd name="T11" fmla="*/ 6 h 17"/>
                  <a:gd name="T12" fmla="*/ 3 w 16"/>
                  <a:gd name="T13" fmla="*/ 7 h 17"/>
                  <a:gd name="T14" fmla="*/ 4 w 16"/>
                  <a:gd name="T15" fmla="*/ 8 h 17"/>
                  <a:gd name="T16" fmla="*/ 5 w 16"/>
                  <a:gd name="T17" fmla="*/ 10 h 17"/>
                  <a:gd name="T18" fmla="*/ 5 w 16"/>
                  <a:gd name="T19" fmla="*/ 10 h 17"/>
                  <a:gd name="T20" fmla="*/ 5 w 16"/>
                  <a:gd name="T21" fmla="*/ 10 h 17"/>
                  <a:gd name="T22" fmla="*/ 6 w 16"/>
                  <a:gd name="T23" fmla="*/ 12 h 17"/>
                  <a:gd name="T24" fmla="*/ 6 w 16"/>
                  <a:gd name="T25" fmla="*/ 12 h 17"/>
                  <a:gd name="T26" fmla="*/ 6 w 16"/>
                  <a:gd name="T27" fmla="*/ 12 h 17"/>
                  <a:gd name="T28" fmla="*/ 7 w 16"/>
                  <a:gd name="T29" fmla="*/ 14 h 17"/>
                  <a:gd name="T30" fmla="*/ 9 w 16"/>
                  <a:gd name="T31" fmla="*/ 15 h 17"/>
                  <a:gd name="T32" fmla="*/ 11 w 16"/>
                  <a:gd name="T33" fmla="*/ 15 h 17"/>
                  <a:gd name="T34" fmla="*/ 13 w 16"/>
                  <a:gd name="T35" fmla="*/ 17 h 17"/>
                  <a:gd name="T36" fmla="*/ 16 w 16"/>
                  <a:gd name="T37" fmla="*/ 17 h 17"/>
                  <a:gd name="T38" fmla="*/ 16 w 16"/>
                  <a:gd name="T39" fmla="*/ 17 h 17"/>
                  <a:gd name="T40" fmla="*/ 15 w 16"/>
                  <a:gd name="T41" fmla="*/ 16 h 17"/>
                  <a:gd name="T42" fmla="*/ 9 w 16"/>
                  <a:gd name="T43" fmla="*/ 11 h 17"/>
                  <a:gd name="T44" fmla="*/ 8 w 16"/>
                  <a:gd name="T45" fmla="*/ 11 h 17"/>
                  <a:gd name="T46" fmla="*/ 8 w 16"/>
                  <a:gd name="T47" fmla="*/ 9 h 17"/>
                  <a:gd name="T48" fmla="*/ 8 w 16"/>
                  <a:gd name="T49" fmla="*/ 9 h 17"/>
                  <a:gd name="T50" fmla="*/ 6 w 16"/>
                  <a:gd name="T51" fmla="*/ 7 h 17"/>
                  <a:gd name="T52" fmla="*/ 6 w 16"/>
                  <a:gd name="T53" fmla="*/ 7 h 17"/>
                  <a:gd name="T54" fmla="*/ 5 w 16"/>
                  <a:gd name="T55" fmla="*/ 5 h 17"/>
                  <a:gd name="T56" fmla="*/ 7 w 16"/>
                  <a:gd name="T57" fmla="*/ 5 h 17"/>
                  <a:gd name="T58" fmla="*/ 5 w 16"/>
                  <a:gd name="T59" fmla="*/ 3 h 17"/>
                  <a:gd name="T60" fmla="*/ 5 w 16"/>
                  <a:gd name="T61" fmla="*/ 3 h 17"/>
                  <a:gd name="T62" fmla="*/ 6 w 16"/>
                  <a:gd name="T63" fmla="*/ 3 h 17"/>
                  <a:gd name="T64" fmla="*/ 5 w 16"/>
                  <a:gd name="T65" fmla="*/ 3 h 17"/>
                  <a:gd name="T66" fmla="*/ 5 w 16"/>
                  <a:gd name="T67" fmla="*/ 2 h 17"/>
                  <a:gd name="T68" fmla="*/ 4 w 16"/>
                  <a:gd name="T69" fmla="*/ 1 h 17"/>
                  <a:gd name="T70" fmla="*/ 1 w 16"/>
                  <a:gd name="T71" fmla="*/ 0 h 17"/>
                  <a:gd name="T72" fmla="*/ 0 w 16"/>
                  <a:gd name="T73" fmla="*/ 0 h 17"/>
                  <a:gd name="T74" fmla="*/ 2 w 16"/>
                  <a:gd name="T7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7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2" y="16"/>
                      <a:pt x="12" y="17"/>
                      <a:pt x="13" y="17"/>
                    </a:cubicBezTo>
                    <a:cubicBezTo>
                      <a:pt x="13" y="17"/>
                      <a:pt x="15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705">
                <a:extLst>
                  <a:ext uri="{FF2B5EF4-FFF2-40B4-BE49-F238E27FC236}">
                    <a16:creationId xmlns:a16="http://schemas.microsoft.com/office/drawing/2014/main" id="{17CD3896-EDD3-46BB-8DFE-16F088E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31088" y="744537"/>
                <a:ext cx="3175" cy="12700"/>
              </a:xfrm>
              <a:custGeom>
                <a:avLst/>
                <a:gdLst>
                  <a:gd name="T0" fmla="*/ 1 w 2"/>
                  <a:gd name="T1" fmla="*/ 3 h 6"/>
                  <a:gd name="T2" fmla="*/ 1 w 2"/>
                  <a:gd name="T3" fmla="*/ 3 h 6"/>
                  <a:gd name="T4" fmla="*/ 2 w 2"/>
                  <a:gd name="T5" fmla="*/ 1 h 6"/>
                  <a:gd name="T6" fmla="*/ 2 w 2"/>
                  <a:gd name="T7" fmla="*/ 0 h 6"/>
                  <a:gd name="T8" fmla="*/ 0 w 2"/>
                  <a:gd name="T9" fmla="*/ 2 h 6"/>
                  <a:gd name="T10" fmla="*/ 0 w 2"/>
                  <a:gd name="T11" fmla="*/ 2 h 6"/>
                  <a:gd name="T12" fmla="*/ 0 w 2"/>
                  <a:gd name="T13" fmla="*/ 5 h 6"/>
                  <a:gd name="T14" fmla="*/ 0 w 2"/>
                  <a:gd name="T15" fmla="*/ 5 h 6"/>
                  <a:gd name="T16" fmla="*/ 1 w 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706">
                <a:extLst>
                  <a:ext uri="{FF2B5EF4-FFF2-40B4-BE49-F238E27FC236}">
                    <a16:creationId xmlns:a16="http://schemas.microsoft.com/office/drawing/2014/main" id="{D2577A89-4202-45F9-89FB-DFF83F3FD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8388" y="768350"/>
                <a:ext cx="12700" cy="28575"/>
              </a:xfrm>
              <a:custGeom>
                <a:avLst/>
                <a:gdLst>
                  <a:gd name="T0" fmla="*/ 4 w 6"/>
                  <a:gd name="T1" fmla="*/ 2 h 14"/>
                  <a:gd name="T2" fmla="*/ 4 w 6"/>
                  <a:gd name="T3" fmla="*/ 3 h 14"/>
                  <a:gd name="T4" fmla="*/ 4 w 6"/>
                  <a:gd name="T5" fmla="*/ 3 h 14"/>
                  <a:gd name="T6" fmla="*/ 3 w 6"/>
                  <a:gd name="T7" fmla="*/ 4 h 14"/>
                  <a:gd name="T8" fmla="*/ 3 w 6"/>
                  <a:gd name="T9" fmla="*/ 5 h 14"/>
                  <a:gd name="T10" fmla="*/ 2 w 6"/>
                  <a:gd name="T11" fmla="*/ 6 h 14"/>
                  <a:gd name="T12" fmla="*/ 1 w 6"/>
                  <a:gd name="T13" fmla="*/ 11 h 14"/>
                  <a:gd name="T14" fmla="*/ 0 w 6"/>
                  <a:gd name="T15" fmla="*/ 14 h 14"/>
                  <a:gd name="T16" fmla="*/ 0 w 6"/>
                  <a:gd name="T17" fmla="*/ 13 h 14"/>
                  <a:gd name="T18" fmla="*/ 0 w 6"/>
                  <a:gd name="T19" fmla="*/ 14 h 14"/>
                  <a:gd name="T20" fmla="*/ 2 w 6"/>
                  <a:gd name="T21" fmla="*/ 10 h 14"/>
                  <a:gd name="T22" fmla="*/ 4 w 6"/>
                  <a:gd name="T23" fmla="*/ 3 h 14"/>
                  <a:gd name="T24" fmla="*/ 6 w 6"/>
                  <a:gd name="T25" fmla="*/ 0 h 14"/>
                  <a:gd name="T26" fmla="*/ 5 w 6"/>
                  <a:gd name="T27" fmla="*/ 2 h 14"/>
                  <a:gd name="T28" fmla="*/ 4 w 6"/>
                  <a:gd name="T2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4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8"/>
                      <a:pt x="1" y="9"/>
                      <a:pt x="1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4" y="5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707">
                <a:extLst>
                  <a:ext uri="{FF2B5EF4-FFF2-40B4-BE49-F238E27FC236}">
                    <a16:creationId xmlns:a16="http://schemas.microsoft.com/office/drawing/2014/main" id="{3CE9F774-6445-4FD2-B5E5-8AD98B85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97750" y="719137"/>
                <a:ext cx="1588" cy="6350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708">
                <a:extLst>
                  <a:ext uri="{FF2B5EF4-FFF2-40B4-BE49-F238E27FC236}">
                    <a16:creationId xmlns:a16="http://schemas.microsoft.com/office/drawing/2014/main" id="{A7D0EC3D-916C-42BB-9F6F-ED8AA50AA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5688" y="758825"/>
                <a:ext cx="1588" cy="9525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4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0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709">
                <a:extLst>
                  <a:ext uri="{FF2B5EF4-FFF2-40B4-BE49-F238E27FC236}">
                    <a16:creationId xmlns:a16="http://schemas.microsoft.com/office/drawing/2014/main" id="{095AF07C-15E3-4BF6-89C7-A5A7E8335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5" y="450850"/>
                <a:ext cx="298450" cy="319088"/>
              </a:xfrm>
              <a:custGeom>
                <a:avLst/>
                <a:gdLst>
                  <a:gd name="T0" fmla="*/ 98 w 143"/>
                  <a:gd name="T1" fmla="*/ 18 h 152"/>
                  <a:gd name="T2" fmla="*/ 76 w 143"/>
                  <a:gd name="T3" fmla="*/ 4 h 152"/>
                  <a:gd name="T4" fmla="*/ 83 w 143"/>
                  <a:gd name="T5" fmla="*/ 9 h 152"/>
                  <a:gd name="T6" fmla="*/ 81 w 143"/>
                  <a:gd name="T7" fmla="*/ 10 h 152"/>
                  <a:gd name="T8" fmla="*/ 93 w 143"/>
                  <a:gd name="T9" fmla="*/ 21 h 152"/>
                  <a:gd name="T10" fmla="*/ 97 w 143"/>
                  <a:gd name="T11" fmla="*/ 26 h 152"/>
                  <a:gd name="T12" fmla="*/ 104 w 143"/>
                  <a:gd name="T13" fmla="*/ 37 h 152"/>
                  <a:gd name="T14" fmla="*/ 89 w 143"/>
                  <a:gd name="T15" fmla="*/ 18 h 152"/>
                  <a:gd name="T16" fmla="*/ 77 w 143"/>
                  <a:gd name="T17" fmla="*/ 9 h 152"/>
                  <a:gd name="T18" fmla="*/ 90 w 143"/>
                  <a:gd name="T19" fmla="*/ 23 h 152"/>
                  <a:gd name="T20" fmla="*/ 86 w 143"/>
                  <a:gd name="T21" fmla="*/ 21 h 152"/>
                  <a:gd name="T22" fmla="*/ 80 w 143"/>
                  <a:gd name="T23" fmla="*/ 20 h 152"/>
                  <a:gd name="T24" fmla="*/ 74 w 143"/>
                  <a:gd name="T25" fmla="*/ 22 h 152"/>
                  <a:gd name="T26" fmla="*/ 67 w 143"/>
                  <a:gd name="T27" fmla="*/ 21 h 152"/>
                  <a:gd name="T28" fmla="*/ 69 w 143"/>
                  <a:gd name="T29" fmla="*/ 32 h 152"/>
                  <a:gd name="T30" fmla="*/ 61 w 143"/>
                  <a:gd name="T31" fmla="*/ 29 h 152"/>
                  <a:gd name="T32" fmla="*/ 60 w 143"/>
                  <a:gd name="T33" fmla="*/ 21 h 152"/>
                  <a:gd name="T34" fmla="*/ 44 w 143"/>
                  <a:gd name="T35" fmla="*/ 15 h 152"/>
                  <a:gd name="T36" fmla="*/ 35 w 143"/>
                  <a:gd name="T37" fmla="*/ 19 h 152"/>
                  <a:gd name="T38" fmla="*/ 30 w 143"/>
                  <a:gd name="T39" fmla="*/ 23 h 152"/>
                  <a:gd name="T40" fmla="*/ 32 w 143"/>
                  <a:gd name="T41" fmla="*/ 24 h 152"/>
                  <a:gd name="T42" fmla="*/ 19 w 143"/>
                  <a:gd name="T43" fmla="*/ 43 h 152"/>
                  <a:gd name="T44" fmla="*/ 32 w 143"/>
                  <a:gd name="T45" fmla="*/ 49 h 152"/>
                  <a:gd name="T46" fmla="*/ 38 w 143"/>
                  <a:gd name="T47" fmla="*/ 55 h 152"/>
                  <a:gd name="T48" fmla="*/ 42 w 143"/>
                  <a:gd name="T49" fmla="*/ 47 h 152"/>
                  <a:gd name="T50" fmla="*/ 39 w 143"/>
                  <a:gd name="T51" fmla="*/ 40 h 152"/>
                  <a:gd name="T52" fmla="*/ 41 w 143"/>
                  <a:gd name="T53" fmla="*/ 37 h 152"/>
                  <a:gd name="T54" fmla="*/ 47 w 143"/>
                  <a:gd name="T55" fmla="*/ 42 h 152"/>
                  <a:gd name="T56" fmla="*/ 49 w 143"/>
                  <a:gd name="T57" fmla="*/ 43 h 152"/>
                  <a:gd name="T58" fmla="*/ 50 w 143"/>
                  <a:gd name="T59" fmla="*/ 45 h 152"/>
                  <a:gd name="T60" fmla="*/ 48 w 143"/>
                  <a:gd name="T61" fmla="*/ 55 h 152"/>
                  <a:gd name="T62" fmla="*/ 31 w 143"/>
                  <a:gd name="T63" fmla="*/ 55 h 152"/>
                  <a:gd name="T64" fmla="*/ 24 w 143"/>
                  <a:gd name="T65" fmla="*/ 59 h 152"/>
                  <a:gd name="T66" fmla="*/ 18 w 143"/>
                  <a:gd name="T67" fmla="*/ 68 h 152"/>
                  <a:gd name="T68" fmla="*/ 6 w 143"/>
                  <a:gd name="T69" fmla="*/ 73 h 152"/>
                  <a:gd name="T70" fmla="*/ 1 w 143"/>
                  <a:gd name="T71" fmla="*/ 96 h 152"/>
                  <a:gd name="T72" fmla="*/ 8 w 143"/>
                  <a:gd name="T73" fmla="*/ 99 h 152"/>
                  <a:gd name="T74" fmla="*/ 11 w 143"/>
                  <a:gd name="T75" fmla="*/ 97 h 152"/>
                  <a:gd name="T76" fmla="*/ 17 w 143"/>
                  <a:gd name="T77" fmla="*/ 94 h 152"/>
                  <a:gd name="T78" fmla="*/ 18 w 143"/>
                  <a:gd name="T79" fmla="*/ 89 h 152"/>
                  <a:gd name="T80" fmla="*/ 22 w 143"/>
                  <a:gd name="T81" fmla="*/ 85 h 152"/>
                  <a:gd name="T82" fmla="*/ 29 w 143"/>
                  <a:gd name="T83" fmla="*/ 82 h 152"/>
                  <a:gd name="T84" fmla="*/ 31 w 143"/>
                  <a:gd name="T85" fmla="*/ 80 h 152"/>
                  <a:gd name="T86" fmla="*/ 40 w 143"/>
                  <a:gd name="T87" fmla="*/ 86 h 152"/>
                  <a:gd name="T88" fmla="*/ 42 w 143"/>
                  <a:gd name="T89" fmla="*/ 94 h 152"/>
                  <a:gd name="T90" fmla="*/ 47 w 143"/>
                  <a:gd name="T91" fmla="*/ 87 h 152"/>
                  <a:gd name="T92" fmla="*/ 50 w 143"/>
                  <a:gd name="T93" fmla="*/ 86 h 152"/>
                  <a:gd name="T94" fmla="*/ 40 w 143"/>
                  <a:gd name="T95" fmla="*/ 80 h 152"/>
                  <a:gd name="T96" fmla="*/ 52 w 143"/>
                  <a:gd name="T97" fmla="*/ 88 h 152"/>
                  <a:gd name="T98" fmla="*/ 60 w 143"/>
                  <a:gd name="T99" fmla="*/ 90 h 152"/>
                  <a:gd name="T100" fmla="*/ 63 w 143"/>
                  <a:gd name="T101" fmla="*/ 91 h 152"/>
                  <a:gd name="T102" fmla="*/ 75 w 143"/>
                  <a:gd name="T103" fmla="*/ 94 h 152"/>
                  <a:gd name="T104" fmla="*/ 86 w 143"/>
                  <a:gd name="T105" fmla="*/ 123 h 152"/>
                  <a:gd name="T106" fmla="*/ 97 w 143"/>
                  <a:gd name="T107" fmla="*/ 131 h 152"/>
                  <a:gd name="T108" fmla="*/ 99 w 143"/>
                  <a:gd name="T109" fmla="*/ 130 h 152"/>
                  <a:gd name="T110" fmla="*/ 97 w 143"/>
                  <a:gd name="T111" fmla="*/ 106 h 152"/>
                  <a:gd name="T112" fmla="*/ 118 w 143"/>
                  <a:gd name="T113" fmla="*/ 115 h 152"/>
                  <a:gd name="T114" fmla="*/ 123 w 143"/>
                  <a:gd name="T115" fmla="*/ 136 h 152"/>
                  <a:gd name="T116" fmla="*/ 128 w 143"/>
                  <a:gd name="T117" fmla="*/ 133 h 152"/>
                  <a:gd name="T118" fmla="*/ 135 w 143"/>
                  <a:gd name="T119" fmla="*/ 124 h 152"/>
                  <a:gd name="T120" fmla="*/ 136 w 143"/>
                  <a:gd name="T121" fmla="*/ 148 h 152"/>
                  <a:gd name="T122" fmla="*/ 141 w 143"/>
                  <a:gd name="T123" fmla="*/ 13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152">
                    <a:moveTo>
                      <a:pt x="143" y="101"/>
                    </a:moveTo>
                    <a:cubicBezTo>
                      <a:pt x="141" y="88"/>
                      <a:pt x="141" y="88"/>
                      <a:pt x="139" y="81"/>
                    </a:cubicBezTo>
                    <a:cubicBezTo>
                      <a:pt x="135" y="69"/>
                      <a:pt x="135" y="69"/>
                      <a:pt x="133" y="63"/>
                    </a:cubicBezTo>
                    <a:cubicBezTo>
                      <a:pt x="131" y="59"/>
                      <a:pt x="128" y="54"/>
                      <a:pt x="126" y="50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16" y="36"/>
                      <a:pt x="116" y="36"/>
                      <a:pt x="112" y="31"/>
                    </a:cubicBezTo>
                    <a:cubicBezTo>
                      <a:pt x="103" y="22"/>
                      <a:pt x="103" y="22"/>
                      <a:pt x="98" y="18"/>
                    </a:cubicBezTo>
                    <a:cubicBezTo>
                      <a:pt x="97" y="17"/>
                      <a:pt x="96" y="16"/>
                      <a:pt x="95" y="16"/>
                    </a:cubicBezTo>
                    <a:cubicBezTo>
                      <a:pt x="88" y="10"/>
                      <a:pt x="88" y="10"/>
                      <a:pt x="82" y="7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4" y="2"/>
                      <a:pt x="73" y="2"/>
                      <a:pt x="70" y="0"/>
                    </a:cubicBezTo>
                    <a:cubicBezTo>
                      <a:pt x="72" y="1"/>
                      <a:pt x="72" y="1"/>
                      <a:pt x="73" y="2"/>
                    </a:cubicBezTo>
                    <a:cubicBezTo>
                      <a:pt x="74" y="3"/>
                      <a:pt x="76" y="3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5" y="3"/>
                      <a:pt x="75" y="3"/>
                      <a:pt x="77" y="4"/>
                    </a:cubicBezTo>
                    <a:cubicBezTo>
                      <a:pt x="78" y="5"/>
                      <a:pt x="78" y="5"/>
                      <a:pt x="81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2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6" y="14"/>
                    </a:cubicBezTo>
                    <a:cubicBezTo>
                      <a:pt x="84" y="13"/>
                      <a:pt x="83" y="11"/>
                      <a:pt x="81" y="10"/>
                    </a:cubicBezTo>
                    <a:cubicBezTo>
                      <a:pt x="82" y="11"/>
                      <a:pt x="84" y="12"/>
                      <a:pt x="85" y="13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4"/>
                      <a:pt x="86" y="15"/>
                      <a:pt x="86" y="1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1" y="20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4" y="21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3"/>
                      <a:pt x="96" y="24"/>
                      <a:pt x="97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8"/>
                      <a:pt x="97" y="28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9" y="32"/>
                      <a:pt x="101" y="34"/>
                      <a:pt x="104" y="37"/>
                    </a:cubicBezTo>
                    <a:cubicBezTo>
                      <a:pt x="101" y="34"/>
                      <a:pt x="99" y="32"/>
                      <a:pt x="96" y="28"/>
                    </a:cubicBezTo>
                    <a:cubicBezTo>
                      <a:pt x="95" y="28"/>
                      <a:pt x="94" y="27"/>
                      <a:pt x="95" y="27"/>
                    </a:cubicBezTo>
                    <a:cubicBezTo>
                      <a:pt x="95" y="27"/>
                      <a:pt x="96" y="27"/>
                      <a:pt x="96" y="27"/>
                    </a:cubicBezTo>
                    <a:cubicBezTo>
                      <a:pt x="96" y="27"/>
                      <a:pt x="96" y="26"/>
                      <a:pt x="96" y="26"/>
                    </a:cubicBezTo>
                    <a:cubicBezTo>
                      <a:pt x="96" y="25"/>
                      <a:pt x="95" y="24"/>
                      <a:pt x="92" y="21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0" y="20"/>
                      <a:pt x="90" y="19"/>
                      <a:pt x="89" y="18"/>
                    </a:cubicBezTo>
                    <a:cubicBezTo>
                      <a:pt x="88" y="17"/>
                      <a:pt x="87" y="16"/>
                      <a:pt x="86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1" y="11"/>
                      <a:pt x="79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12"/>
                      <a:pt x="80" y="12"/>
                      <a:pt x="81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4"/>
                      <a:pt x="81" y="14"/>
                      <a:pt x="82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5" y="20"/>
                      <a:pt x="89" y="21"/>
                    </a:cubicBezTo>
                    <a:cubicBezTo>
                      <a:pt x="89" y="21"/>
                      <a:pt x="90" y="21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1"/>
                      <a:pt x="88" y="21"/>
                      <a:pt x="87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3" y="19"/>
                      <a:pt x="80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1"/>
                    </a:cubicBezTo>
                    <a:cubicBezTo>
                      <a:pt x="82" y="21"/>
                      <a:pt x="82" y="21"/>
                      <a:pt x="80" y="19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78" y="20"/>
                    </a:cubicBezTo>
                    <a:cubicBezTo>
                      <a:pt x="78" y="20"/>
                      <a:pt x="78" y="21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21"/>
                      <a:pt x="76" y="20"/>
                      <a:pt x="75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3"/>
                      <a:pt x="73" y="23"/>
                    </a:cubicBezTo>
                    <a:cubicBezTo>
                      <a:pt x="73" y="24"/>
                      <a:pt x="73" y="24"/>
                      <a:pt x="73" y="25"/>
                    </a:cubicBezTo>
                    <a:cubicBezTo>
                      <a:pt x="73" y="25"/>
                      <a:pt x="73" y="25"/>
                      <a:pt x="74" y="26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1"/>
                      <a:pt x="68" y="21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4"/>
                      <a:pt x="68" y="24"/>
                      <a:pt x="69" y="25"/>
                    </a:cubicBezTo>
                    <a:cubicBezTo>
                      <a:pt x="70" y="26"/>
                      <a:pt x="70" y="26"/>
                      <a:pt x="71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30"/>
                      <a:pt x="69" y="30"/>
                      <a:pt x="69" y="32"/>
                    </a:cubicBezTo>
                    <a:cubicBezTo>
                      <a:pt x="68" y="32"/>
                      <a:pt x="68" y="32"/>
                      <a:pt x="66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1"/>
                      <a:pt x="63" y="31"/>
                      <a:pt x="63" y="32"/>
                    </a:cubicBezTo>
                    <a:cubicBezTo>
                      <a:pt x="63" y="32"/>
                      <a:pt x="63" y="32"/>
                      <a:pt x="61" y="30"/>
                    </a:cubicBezTo>
                    <a:cubicBezTo>
                      <a:pt x="60" y="30"/>
                      <a:pt x="60" y="29"/>
                      <a:pt x="61" y="29"/>
                    </a:cubicBezTo>
                    <a:cubicBezTo>
                      <a:pt x="61" y="28"/>
                      <a:pt x="61" y="28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8" y="26"/>
                      <a:pt x="60" y="28"/>
                      <a:pt x="61" y="27"/>
                    </a:cubicBezTo>
                    <a:cubicBezTo>
                      <a:pt x="64" y="28"/>
                      <a:pt x="64" y="28"/>
                      <a:pt x="66" y="28"/>
                    </a:cubicBezTo>
                    <a:cubicBezTo>
                      <a:pt x="66" y="28"/>
                      <a:pt x="66" y="28"/>
                      <a:pt x="66" y="27"/>
                    </a:cubicBezTo>
                    <a:cubicBezTo>
                      <a:pt x="67" y="26"/>
                      <a:pt x="67" y="26"/>
                      <a:pt x="66" y="25"/>
                    </a:cubicBezTo>
                    <a:cubicBezTo>
                      <a:pt x="66" y="23"/>
                      <a:pt x="66" y="23"/>
                      <a:pt x="60" y="21"/>
                    </a:cubicBezTo>
                    <a:cubicBezTo>
                      <a:pt x="58" y="20"/>
                      <a:pt x="53" y="18"/>
                      <a:pt x="53" y="18"/>
                    </a:cubicBezTo>
                    <a:cubicBezTo>
                      <a:pt x="51" y="18"/>
                      <a:pt x="50" y="19"/>
                      <a:pt x="49" y="19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1" y="14"/>
                      <a:pt x="41" y="14"/>
                      <a:pt x="39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19"/>
                      <a:pt x="32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2"/>
                      <a:pt x="31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1" y="25"/>
                      <a:pt x="31" y="24"/>
                      <a:pt x="32" y="24"/>
                    </a:cubicBezTo>
                    <a:cubicBezTo>
                      <a:pt x="32" y="25"/>
                      <a:pt x="32" y="25"/>
                      <a:pt x="33" y="25"/>
                    </a:cubicBezTo>
                    <a:cubicBezTo>
                      <a:pt x="32" y="26"/>
                      <a:pt x="31" y="26"/>
                      <a:pt x="30" y="26"/>
                    </a:cubicBezTo>
                    <a:cubicBezTo>
                      <a:pt x="29" y="30"/>
                      <a:pt x="28" y="31"/>
                      <a:pt x="27" y="31"/>
                    </a:cubicBezTo>
                    <a:cubicBezTo>
                      <a:pt x="27" y="33"/>
                      <a:pt x="28" y="34"/>
                      <a:pt x="27" y="35"/>
                    </a:cubicBezTo>
                    <a:cubicBezTo>
                      <a:pt x="24" y="35"/>
                      <a:pt x="22" y="38"/>
                      <a:pt x="22" y="39"/>
                    </a:cubicBezTo>
                    <a:cubicBezTo>
                      <a:pt x="21" y="39"/>
                      <a:pt x="20" y="39"/>
                      <a:pt x="20" y="39"/>
                    </a:cubicBezTo>
                    <a:cubicBezTo>
                      <a:pt x="20" y="40"/>
                      <a:pt x="19" y="41"/>
                      <a:pt x="19" y="43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8"/>
                      <a:pt x="21" y="48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1"/>
                      <a:pt x="26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7"/>
                      <a:pt x="31" y="49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5" y="54"/>
                      <a:pt x="35" y="54"/>
                      <a:pt x="35" y="55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9" y="54"/>
                    </a:cubicBezTo>
                    <a:cubicBezTo>
                      <a:pt x="41" y="54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48"/>
                      <a:pt x="41" y="48"/>
                      <a:pt x="41" y="48"/>
                    </a:cubicBezTo>
                    <a:cubicBezTo>
                      <a:pt x="42" y="48"/>
                      <a:pt x="42" y="48"/>
                      <a:pt x="42" y="47"/>
                    </a:cubicBezTo>
                    <a:cubicBezTo>
                      <a:pt x="42" y="47"/>
                      <a:pt x="43" y="46"/>
                      <a:pt x="43" y="46"/>
                    </a:cubicBezTo>
                    <a:cubicBezTo>
                      <a:pt x="38" y="46"/>
                      <a:pt x="33" y="46"/>
                      <a:pt x="27" y="47"/>
                    </a:cubicBezTo>
                    <a:cubicBezTo>
                      <a:pt x="33" y="46"/>
                      <a:pt x="38" y="46"/>
                      <a:pt x="43" y="46"/>
                    </a:cubicBezTo>
                    <a:cubicBezTo>
                      <a:pt x="44" y="45"/>
                      <a:pt x="44" y="45"/>
                      <a:pt x="44" y="44"/>
                    </a:cubicBezTo>
                    <a:cubicBezTo>
                      <a:pt x="43" y="43"/>
                      <a:pt x="43" y="43"/>
                      <a:pt x="40" y="43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3" y="34"/>
                    </a:cubicBezTo>
                    <a:cubicBezTo>
                      <a:pt x="44" y="33"/>
                      <a:pt x="44" y="33"/>
                      <a:pt x="43" y="31"/>
                    </a:cubicBezTo>
                    <a:cubicBezTo>
                      <a:pt x="46" y="29"/>
                      <a:pt x="48" y="29"/>
                      <a:pt x="48" y="31"/>
                    </a:cubicBezTo>
                    <a:cubicBezTo>
                      <a:pt x="47" y="34"/>
                      <a:pt x="45" y="34"/>
                      <a:pt x="44" y="36"/>
                    </a:cubicBezTo>
                    <a:cubicBezTo>
                      <a:pt x="44" y="36"/>
                      <a:pt x="45" y="41"/>
                      <a:pt x="46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3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1"/>
                      <a:pt x="58" y="44"/>
                    </a:cubicBezTo>
                    <a:cubicBezTo>
                      <a:pt x="58" y="45"/>
                      <a:pt x="57" y="45"/>
                      <a:pt x="56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6"/>
                      <a:pt x="49" y="46"/>
                      <a:pt x="48" y="46"/>
                    </a:cubicBezTo>
                    <a:cubicBezTo>
                      <a:pt x="48" y="49"/>
                      <a:pt x="53" y="48"/>
                      <a:pt x="52" y="51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1"/>
                    </a:cubicBezTo>
                    <a:cubicBezTo>
                      <a:pt x="47" y="51"/>
                      <a:pt x="47" y="52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4"/>
                      <a:pt x="48" y="55"/>
                      <a:pt x="48" y="55"/>
                    </a:cubicBezTo>
                    <a:cubicBezTo>
                      <a:pt x="48" y="56"/>
                      <a:pt x="48" y="56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6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9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9"/>
                      <a:pt x="23" y="59"/>
                      <a:pt x="21" y="60"/>
                    </a:cubicBezTo>
                    <a:cubicBezTo>
                      <a:pt x="21" y="60"/>
                      <a:pt x="21" y="60"/>
                      <a:pt x="22" y="63"/>
                    </a:cubicBezTo>
                    <a:cubicBezTo>
                      <a:pt x="21" y="64"/>
                      <a:pt x="20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6"/>
                      <a:pt x="18" y="66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70"/>
                      <a:pt x="16" y="70"/>
                      <a:pt x="15" y="70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0"/>
                      <a:pt x="12" y="70"/>
                    </a:cubicBezTo>
                    <a:cubicBezTo>
                      <a:pt x="11" y="69"/>
                      <a:pt x="11" y="70"/>
                      <a:pt x="11" y="72"/>
                    </a:cubicBezTo>
                    <a:cubicBezTo>
                      <a:pt x="9" y="72"/>
                      <a:pt x="9" y="72"/>
                      <a:pt x="8" y="73"/>
                    </a:cubicBezTo>
                    <a:cubicBezTo>
                      <a:pt x="7" y="72"/>
                      <a:pt x="7" y="72"/>
                      <a:pt x="6" y="73"/>
                    </a:cubicBezTo>
                    <a:cubicBezTo>
                      <a:pt x="6" y="73"/>
                      <a:pt x="6" y="73"/>
                      <a:pt x="8" y="75"/>
                    </a:cubicBezTo>
                    <a:cubicBezTo>
                      <a:pt x="8" y="75"/>
                      <a:pt x="9" y="75"/>
                      <a:pt x="9" y="75"/>
                    </a:cubicBezTo>
                    <a:cubicBezTo>
                      <a:pt x="13" y="78"/>
                      <a:pt x="13" y="78"/>
                      <a:pt x="13" y="82"/>
                    </a:cubicBezTo>
                    <a:cubicBezTo>
                      <a:pt x="13" y="83"/>
                      <a:pt x="12" y="84"/>
                      <a:pt x="12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3" y="81"/>
                      <a:pt x="0" y="85"/>
                    </a:cubicBezTo>
                    <a:cubicBezTo>
                      <a:pt x="1" y="89"/>
                      <a:pt x="0" y="93"/>
                      <a:pt x="1" y="96"/>
                    </a:cubicBezTo>
                    <a:cubicBezTo>
                      <a:pt x="1" y="97"/>
                      <a:pt x="2" y="97"/>
                      <a:pt x="2" y="97"/>
                    </a:cubicBezTo>
                    <a:cubicBezTo>
                      <a:pt x="3" y="98"/>
                      <a:pt x="4" y="96"/>
                      <a:pt x="5" y="96"/>
                    </a:cubicBezTo>
                    <a:cubicBezTo>
                      <a:pt x="6" y="97"/>
                      <a:pt x="7" y="98"/>
                      <a:pt x="7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9" y="98"/>
                      <a:pt x="10" y="98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5" y="97"/>
                      <a:pt x="17" y="94"/>
                      <a:pt x="17" y="94"/>
                    </a:cubicBezTo>
                    <a:cubicBezTo>
                      <a:pt x="16" y="90"/>
                      <a:pt x="16" y="90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1" y="87"/>
                      <a:pt x="22" y="86"/>
                      <a:pt x="22" y="86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4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9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1"/>
                      <a:pt x="40" y="91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4"/>
                      <a:pt x="41" y="94"/>
                      <a:pt x="42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1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40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3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2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8"/>
                    </a:cubicBezTo>
                    <a:cubicBezTo>
                      <a:pt x="62" y="87"/>
                      <a:pt x="65" y="84"/>
                      <a:pt x="65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4" y="89"/>
                      <a:pt x="64" y="89"/>
                      <a:pt x="63" y="91"/>
                    </a:cubicBezTo>
                    <a:cubicBezTo>
                      <a:pt x="65" y="93"/>
                      <a:pt x="68" y="93"/>
                      <a:pt x="70" y="95"/>
                    </a:cubicBezTo>
                    <a:cubicBezTo>
                      <a:pt x="71" y="94"/>
                      <a:pt x="71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5" y="97"/>
                      <a:pt x="76" y="96"/>
                    </a:cubicBezTo>
                    <a:cubicBezTo>
                      <a:pt x="76" y="95"/>
                      <a:pt x="75" y="95"/>
                      <a:pt x="75" y="94"/>
                    </a:cubicBezTo>
                    <a:cubicBezTo>
                      <a:pt x="77" y="92"/>
                      <a:pt x="78" y="93"/>
                      <a:pt x="79" y="93"/>
                    </a:cubicBezTo>
                    <a:cubicBezTo>
                      <a:pt x="78" y="102"/>
                      <a:pt x="76" y="103"/>
                      <a:pt x="74" y="103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0" y="112"/>
                      <a:pt x="82" y="114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2" y="117"/>
                      <a:pt x="84" y="119"/>
                      <a:pt x="85" y="121"/>
                    </a:cubicBezTo>
                    <a:cubicBezTo>
                      <a:pt x="85" y="121"/>
                      <a:pt x="85" y="121"/>
                      <a:pt x="86" y="123"/>
                    </a:cubicBezTo>
                    <a:cubicBezTo>
                      <a:pt x="86" y="125"/>
                      <a:pt x="86" y="125"/>
                      <a:pt x="88" y="126"/>
                    </a:cubicBezTo>
                    <a:cubicBezTo>
                      <a:pt x="88" y="126"/>
                      <a:pt x="88" y="127"/>
                      <a:pt x="88" y="127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9"/>
                    </a:cubicBezTo>
                    <a:cubicBezTo>
                      <a:pt x="88" y="131"/>
                      <a:pt x="90" y="132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4" y="132"/>
                      <a:pt x="96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103" y="129"/>
                      <a:pt x="110" y="115"/>
                      <a:pt x="110" y="115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2" y="115"/>
                      <a:pt x="102" y="115"/>
                      <a:pt x="101" y="111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7" y="106"/>
                      <a:pt x="98" y="105"/>
                      <a:pt x="99" y="105"/>
                    </a:cubicBezTo>
                    <a:cubicBezTo>
                      <a:pt x="99" y="106"/>
                      <a:pt x="100" y="107"/>
                      <a:pt x="100" y="107"/>
                    </a:cubicBezTo>
                    <a:cubicBezTo>
                      <a:pt x="100" y="108"/>
                      <a:pt x="101" y="108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20" y="116"/>
                      <a:pt x="119" y="118"/>
                      <a:pt x="121" y="119"/>
                    </a:cubicBezTo>
                    <a:cubicBezTo>
                      <a:pt x="121" y="120"/>
                      <a:pt x="121" y="120"/>
                      <a:pt x="120" y="12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2" y="122"/>
                    </a:cubicBezTo>
                    <a:cubicBezTo>
                      <a:pt x="122" y="122"/>
                      <a:pt x="122" y="122"/>
                      <a:pt x="123" y="121"/>
                    </a:cubicBezTo>
                    <a:cubicBezTo>
                      <a:pt x="124" y="123"/>
                      <a:pt x="124" y="130"/>
                      <a:pt x="124" y="131"/>
                    </a:cubicBezTo>
                    <a:cubicBezTo>
                      <a:pt x="123" y="132"/>
                      <a:pt x="123" y="134"/>
                      <a:pt x="123" y="136"/>
                    </a:cubicBezTo>
                    <a:cubicBezTo>
                      <a:pt x="124" y="138"/>
                      <a:pt x="123" y="140"/>
                      <a:pt x="124" y="141"/>
                    </a:cubicBezTo>
                    <a:cubicBezTo>
                      <a:pt x="126" y="140"/>
                      <a:pt x="126" y="140"/>
                      <a:pt x="126" y="139"/>
                    </a:cubicBez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7" y="138"/>
                      <a:pt x="127" y="138"/>
                      <a:pt x="127" y="138"/>
                    </a:cubicBezTo>
                    <a:cubicBezTo>
                      <a:pt x="127" y="137"/>
                      <a:pt x="127" y="137"/>
                      <a:pt x="127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35"/>
                      <a:pt x="128" y="135"/>
                      <a:pt x="128" y="133"/>
                    </a:cubicBezTo>
                    <a:cubicBezTo>
                      <a:pt x="129" y="131"/>
                      <a:pt x="129" y="131"/>
                      <a:pt x="129" y="130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3" y="126"/>
                      <a:pt x="133" y="126"/>
                      <a:pt x="135" y="123"/>
                    </a:cubicBez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35" y="123"/>
                      <a:pt x="135" y="123"/>
                      <a:pt x="135" y="124"/>
                    </a:cubicBezTo>
                    <a:cubicBezTo>
                      <a:pt x="136" y="124"/>
                      <a:pt x="136" y="124"/>
                      <a:pt x="137" y="123"/>
                    </a:cubicBezTo>
                    <a:cubicBezTo>
                      <a:pt x="137" y="124"/>
                      <a:pt x="137" y="124"/>
                      <a:pt x="137" y="132"/>
                    </a:cubicBezTo>
                    <a:cubicBezTo>
                      <a:pt x="137" y="132"/>
                      <a:pt x="137" y="132"/>
                      <a:pt x="138" y="130"/>
                    </a:cubicBezTo>
                    <a:cubicBezTo>
                      <a:pt x="138" y="131"/>
                      <a:pt x="138" y="131"/>
                      <a:pt x="136" y="140"/>
                    </a:cubicBezTo>
                    <a:cubicBezTo>
                      <a:pt x="135" y="145"/>
                      <a:pt x="135" y="145"/>
                      <a:pt x="134" y="151"/>
                    </a:cubicBezTo>
                    <a:cubicBezTo>
                      <a:pt x="134" y="152"/>
                      <a:pt x="134" y="152"/>
                      <a:pt x="135" y="152"/>
                    </a:cubicBezTo>
                    <a:cubicBezTo>
                      <a:pt x="136" y="149"/>
                      <a:pt x="136" y="149"/>
                      <a:pt x="136" y="148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45"/>
                      <a:pt x="136" y="143"/>
                      <a:pt x="138" y="137"/>
                    </a:cubicBezTo>
                    <a:cubicBezTo>
                      <a:pt x="139" y="139"/>
                      <a:pt x="138" y="142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7" y="144"/>
                      <a:pt x="137" y="144"/>
                      <a:pt x="137" y="145"/>
                    </a:cubicBezTo>
                    <a:cubicBezTo>
                      <a:pt x="138" y="144"/>
                      <a:pt x="138" y="144"/>
                      <a:pt x="138" y="143"/>
                    </a:cubicBezTo>
                    <a:cubicBezTo>
                      <a:pt x="140" y="139"/>
                      <a:pt x="140" y="135"/>
                      <a:pt x="141" y="13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29"/>
                      <a:pt x="141" y="127"/>
                      <a:pt x="142" y="126"/>
                    </a:cubicBezTo>
                    <a:cubicBezTo>
                      <a:pt x="142" y="126"/>
                      <a:pt x="142" y="127"/>
                      <a:pt x="142" y="127"/>
                    </a:cubicBezTo>
                    <a:cubicBezTo>
                      <a:pt x="142" y="127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3" y="113"/>
                      <a:pt x="143" y="112"/>
                      <a:pt x="143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Rectangle 710">
                <a:extLst>
                  <a:ext uri="{FF2B5EF4-FFF2-40B4-BE49-F238E27FC236}">
                    <a16:creationId xmlns:a16="http://schemas.microsoft.com/office/drawing/2014/main" id="{C7398973-79C4-43B1-B57A-281DB25B7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46975" y="4508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711">
                <a:extLst>
                  <a:ext uri="{FF2B5EF4-FFF2-40B4-BE49-F238E27FC236}">
                    <a16:creationId xmlns:a16="http://schemas.microsoft.com/office/drawing/2014/main" id="{A7C76FBC-581A-4010-8BF1-A1CBF8397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9038" y="798512"/>
                <a:ext cx="33338" cy="46038"/>
              </a:xfrm>
              <a:custGeom>
                <a:avLst/>
                <a:gdLst>
                  <a:gd name="T0" fmla="*/ 14 w 16"/>
                  <a:gd name="T1" fmla="*/ 0 h 22"/>
                  <a:gd name="T2" fmla="*/ 14 w 16"/>
                  <a:gd name="T3" fmla="*/ 0 h 22"/>
                  <a:gd name="T4" fmla="*/ 13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8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6 h 22"/>
                  <a:gd name="T18" fmla="*/ 8 w 16"/>
                  <a:gd name="T19" fmla="*/ 6 h 22"/>
                  <a:gd name="T20" fmla="*/ 7 w 16"/>
                  <a:gd name="T21" fmla="*/ 7 h 22"/>
                  <a:gd name="T22" fmla="*/ 6 w 16"/>
                  <a:gd name="T23" fmla="*/ 8 h 22"/>
                  <a:gd name="T24" fmla="*/ 5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3 w 16"/>
                  <a:gd name="T31" fmla="*/ 14 h 22"/>
                  <a:gd name="T32" fmla="*/ 3 w 16"/>
                  <a:gd name="T33" fmla="*/ 14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1 h 22"/>
                  <a:gd name="T44" fmla="*/ 11 w 16"/>
                  <a:gd name="T45" fmla="*/ 9 h 22"/>
                  <a:gd name="T46" fmla="*/ 12 w 16"/>
                  <a:gd name="T47" fmla="*/ 9 h 22"/>
                  <a:gd name="T48" fmla="*/ 12 w 16"/>
                  <a:gd name="T49" fmla="*/ 8 h 22"/>
                  <a:gd name="T50" fmla="*/ 13 w 16"/>
                  <a:gd name="T51" fmla="*/ 7 h 22"/>
                  <a:gd name="T52" fmla="*/ 13 w 16"/>
                  <a:gd name="T53" fmla="*/ 6 h 22"/>
                  <a:gd name="T54" fmla="*/ 13 w 16"/>
                  <a:gd name="T55" fmla="*/ 6 h 22"/>
                  <a:gd name="T56" fmla="*/ 13 w 16"/>
                  <a:gd name="T57" fmla="*/ 6 h 22"/>
                  <a:gd name="T58" fmla="*/ 13 w 16"/>
                  <a:gd name="T59" fmla="*/ 6 h 22"/>
                  <a:gd name="T60" fmla="*/ 13 w 16"/>
                  <a:gd name="T61" fmla="*/ 6 h 22"/>
                  <a:gd name="T62" fmla="*/ 13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4 w 16"/>
                  <a:gd name="T69" fmla="*/ 6 h 22"/>
                  <a:gd name="T70" fmla="*/ 15 w 16"/>
                  <a:gd name="T71" fmla="*/ 2 h 22"/>
                  <a:gd name="T72" fmla="*/ 14 w 16"/>
                  <a:gd name="T7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2" y="3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8" y="14"/>
                      <a:pt x="10" y="11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5" y="3"/>
                      <a:pt x="15" y="2"/>
                    </a:cubicBezTo>
                    <a:cubicBezTo>
                      <a:pt x="16" y="2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712">
                <a:extLst>
                  <a:ext uri="{FF2B5EF4-FFF2-40B4-BE49-F238E27FC236}">
                    <a16:creationId xmlns:a16="http://schemas.microsoft.com/office/drawing/2014/main" id="{E7D39774-261E-48E6-8557-3D556E3F1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0150" y="1747837"/>
                <a:ext cx="1435100" cy="1819275"/>
              </a:xfrm>
              <a:custGeom>
                <a:avLst/>
                <a:gdLst>
                  <a:gd name="T0" fmla="*/ 684 w 684"/>
                  <a:gd name="T1" fmla="*/ 868 h 868"/>
                  <a:gd name="T2" fmla="*/ 552 w 684"/>
                  <a:gd name="T3" fmla="*/ 146 h 868"/>
                  <a:gd name="T4" fmla="*/ 167 w 684"/>
                  <a:gd name="T5" fmla="*/ 0 h 868"/>
                  <a:gd name="T6" fmla="*/ 96 w 684"/>
                  <a:gd name="T7" fmla="*/ 122 h 868"/>
                  <a:gd name="T8" fmla="*/ 51 w 684"/>
                  <a:gd name="T9" fmla="*/ 151 h 868"/>
                  <a:gd name="T10" fmla="*/ 42 w 684"/>
                  <a:gd name="T11" fmla="*/ 148 h 868"/>
                  <a:gd name="T12" fmla="*/ 0 w 684"/>
                  <a:gd name="T13" fmla="*/ 868 h 868"/>
                  <a:gd name="T14" fmla="*/ 684 w 684"/>
                  <a:gd name="T15" fmla="*/ 86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4" h="868">
                    <a:moveTo>
                      <a:pt x="684" y="868"/>
                    </a:moveTo>
                    <a:cubicBezTo>
                      <a:pt x="672" y="832"/>
                      <a:pt x="561" y="163"/>
                      <a:pt x="552" y="146"/>
                    </a:cubicBezTo>
                    <a:cubicBezTo>
                      <a:pt x="544" y="129"/>
                      <a:pt x="167" y="0"/>
                      <a:pt x="167" y="0"/>
                    </a:cubicBezTo>
                    <a:cubicBezTo>
                      <a:pt x="146" y="27"/>
                      <a:pt x="104" y="114"/>
                      <a:pt x="96" y="122"/>
                    </a:cubicBezTo>
                    <a:cubicBezTo>
                      <a:pt x="88" y="130"/>
                      <a:pt x="51" y="151"/>
                      <a:pt x="51" y="151"/>
                    </a:cubicBezTo>
                    <a:cubicBezTo>
                      <a:pt x="51" y="151"/>
                      <a:pt x="47" y="150"/>
                      <a:pt x="42" y="148"/>
                    </a:cubicBezTo>
                    <a:cubicBezTo>
                      <a:pt x="0" y="868"/>
                      <a:pt x="0" y="868"/>
                      <a:pt x="0" y="868"/>
                    </a:cubicBezTo>
                    <a:lnTo>
                      <a:pt x="684" y="868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713">
                <a:extLst>
                  <a:ext uri="{FF2B5EF4-FFF2-40B4-BE49-F238E27FC236}">
                    <a16:creationId xmlns:a16="http://schemas.microsoft.com/office/drawing/2014/main" id="{F3F194FC-8F35-4D43-ADD8-72859142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3988" y="1749425"/>
                <a:ext cx="1470025" cy="1817688"/>
              </a:xfrm>
              <a:custGeom>
                <a:avLst/>
                <a:gdLst>
                  <a:gd name="T0" fmla="*/ 701 w 701"/>
                  <a:gd name="T1" fmla="*/ 867 h 867"/>
                  <a:gd name="T2" fmla="*/ 639 w 701"/>
                  <a:gd name="T3" fmla="*/ 158 h 867"/>
                  <a:gd name="T4" fmla="*/ 630 w 701"/>
                  <a:gd name="T5" fmla="*/ 162 h 867"/>
                  <a:gd name="T6" fmla="*/ 579 w 701"/>
                  <a:gd name="T7" fmla="*/ 134 h 867"/>
                  <a:gd name="T8" fmla="*/ 540 w 701"/>
                  <a:gd name="T9" fmla="*/ 0 h 867"/>
                  <a:gd name="T10" fmla="*/ 128 w 701"/>
                  <a:gd name="T11" fmla="*/ 156 h 867"/>
                  <a:gd name="T12" fmla="*/ 0 w 701"/>
                  <a:gd name="T13" fmla="*/ 867 h 867"/>
                  <a:gd name="T14" fmla="*/ 701 w 701"/>
                  <a:gd name="T15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1" h="867">
                    <a:moveTo>
                      <a:pt x="701" y="867"/>
                    </a:moveTo>
                    <a:cubicBezTo>
                      <a:pt x="639" y="158"/>
                      <a:pt x="639" y="158"/>
                      <a:pt x="639" y="158"/>
                    </a:cubicBezTo>
                    <a:cubicBezTo>
                      <a:pt x="633" y="160"/>
                      <a:pt x="630" y="162"/>
                      <a:pt x="630" y="162"/>
                    </a:cubicBezTo>
                    <a:cubicBezTo>
                      <a:pt x="630" y="162"/>
                      <a:pt x="587" y="141"/>
                      <a:pt x="579" y="134"/>
                    </a:cubicBezTo>
                    <a:cubicBezTo>
                      <a:pt x="571" y="126"/>
                      <a:pt x="538" y="13"/>
                      <a:pt x="540" y="0"/>
                    </a:cubicBezTo>
                    <a:cubicBezTo>
                      <a:pt x="540" y="0"/>
                      <a:pt x="137" y="139"/>
                      <a:pt x="128" y="156"/>
                    </a:cubicBezTo>
                    <a:cubicBezTo>
                      <a:pt x="120" y="173"/>
                      <a:pt x="12" y="831"/>
                      <a:pt x="0" y="867"/>
                    </a:cubicBezTo>
                    <a:lnTo>
                      <a:pt x="701" y="867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 714">
                <a:extLst>
                  <a:ext uri="{FF2B5EF4-FFF2-40B4-BE49-F238E27FC236}">
                    <a16:creationId xmlns:a16="http://schemas.microsoft.com/office/drawing/2014/main" id="{BBEF0133-CF53-41FC-AE91-E29569FDC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981075"/>
              </a:xfrm>
              <a:custGeom>
                <a:avLst/>
                <a:gdLst>
                  <a:gd name="T0" fmla="*/ 346 w 350"/>
                  <a:gd name="T1" fmla="*/ 273 h 468"/>
                  <a:gd name="T2" fmla="*/ 342 w 350"/>
                  <a:gd name="T3" fmla="*/ 44 h 468"/>
                  <a:gd name="T4" fmla="*/ 167 w 350"/>
                  <a:gd name="T5" fmla="*/ 93 h 468"/>
                  <a:gd name="T6" fmla="*/ 9 w 350"/>
                  <a:gd name="T7" fmla="*/ 63 h 468"/>
                  <a:gd name="T8" fmla="*/ 7 w 350"/>
                  <a:gd name="T9" fmla="*/ 254 h 468"/>
                  <a:gd name="T10" fmla="*/ 41 w 350"/>
                  <a:gd name="T11" fmla="*/ 372 h 468"/>
                  <a:gd name="T12" fmla="*/ 64 w 350"/>
                  <a:gd name="T13" fmla="*/ 421 h 468"/>
                  <a:gd name="T14" fmla="*/ 167 w 350"/>
                  <a:gd name="T15" fmla="*/ 451 h 468"/>
                  <a:gd name="T16" fmla="*/ 289 w 350"/>
                  <a:gd name="T17" fmla="*/ 394 h 468"/>
                  <a:gd name="T18" fmla="*/ 346 w 350"/>
                  <a:gd name="T19" fmla="*/ 27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468">
                    <a:moveTo>
                      <a:pt x="346" y="273"/>
                    </a:moveTo>
                    <a:cubicBezTo>
                      <a:pt x="338" y="210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23" y="136"/>
                      <a:pt x="10" y="205"/>
                      <a:pt x="7" y="254"/>
                    </a:cubicBezTo>
                    <a:cubicBezTo>
                      <a:pt x="37" y="261"/>
                      <a:pt x="52" y="361"/>
                      <a:pt x="41" y="372"/>
                    </a:cubicBezTo>
                    <a:cubicBezTo>
                      <a:pt x="49" y="393"/>
                      <a:pt x="58" y="412"/>
                      <a:pt x="64" y="421"/>
                    </a:cubicBezTo>
                    <a:cubicBezTo>
                      <a:pt x="98" y="468"/>
                      <a:pt x="127" y="451"/>
                      <a:pt x="167" y="451"/>
                    </a:cubicBezTo>
                    <a:cubicBezTo>
                      <a:pt x="206" y="451"/>
                      <a:pt x="248" y="440"/>
                      <a:pt x="289" y="394"/>
                    </a:cubicBezTo>
                    <a:cubicBezTo>
                      <a:pt x="314" y="365"/>
                      <a:pt x="350" y="298"/>
                      <a:pt x="346" y="27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 715">
                <a:extLst>
                  <a:ext uri="{FF2B5EF4-FFF2-40B4-BE49-F238E27FC236}">
                    <a16:creationId xmlns:a16="http://schemas.microsoft.com/office/drawing/2014/main" id="{3447A20E-FD6B-418F-84A5-3D564C10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97675" y="966787"/>
                <a:ext cx="139700" cy="298450"/>
              </a:xfrm>
              <a:custGeom>
                <a:avLst/>
                <a:gdLst>
                  <a:gd name="T0" fmla="*/ 66 w 67"/>
                  <a:gd name="T1" fmla="*/ 111 h 142"/>
                  <a:gd name="T2" fmla="*/ 36 w 67"/>
                  <a:gd name="T3" fmla="*/ 142 h 142"/>
                  <a:gd name="T4" fmla="*/ 11 w 67"/>
                  <a:gd name="T5" fmla="*/ 71 h 142"/>
                  <a:gd name="T6" fmla="*/ 0 w 67"/>
                  <a:gd name="T7" fmla="*/ 29 h 142"/>
                  <a:gd name="T8" fmla="*/ 41 w 67"/>
                  <a:gd name="T9" fmla="*/ 36 h 142"/>
                  <a:gd name="T10" fmla="*/ 50 w 67"/>
                  <a:gd name="T11" fmla="*/ 36 h 142"/>
                  <a:gd name="T12" fmla="*/ 66 w 67"/>
                  <a:gd name="T13" fmla="*/ 54 h 142"/>
                  <a:gd name="T14" fmla="*/ 66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66" y="111"/>
                    </a:moveTo>
                    <a:cubicBezTo>
                      <a:pt x="66" y="128"/>
                      <a:pt x="53" y="142"/>
                      <a:pt x="36" y="142"/>
                    </a:cubicBezTo>
                    <a:cubicBezTo>
                      <a:pt x="19" y="142"/>
                      <a:pt x="11" y="136"/>
                      <a:pt x="11" y="7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0"/>
                      <a:pt x="24" y="36"/>
                      <a:pt x="41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67" y="36"/>
                      <a:pt x="66" y="37"/>
                      <a:pt x="66" y="54"/>
                    </a:cubicBezTo>
                    <a:lnTo>
                      <a:pt x="66" y="111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716">
                <a:extLst>
                  <a:ext uri="{FF2B5EF4-FFF2-40B4-BE49-F238E27FC236}">
                    <a16:creationId xmlns:a16="http://schemas.microsoft.com/office/drawing/2014/main" id="{5767EFC5-0F73-4FFD-A717-8818C4CFC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65825" y="966787"/>
                <a:ext cx="141288" cy="298450"/>
              </a:xfrm>
              <a:custGeom>
                <a:avLst/>
                <a:gdLst>
                  <a:gd name="T0" fmla="*/ 1 w 67"/>
                  <a:gd name="T1" fmla="*/ 111 h 142"/>
                  <a:gd name="T2" fmla="*/ 32 w 67"/>
                  <a:gd name="T3" fmla="*/ 142 h 142"/>
                  <a:gd name="T4" fmla="*/ 57 w 67"/>
                  <a:gd name="T5" fmla="*/ 71 h 142"/>
                  <a:gd name="T6" fmla="*/ 67 w 67"/>
                  <a:gd name="T7" fmla="*/ 29 h 142"/>
                  <a:gd name="T8" fmla="*/ 27 w 67"/>
                  <a:gd name="T9" fmla="*/ 36 h 142"/>
                  <a:gd name="T10" fmla="*/ 17 w 67"/>
                  <a:gd name="T11" fmla="*/ 36 h 142"/>
                  <a:gd name="T12" fmla="*/ 1 w 67"/>
                  <a:gd name="T13" fmla="*/ 54 h 142"/>
                  <a:gd name="T14" fmla="*/ 1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1" y="111"/>
                    </a:moveTo>
                    <a:cubicBezTo>
                      <a:pt x="1" y="128"/>
                      <a:pt x="15" y="142"/>
                      <a:pt x="32" y="142"/>
                    </a:cubicBezTo>
                    <a:cubicBezTo>
                      <a:pt x="49" y="142"/>
                      <a:pt x="57" y="136"/>
                      <a:pt x="57" y="71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0"/>
                      <a:pt x="44" y="36"/>
                      <a:pt x="2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0" y="36"/>
                      <a:pt x="1" y="37"/>
                      <a:pt x="1" y="54"/>
                    </a:cubicBez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717">
                <a:extLst>
                  <a:ext uri="{FF2B5EF4-FFF2-40B4-BE49-F238E27FC236}">
                    <a16:creationId xmlns:a16="http://schemas.microsoft.com/office/drawing/2014/main" id="{F57EF798-B6C7-49C7-9BA7-6FEF0674E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1011238"/>
              </a:xfrm>
              <a:custGeom>
                <a:avLst/>
                <a:gdLst>
                  <a:gd name="T0" fmla="*/ 346 w 350"/>
                  <a:gd name="T1" fmla="*/ 254 h 482"/>
                  <a:gd name="T2" fmla="*/ 342 w 350"/>
                  <a:gd name="T3" fmla="*/ 44 h 482"/>
                  <a:gd name="T4" fmla="*/ 167 w 350"/>
                  <a:gd name="T5" fmla="*/ 93 h 482"/>
                  <a:gd name="T6" fmla="*/ 9 w 350"/>
                  <a:gd name="T7" fmla="*/ 63 h 482"/>
                  <a:gd name="T8" fmla="*/ 19 w 350"/>
                  <a:gd name="T9" fmla="*/ 163 h 482"/>
                  <a:gd name="T10" fmla="*/ 252 w 350"/>
                  <a:gd name="T11" fmla="*/ 481 h 482"/>
                  <a:gd name="T12" fmla="*/ 256 w 350"/>
                  <a:gd name="T13" fmla="*/ 463 h 482"/>
                  <a:gd name="T14" fmla="*/ 346 w 350"/>
                  <a:gd name="T15" fmla="*/ 254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82">
                    <a:moveTo>
                      <a:pt x="346" y="254"/>
                    </a:moveTo>
                    <a:cubicBezTo>
                      <a:pt x="337" y="185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15" y="94"/>
                      <a:pt x="20" y="132"/>
                      <a:pt x="19" y="163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96" y="475"/>
                      <a:pt x="239" y="482"/>
                      <a:pt x="256" y="463"/>
                    </a:cubicBezTo>
                    <a:cubicBezTo>
                      <a:pt x="282" y="433"/>
                      <a:pt x="350" y="292"/>
                      <a:pt x="346" y="254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718">
                <a:extLst>
                  <a:ext uri="{FF2B5EF4-FFF2-40B4-BE49-F238E27FC236}">
                    <a16:creationId xmlns:a16="http://schemas.microsoft.com/office/drawing/2014/main" id="{CA596D0F-253E-45DE-8A44-21F1E24C4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5075" y="1731962"/>
                <a:ext cx="387350" cy="1835150"/>
              </a:xfrm>
              <a:custGeom>
                <a:avLst/>
                <a:gdLst>
                  <a:gd name="T0" fmla="*/ 88 w 185"/>
                  <a:gd name="T1" fmla="*/ 875 h 875"/>
                  <a:gd name="T2" fmla="*/ 178 w 185"/>
                  <a:gd name="T3" fmla="*/ 340 h 875"/>
                  <a:gd name="T4" fmla="*/ 185 w 185"/>
                  <a:gd name="T5" fmla="*/ 104 h 875"/>
                  <a:gd name="T6" fmla="*/ 185 w 185"/>
                  <a:gd name="T7" fmla="*/ 0 h 875"/>
                  <a:gd name="T8" fmla="*/ 0 w 185"/>
                  <a:gd name="T9" fmla="*/ 133 h 875"/>
                  <a:gd name="T10" fmla="*/ 14 w 185"/>
                  <a:gd name="T11" fmla="*/ 875 h 875"/>
                  <a:gd name="T12" fmla="*/ 88 w 185"/>
                  <a:gd name="T13" fmla="*/ 87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875">
                    <a:moveTo>
                      <a:pt x="88" y="875"/>
                    </a:moveTo>
                    <a:cubicBezTo>
                      <a:pt x="178" y="340"/>
                      <a:pt x="178" y="340"/>
                      <a:pt x="178" y="340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0" y="123"/>
                      <a:pt x="185" y="0"/>
                      <a:pt x="185" y="0"/>
                    </a:cubicBezTo>
                    <a:cubicBezTo>
                      <a:pt x="180" y="3"/>
                      <a:pt x="4" y="130"/>
                      <a:pt x="0" y="133"/>
                    </a:cubicBezTo>
                    <a:cubicBezTo>
                      <a:pt x="5" y="136"/>
                      <a:pt x="10" y="659"/>
                      <a:pt x="14" y="875"/>
                    </a:cubicBezTo>
                    <a:lnTo>
                      <a:pt x="88" y="875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719">
                <a:extLst>
                  <a:ext uri="{FF2B5EF4-FFF2-40B4-BE49-F238E27FC236}">
                    <a16:creationId xmlns:a16="http://schemas.microsoft.com/office/drawing/2014/main" id="{DDEB0919-5A82-427E-A7ED-CEFD6B1DD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6863" y="1728787"/>
                <a:ext cx="373063" cy="1838325"/>
              </a:xfrm>
              <a:custGeom>
                <a:avLst/>
                <a:gdLst>
                  <a:gd name="T0" fmla="*/ 102 w 178"/>
                  <a:gd name="T1" fmla="*/ 877 h 877"/>
                  <a:gd name="T2" fmla="*/ 178 w 178"/>
                  <a:gd name="T3" fmla="*/ 877 h 877"/>
                  <a:gd name="T4" fmla="*/ 177 w 178"/>
                  <a:gd name="T5" fmla="*/ 127 h 877"/>
                  <a:gd name="T6" fmla="*/ 3 w 178"/>
                  <a:gd name="T7" fmla="*/ 0 h 877"/>
                  <a:gd name="T8" fmla="*/ 0 w 178"/>
                  <a:gd name="T9" fmla="*/ 106 h 877"/>
                  <a:gd name="T10" fmla="*/ 39 w 178"/>
                  <a:gd name="T11" fmla="*/ 275 h 877"/>
                  <a:gd name="T12" fmla="*/ 102 w 178"/>
                  <a:gd name="T13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77">
                    <a:moveTo>
                      <a:pt x="102" y="877"/>
                    </a:moveTo>
                    <a:cubicBezTo>
                      <a:pt x="178" y="877"/>
                      <a:pt x="178" y="877"/>
                      <a:pt x="178" y="877"/>
                    </a:cubicBezTo>
                    <a:cubicBezTo>
                      <a:pt x="175" y="645"/>
                      <a:pt x="172" y="130"/>
                      <a:pt x="177" y="127"/>
                    </a:cubicBezTo>
                    <a:cubicBezTo>
                      <a:pt x="173" y="124"/>
                      <a:pt x="7" y="3"/>
                      <a:pt x="3" y="0"/>
                    </a:cubicBezTo>
                    <a:cubicBezTo>
                      <a:pt x="3" y="0"/>
                      <a:pt x="5" y="125"/>
                      <a:pt x="0" y="106"/>
                    </a:cubicBezTo>
                    <a:cubicBezTo>
                      <a:pt x="39" y="275"/>
                      <a:pt x="39" y="275"/>
                      <a:pt x="39" y="275"/>
                    </a:cubicBezTo>
                    <a:lnTo>
                      <a:pt x="102" y="877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Freeform 720">
                <a:extLst>
                  <a:ext uri="{FF2B5EF4-FFF2-40B4-BE49-F238E27FC236}">
                    <a16:creationId xmlns:a16="http://schemas.microsoft.com/office/drawing/2014/main" id="{362A0260-ABE0-4C49-B637-8D071DB9F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3488" y="1979612"/>
                <a:ext cx="65088" cy="1587500"/>
              </a:xfrm>
              <a:custGeom>
                <a:avLst/>
                <a:gdLst>
                  <a:gd name="T0" fmla="*/ 31 w 31"/>
                  <a:gd name="T1" fmla="*/ 757 h 757"/>
                  <a:gd name="T2" fmla="*/ 31 w 31"/>
                  <a:gd name="T3" fmla="*/ 0 h 757"/>
                  <a:gd name="T4" fmla="*/ 16 w 31"/>
                  <a:gd name="T5" fmla="*/ 3 h 757"/>
                  <a:gd name="T6" fmla="*/ 0 w 31"/>
                  <a:gd name="T7" fmla="*/ 0 h 757"/>
                  <a:gd name="T8" fmla="*/ 0 w 31"/>
                  <a:gd name="T9" fmla="*/ 757 h 757"/>
                  <a:gd name="T10" fmla="*/ 31 w 31"/>
                  <a:gd name="T11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757">
                    <a:moveTo>
                      <a:pt x="31" y="757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4" y="3"/>
                      <a:pt x="16" y="3"/>
                    </a:cubicBezTo>
                    <a:cubicBezTo>
                      <a:pt x="9" y="3"/>
                      <a:pt x="0" y="0"/>
                      <a:pt x="0" y="0"/>
                    </a:cubicBezTo>
                    <a:cubicBezTo>
                      <a:pt x="0" y="757"/>
                      <a:pt x="0" y="757"/>
                      <a:pt x="0" y="757"/>
                    </a:cubicBezTo>
                    <a:lnTo>
                      <a:pt x="31" y="757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721">
                <a:extLst>
                  <a:ext uri="{FF2B5EF4-FFF2-40B4-BE49-F238E27FC236}">
                    <a16:creationId xmlns:a16="http://schemas.microsoft.com/office/drawing/2014/main" id="{9BC6B6FA-F9E9-445E-A83A-F4D42E5A2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105025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2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722">
                <a:extLst>
                  <a:ext uri="{FF2B5EF4-FFF2-40B4-BE49-F238E27FC236}">
                    <a16:creationId xmlns:a16="http://schemas.microsoft.com/office/drawing/2014/main" id="{4E87AE3D-5DA8-44EA-BE87-10E23BAB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124075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Freeform 723">
                <a:extLst>
                  <a:ext uri="{FF2B5EF4-FFF2-40B4-BE49-F238E27FC236}">
                    <a16:creationId xmlns:a16="http://schemas.microsoft.com/office/drawing/2014/main" id="{3033B012-5D0B-4C3D-B265-3E7AAFCCF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1431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724">
                <a:extLst>
                  <a:ext uri="{FF2B5EF4-FFF2-40B4-BE49-F238E27FC236}">
                    <a16:creationId xmlns:a16="http://schemas.microsoft.com/office/drawing/2014/main" id="{725A6F99-F6E9-4DBF-92AD-28C530E76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128837"/>
                <a:ext cx="15875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725">
                <a:extLst>
                  <a:ext uri="{FF2B5EF4-FFF2-40B4-BE49-F238E27FC236}">
                    <a16:creationId xmlns:a16="http://schemas.microsoft.com/office/drawing/2014/main" id="{5EB321D6-E753-4F2E-8E95-ECD76341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147887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726">
                <a:extLst>
                  <a:ext uri="{FF2B5EF4-FFF2-40B4-BE49-F238E27FC236}">
                    <a16:creationId xmlns:a16="http://schemas.microsoft.com/office/drawing/2014/main" id="{8E53CF1B-3EFE-4801-81B0-7B5ECB2E3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476500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1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0"/>
                      <a:pt x="34" y="21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5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727">
                <a:extLst>
                  <a:ext uri="{FF2B5EF4-FFF2-40B4-BE49-F238E27FC236}">
                    <a16:creationId xmlns:a16="http://schemas.microsoft.com/office/drawing/2014/main" id="{8AAA37D8-91DB-4C60-B9E0-78934DAF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495550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728">
                <a:extLst>
                  <a:ext uri="{FF2B5EF4-FFF2-40B4-BE49-F238E27FC236}">
                    <a16:creationId xmlns:a16="http://schemas.microsoft.com/office/drawing/2014/main" id="{AE405D26-7EFC-420B-A7AC-C0888DC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514600"/>
                <a:ext cx="14288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0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4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Freeform 729">
                <a:extLst>
                  <a:ext uri="{FF2B5EF4-FFF2-40B4-BE49-F238E27FC236}">
                    <a16:creationId xmlns:a16="http://schemas.microsoft.com/office/drawing/2014/main" id="{CB685AE6-C505-4CB8-9701-91E36A63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500312"/>
                <a:ext cx="15875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Freeform 730">
                <a:extLst>
                  <a:ext uri="{FF2B5EF4-FFF2-40B4-BE49-F238E27FC236}">
                    <a16:creationId xmlns:a16="http://schemas.microsoft.com/office/drawing/2014/main" id="{1204C029-FE21-48D3-8454-E19C090D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516187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5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5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2"/>
                      <a:pt x="1" y="3"/>
                    </a:cubicBezTo>
                    <a:cubicBezTo>
                      <a:pt x="0" y="5"/>
                      <a:pt x="1" y="7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731">
                <a:extLst>
                  <a:ext uri="{FF2B5EF4-FFF2-40B4-BE49-F238E27FC236}">
                    <a16:creationId xmlns:a16="http://schemas.microsoft.com/office/drawing/2014/main" id="{584F7571-9A50-45E1-B726-C0C2C724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846387"/>
                <a:ext cx="74613" cy="77788"/>
              </a:xfrm>
              <a:custGeom>
                <a:avLst/>
                <a:gdLst>
                  <a:gd name="T0" fmla="*/ 15 w 36"/>
                  <a:gd name="T1" fmla="*/ 35 h 37"/>
                  <a:gd name="T2" fmla="*/ 34 w 36"/>
                  <a:gd name="T3" fmla="*/ 22 h 37"/>
                  <a:gd name="T4" fmla="*/ 22 w 36"/>
                  <a:gd name="T5" fmla="*/ 2 h 37"/>
                  <a:gd name="T6" fmla="*/ 2 w 36"/>
                  <a:gd name="T7" fmla="*/ 15 h 37"/>
                  <a:gd name="T8" fmla="*/ 15 w 36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cubicBezTo>
                      <a:pt x="23" y="37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5"/>
                    </a:cubicBezTo>
                    <a:cubicBezTo>
                      <a:pt x="0" y="24"/>
                      <a:pt x="6" y="33"/>
                      <a:pt x="15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732">
                <a:extLst>
                  <a:ext uri="{FF2B5EF4-FFF2-40B4-BE49-F238E27FC236}">
                    <a16:creationId xmlns:a16="http://schemas.microsoft.com/office/drawing/2014/main" id="{4563239C-25BD-4B0C-9E61-2A443FD3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8670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2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5"/>
                      <a:pt x="6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733">
                <a:extLst>
                  <a:ext uri="{FF2B5EF4-FFF2-40B4-BE49-F238E27FC236}">
                    <a16:creationId xmlns:a16="http://schemas.microsoft.com/office/drawing/2014/main" id="{AE3F5F0E-361A-41A6-9BBA-2A6B1276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884487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734">
                <a:extLst>
                  <a:ext uri="{FF2B5EF4-FFF2-40B4-BE49-F238E27FC236}">
                    <a16:creationId xmlns:a16="http://schemas.microsoft.com/office/drawing/2014/main" id="{DA6EA833-DFCD-4BF6-93D5-FE0BFCDA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871787"/>
                <a:ext cx="15875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735">
                <a:extLst>
                  <a:ext uri="{FF2B5EF4-FFF2-40B4-BE49-F238E27FC236}">
                    <a16:creationId xmlns:a16="http://schemas.microsoft.com/office/drawing/2014/main" id="{E099DEED-55FE-46B5-86AD-E00FC826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887662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736">
                <a:extLst>
                  <a:ext uri="{FF2B5EF4-FFF2-40B4-BE49-F238E27FC236}">
                    <a16:creationId xmlns:a16="http://schemas.microsoft.com/office/drawing/2014/main" id="{A6D26C3D-F79E-4E22-B96B-9C1A0552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0513" y="1728787"/>
                <a:ext cx="355600" cy="374650"/>
              </a:xfrm>
              <a:custGeom>
                <a:avLst/>
                <a:gdLst>
                  <a:gd name="T0" fmla="*/ 0 w 224"/>
                  <a:gd name="T1" fmla="*/ 0 h 236"/>
                  <a:gd name="T2" fmla="*/ 121 w 224"/>
                  <a:gd name="T3" fmla="*/ 236 h 236"/>
                  <a:gd name="T4" fmla="*/ 224 w 224"/>
                  <a:gd name="T5" fmla="*/ 163 h 236"/>
                  <a:gd name="T6" fmla="*/ 0 w 224"/>
                  <a:gd name="T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236">
                    <a:moveTo>
                      <a:pt x="0" y="0"/>
                    </a:moveTo>
                    <a:lnTo>
                      <a:pt x="121" y="236"/>
                    </a:lnTo>
                    <a:lnTo>
                      <a:pt x="224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737">
                <a:extLst>
                  <a:ext uri="{FF2B5EF4-FFF2-40B4-BE49-F238E27FC236}">
                    <a16:creationId xmlns:a16="http://schemas.microsoft.com/office/drawing/2014/main" id="{9944D291-A29B-4375-B72B-F72D1B57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1731962"/>
                <a:ext cx="352425" cy="371475"/>
              </a:xfrm>
              <a:custGeom>
                <a:avLst/>
                <a:gdLst>
                  <a:gd name="T0" fmla="*/ 222 w 222"/>
                  <a:gd name="T1" fmla="*/ 0 h 234"/>
                  <a:gd name="T2" fmla="*/ 103 w 222"/>
                  <a:gd name="T3" fmla="*/ 234 h 234"/>
                  <a:gd name="T4" fmla="*/ 0 w 222"/>
                  <a:gd name="T5" fmla="*/ 161 h 234"/>
                  <a:gd name="T6" fmla="*/ 222 w 222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234">
                    <a:moveTo>
                      <a:pt x="222" y="0"/>
                    </a:moveTo>
                    <a:lnTo>
                      <a:pt x="103" y="234"/>
                    </a:lnTo>
                    <a:lnTo>
                      <a:pt x="0" y="16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738">
                <a:extLst>
                  <a:ext uri="{FF2B5EF4-FFF2-40B4-BE49-F238E27FC236}">
                    <a16:creationId xmlns:a16="http://schemas.microsoft.com/office/drawing/2014/main" id="{F504406E-2CFB-4DD0-8D15-7F0168B2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23063" y="685800"/>
                <a:ext cx="428625" cy="1046163"/>
              </a:xfrm>
              <a:custGeom>
                <a:avLst/>
                <a:gdLst>
                  <a:gd name="T0" fmla="*/ 14 w 204"/>
                  <a:gd name="T1" fmla="*/ 0 h 499"/>
                  <a:gd name="T2" fmla="*/ 0 w 204"/>
                  <a:gd name="T3" fmla="*/ 169 h 499"/>
                  <a:gd name="T4" fmla="*/ 200 w 204"/>
                  <a:gd name="T5" fmla="*/ 499 h 499"/>
                  <a:gd name="T6" fmla="*/ 204 w 204"/>
                  <a:gd name="T7" fmla="*/ 0 h 499"/>
                  <a:gd name="T8" fmla="*/ 14 w 204"/>
                  <a:gd name="T9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499">
                    <a:moveTo>
                      <a:pt x="14" y="0"/>
                    </a:moveTo>
                    <a:cubicBezTo>
                      <a:pt x="5" y="38"/>
                      <a:pt x="0" y="126"/>
                      <a:pt x="0" y="169"/>
                    </a:cubicBezTo>
                    <a:cubicBezTo>
                      <a:pt x="0" y="350"/>
                      <a:pt x="70" y="498"/>
                      <a:pt x="200" y="499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Freeform 739">
                <a:extLst>
                  <a:ext uri="{FF2B5EF4-FFF2-40B4-BE49-F238E27FC236}">
                    <a16:creationId xmlns:a16="http://schemas.microsoft.com/office/drawing/2014/main" id="{5D77F466-0074-4AAC-8EE8-4EC8771E9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8250" y="685800"/>
                <a:ext cx="438150" cy="1046163"/>
              </a:xfrm>
              <a:custGeom>
                <a:avLst/>
                <a:gdLst>
                  <a:gd name="T0" fmla="*/ 196 w 209"/>
                  <a:gd name="T1" fmla="*/ 0 h 499"/>
                  <a:gd name="T2" fmla="*/ 0 w 209"/>
                  <a:gd name="T3" fmla="*/ 0 h 499"/>
                  <a:gd name="T4" fmla="*/ 7 w 209"/>
                  <a:gd name="T5" fmla="*/ 499 h 499"/>
                  <a:gd name="T6" fmla="*/ 8 w 209"/>
                  <a:gd name="T7" fmla="*/ 499 h 499"/>
                  <a:gd name="T8" fmla="*/ 209 w 209"/>
                  <a:gd name="T9" fmla="*/ 169 h 499"/>
                  <a:gd name="T10" fmla="*/ 196 w 209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499">
                    <a:moveTo>
                      <a:pt x="1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99"/>
                      <a:pt x="7" y="499"/>
                      <a:pt x="7" y="499"/>
                    </a:cubicBezTo>
                    <a:cubicBezTo>
                      <a:pt x="8" y="499"/>
                      <a:pt x="8" y="499"/>
                      <a:pt x="8" y="499"/>
                    </a:cubicBezTo>
                    <a:cubicBezTo>
                      <a:pt x="147" y="499"/>
                      <a:pt x="209" y="351"/>
                      <a:pt x="209" y="169"/>
                    </a:cubicBezTo>
                    <a:cubicBezTo>
                      <a:pt x="209" y="126"/>
                      <a:pt x="204" y="38"/>
                      <a:pt x="196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Freeform 740">
                <a:extLst>
                  <a:ext uri="{FF2B5EF4-FFF2-40B4-BE49-F238E27FC236}">
                    <a16:creationId xmlns:a16="http://schemas.microsoft.com/office/drawing/2014/main" id="{C33A5EED-2208-4344-AFE9-72DF4C21E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24675" y="1730375"/>
                <a:ext cx="525463" cy="1836738"/>
              </a:xfrm>
              <a:custGeom>
                <a:avLst/>
                <a:gdLst>
                  <a:gd name="T0" fmla="*/ 31 w 331"/>
                  <a:gd name="T1" fmla="*/ 485 h 1157"/>
                  <a:gd name="T2" fmla="*/ 250 w 331"/>
                  <a:gd name="T3" fmla="*/ 1157 h 1157"/>
                  <a:gd name="T4" fmla="*/ 331 w 331"/>
                  <a:gd name="T5" fmla="*/ 1157 h 1157"/>
                  <a:gd name="T6" fmla="*/ 177 w 331"/>
                  <a:gd name="T7" fmla="*/ 0 h 1157"/>
                  <a:gd name="T8" fmla="*/ 90 w 331"/>
                  <a:gd name="T9" fmla="*/ 61 h 1157"/>
                  <a:gd name="T10" fmla="*/ 0 w 331"/>
                  <a:gd name="T11" fmla="*/ 314 h 1157"/>
                  <a:gd name="T12" fmla="*/ 147 w 331"/>
                  <a:gd name="T13" fmla="*/ 427 h 1157"/>
                  <a:gd name="T14" fmla="*/ 31 w 331"/>
                  <a:gd name="T15" fmla="*/ 485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1157">
                    <a:moveTo>
                      <a:pt x="31" y="485"/>
                    </a:moveTo>
                    <a:lnTo>
                      <a:pt x="250" y="1157"/>
                    </a:lnTo>
                    <a:lnTo>
                      <a:pt x="331" y="1157"/>
                    </a:lnTo>
                    <a:lnTo>
                      <a:pt x="177" y="0"/>
                    </a:lnTo>
                    <a:lnTo>
                      <a:pt x="90" y="61"/>
                    </a:lnTo>
                    <a:lnTo>
                      <a:pt x="0" y="314"/>
                    </a:lnTo>
                    <a:lnTo>
                      <a:pt x="147" y="427"/>
                    </a:lnTo>
                    <a:lnTo>
                      <a:pt x="31" y="485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741">
                <a:extLst>
                  <a:ext uri="{FF2B5EF4-FFF2-40B4-BE49-F238E27FC236}">
                    <a16:creationId xmlns:a16="http://schemas.microsoft.com/office/drawing/2014/main" id="{4055A665-6BC1-4950-96B0-40FF4D87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5213" y="1730375"/>
                <a:ext cx="487363" cy="1836738"/>
              </a:xfrm>
              <a:custGeom>
                <a:avLst/>
                <a:gdLst>
                  <a:gd name="T0" fmla="*/ 74 w 307"/>
                  <a:gd name="T1" fmla="*/ 1157 h 1157"/>
                  <a:gd name="T2" fmla="*/ 278 w 307"/>
                  <a:gd name="T3" fmla="*/ 484 h 1157"/>
                  <a:gd name="T4" fmla="*/ 161 w 307"/>
                  <a:gd name="T5" fmla="*/ 425 h 1157"/>
                  <a:gd name="T6" fmla="*/ 307 w 307"/>
                  <a:gd name="T7" fmla="*/ 313 h 1157"/>
                  <a:gd name="T8" fmla="*/ 216 w 307"/>
                  <a:gd name="T9" fmla="*/ 59 h 1157"/>
                  <a:gd name="T10" fmla="*/ 137 w 307"/>
                  <a:gd name="T11" fmla="*/ 0 h 1157"/>
                  <a:gd name="T12" fmla="*/ 0 w 307"/>
                  <a:gd name="T13" fmla="*/ 1157 h 1157"/>
                  <a:gd name="T14" fmla="*/ 74 w 307"/>
                  <a:gd name="T15" fmla="*/ 1157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7" h="1157">
                    <a:moveTo>
                      <a:pt x="74" y="1157"/>
                    </a:moveTo>
                    <a:lnTo>
                      <a:pt x="278" y="484"/>
                    </a:lnTo>
                    <a:lnTo>
                      <a:pt x="161" y="425"/>
                    </a:lnTo>
                    <a:lnTo>
                      <a:pt x="307" y="313"/>
                    </a:lnTo>
                    <a:lnTo>
                      <a:pt x="216" y="59"/>
                    </a:lnTo>
                    <a:lnTo>
                      <a:pt x="137" y="0"/>
                    </a:lnTo>
                    <a:lnTo>
                      <a:pt x="0" y="1157"/>
                    </a:lnTo>
                    <a:lnTo>
                      <a:pt x="74" y="1157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Freeform 742">
                <a:extLst>
                  <a:ext uri="{FF2B5EF4-FFF2-40B4-BE49-F238E27FC236}">
                    <a16:creationId xmlns:a16="http://schemas.microsoft.com/office/drawing/2014/main" id="{CC8DD027-3374-4BBF-9026-3569B775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70688" y="411162"/>
                <a:ext cx="949325" cy="714375"/>
              </a:xfrm>
              <a:custGeom>
                <a:avLst/>
                <a:gdLst>
                  <a:gd name="T0" fmla="*/ 0 w 453"/>
                  <a:gd name="T1" fmla="*/ 170 h 341"/>
                  <a:gd name="T2" fmla="*/ 15 w 453"/>
                  <a:gd name="T3" fmla="*/ 292 h 341"/>
                  <a:gd name="T4" fmla="*/ 40 w 453"/>
                  <a:gd name="T5" fmla="*/ 336 h 341"/>
                  <a:gd name="T6" fmla="*/ 63 w 453"/>
                  <a:gd name="T7" fmla="*/ 209 h 341"/>
                  <a:gd name="T8" fmla="*/ 102 w 453"/>
                  <a:gd name="T9" fmla="*/ 152 h 341"/>
                  <a:gd name="T10" fmla="*/ 212 w 453"/>
                  <a:gd name="T11" fmla="*/ 173 h 341"/>
                  <a:gd name="T12" fmla="*/ 323 w 453"/>
                  <a:gd name="T13" fmla="*/ 150 h 341"/>
                  <a:gd name="T14" fmla="*/ 337 w 453"/>
                  <a:gd name="T15" fmla="*/ 150 h 341"/>
                  <a:gd name="T16" fmla="*/ 375 w 453"/>
                  <a:gd name="T17" fmla="*/ 188 h 341"/>
                  <a:gd name="T18" fmla="*/ 400 w 453"/>
                  <a:gd name="T19" fmla="*/ 341 h 341"/>
                  <a:gd name="T20" fmla="*/ 425 w 453"/>
                  <a:gd name="T21" fmla="*/ 304 h 341"/>
                  <a:gd name="T22" fmla="*/ 413 w 453"/>
                  <a:gd name="T23" fmla="*/ 51 h 341"/>
                  <a:gd name="T24" fmla="*/ 265 w 453"/>
                  <a:gd name="T25" fmla="*/ 0 h 341"/>
                  <a:gd name="T26" fmla="*/ 0 w 453"/>
                  <a:gd name="T27" fmla="*/ 17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3" h="341">
                    <a:moveTo>
                      <a:pt x="0" y="170"/>
                    </a:moveTo>
                    <a:cubicBezTo>
                      <a:pt x="0" y="175"/>
                      <a:pt x="8" y="226"/>
                      <a:pt x="15" y="292"/>
                    </a:cubicBezTo>
                    <a:cubicBezTo>
                      <a:pt x="17" y="306"/>
                      <a:pt x="36" y="332"/>
                      <a:pt x="40" y="336"/>
                    </a:cubicBezTo>
                    <a:cubicBezTo>
                      <a:pt x="38" y="317"/>
                      <a:pt x="64" y="216"/>
                      <a:pt x="63" y="209"/>
                    </a:cubicBezTo>
                    <a:cubicBezTo>
                      <a:pt x="60" y="177"/>
                      <a:pt x="71" y="158"/>
                      <a:pt x="102" y="152"/>
                    </a:cubicBezTo>
                    <a:cubicBezTo>
                      <a:pt x="124" y="147"/>
                      <a:pt x="190" y="173"/>
                      <a:pt x="212" y="173"/>
                    </a:cubicBezTo>
                    <a:cubicBezTo>
                      <a:pt x="263" y="173"/>
                      <a:pt x="272" y="149"/>
                      <a:pt x="323" y="150"/>
                    </a:cubicBezTo>
                    <a:cubicBezTo>
                      <a:pt x="328" y="150"/>
                      <a:pt x="332" y="150"/>
                      <a:pt x="337" y="150"/>
                    </a:cubicBezTo>
                    <a:cubicBezTo>
                      <a:pt x="359" y="152"/>
                      <a:pt x="373" y="165"/>
                      <a:pt x="375" y="188"/>
                    </a:cubicBezTo>
                    <a:cubicBezTo>
                      <a:pt x="376" y="195"/>
                      <a:pt x="403" y="323"/>
                      <a:pt x="400" y="341"/>
                    </a:cubicBezTo>
                    <a:cubicBezTo>
                      <a:pt x="405" y="331"/>
                      <a:pt x="423" y="314"/>
                      <a:pt x="425" y="304"/>
                    </a:cubicBezTo>
                    <a:cubicBezTo>
                      <a:pt x="431" y="280"/>
                      <a:pt x="453" y="62"/>
                      <a:pt x="413" y="51"/>
                    </a:cubicBezTo>
                    <a:cubicBezTo>
                      <a:pt x="367" y="46"/>
                      <a:pt x="289" y="0"/>
                      <a:pt x="265" y="0"/>
                    </a:cubicBezTo>
                    <a:cubicBezTo>
                      <a:pt x="6" y="9"/>
                      <a:pt x="0" y="90"/>
                      <a:pt x="0" y="170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Freeform 743">
                <a:extLst>
                  <a:ext uri="{FF2B5EF4-FFF2-40B4-BE49-F238E27FC236}">
                    <a16:creationId xmlns:a16="http://schemas.microsoft.com/office/drawing/2014/main" id="{6CDFEB07-3727-462F-98B8-4D047C38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45250" y="-138113"/>
                <a:ext cx="341313" cy="330200"/>
              </a:xfrm>
              <a:custGeom>
                <a:avLst/>
                <a:gdLst>
                  <a:gd name="T0" fmla="*/ 163 w 163"/>
                  <a:gd name="T1" fmla="*/ 61 h 158"/>
                  <a:gd name="T2" fmla="*/ 81 w 163"/>
                  <a:gd name="T3" fmla="*/ 0 h 158"/>
                  <a:gd name="T4" fmla="*/ 0 w 163"/>
                  <a:gd name="T5" fmla="*/ 61 h 158"/>
                  <a:gd name="T6" fmla="*/ 81 w 163"/>
                  <a:gd name="T7" fmla="*/ 122 h 158"/>
                  <a:gd name="T8" fmla="*/ 93 w 163"/>
                  <a:gd name="T9" fmla="*/ 121 h 158"/>
                  <a:gd name="T10" fmla="*/ 121 w 163"/>
                  <a:gd name="T11" fmla="*/ 158 h 158"/>
                  <a:gd name="T12" fmla="*/ 114 w 163"/>
                  <a:gd name="T13" fmla="*/ 117 h 158"/>
                  <a:gd name="T14" fmla="*/ 163 w 163"/>
                  <a:gd name="T15" fmla="*/ 6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8">
                    <a:moveTo>
                      <a:pt x="163" y="61"/>
                    </a:moveTo>
                    <a:cubicBezTo>
                      <a:pt x="163" y="27"/>
                      <a:pt x="126" y="0"/>
                      <a:pt x="81" y="0"/>
                    </a:cubicBezTo>
                    <a:cubicBezTo>
                      <a:pt x="36" y="0"/>
                      <a:pt x="0" y="27"/>
                      <a:pt x="0" y="61"/>
                    </a:cubicBezTo>
                    <a:cubicBezTo>
                      <a:pt x="0" y="94"/>
                      <a:pt x="36" y="122"/>
                      <a:pt x="81" y="122"/>
                    </a:cubicBezTo>
                    <a:cubicBezTo>
                      <a:pt x="85" y="122"/>
                      <a:pt x="89" y="122"/>
                      <a:pt x="93" y="121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43" y="107"/>
                      <a:pt x="163" y="86"/>
                      <a:pt x="163" y="61"/>
                    </a:cubicBezTo>
                    <a:close/>
                  </a:path>
                </a:pathLst>
              </a:custGeom>
              <a:solidFill>
                <a:srgbClr val="F1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744">
                <a:extLst>
                  <a:ext uri="{FF2B5EF4-FFF2-40B4-BE49-F238E27FC236}">
                    <a16:creationId xmlns:a16="http://schemas.microsoft.com/office/drawing/2014/main" id="{47BFD22A-7C8F-4723-B5B7-7D287E408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96075" y="-19050"/>
                <a:ext cx="342900" cy="333375"/>
              </a:xfrm>
              <a:custGeom>
                <a:avLst/>
                <a:gdLst>
                  <a:gd name="T0" fmla="*/ 81 w 163"/>
                  <a:gd name="T1" fmla="*/ 0 h 159"/>
                  <a:gd name="T2" fmla="*/ 0 w 163"/>
                  <a:gd name="T3" fmla="*/ 61 h 159"/>
                  <a:gd name="T4" fmla="*/ 48 w 163"/>
                  <a:gd name="T5" fmla="*/ 117 h 159"/>
                  <a:gd name="T6" fmla="*/ 41 w 163"/>
                  <a:gd name="T7" fmla="*/ 159 h 159"/>
                  <a:gd name="T8" fmla="*/ 69 w 163"/>
                  <a:gd name="T9" fmla="*/ 122 h 159"/>
                  <a:gd name="T10" fmla="*/ 81 w 163"/>
                  <a:gd name="T11" fmla="*/ 123 h 159"/>
                  <a:gd name="T12" fmla="*/ 163 w 163"/>
                  <a:gd name="T13" fmla="*/ 61 h 159"/>
                  <a:gd name="T14" fmla="*/ 81 w 163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9">
                    <a:moveTo>
                      <a:pt x="81" y="0"/>
                    </a:moveTo>
                    <a:cubicBezTo>
                      <a:pt x="36" y="0"/>
                      <a:pt x="0" y="28"/>
                      <a:pt x="0" y="61"/>
                    </a:cubicBezTo>
                    <a:cubicBezTo>
                      <a:pt x="0" y="86"/>
                      <a:pt x="20" y="108"/>
                      <a:pt x="48" y="117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7" y="123"/>
                      <a:pt x="81" y="123"/>
                    </a:cubicBezTo>
                    <a:cubicBezTo>
                      <a:pt x="126" y="123"/>
                      <a:pt x="163" y="95"/>
                      <a:pt x="163" y="61"/>
                    </a:cubicBezTo>
                    <a:cubicBezTo>
                      <a:pt x="163" y="28"/>
                      <a:pt x="126" y="0"/>
                      <a:pt x="81" y="0"/>
                    </a:cubicBezTo>
                    <a:close/>
                  </a:path>
                </a:pathLst>
              </a:custGeom>
              <a:solidFill>
                <a:srgbClr val="E14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Oval 745">
                <a:extLst>
                  <a:ext uri="{FF2B5EF4-FFF2-40B4-BE49-F238E27FC236}">
                    <a16:creationId xmlns:a16="http://schemas.microsoft.com/office/drawing/2014/main" id="{8002E4E5-C5C0-4881-966C-4D3BDB35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30988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Oval 746">
                <a:extLst>
                  <a:ext uri="{FF2B5EF4-FFF2-40B4-BE49-F238E27FC236}">
                    <a16:creationId xmlns:a16="http://schemas.microsoft.com/office/drawing/2014/main" id="{4BBE2C75-2F55-4DBE-A0E7-11A47F128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64300" y="87312"/>
                <a:ext cx="42863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val 747">
                <a:extLst>
                  <a:ext uri="{FF2B5EF4-FFF2-40B4-BE49-F238E27FC236}">
                    <a16:creationId xmlns:a16="http://schemas.microsoft.com/office/drawing/2014/main" id="{7F90DBA6-B5D5-4468-8F2C-CDEF8223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546850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F79BA0-4815-496F-B66D-22082A40856A}"/>
                </a:ext>
              </a:extLst>
            </p:cNvPr>
            <p:cNvSpPr/>
            <p:nvPr/>
          </p:nvSpPr>
          <p:spPr>
            <a:xfrm>
              <a:off x="1788120" y="3791560"/>
              <a:ext cx="1925303" cy="716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LoR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SRN and Status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kumimoji="0" lang="en-US" sz="1400" b="0" i="0" u="none" strike="noStrike" kern="0" cap="none" spc="0" normalizeH="0" noProof="0" dirty="0" err="1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LoR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and Loan application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3BCE2B-D5E1-4360-B95B-E68877C8B202}"/>
                </a:ext>
              </a:extLst>
            </p:cNvPr>
            <p:cNvSpPr/>
            <p:nvPr/>
          </p:nvSpPr>
          <p:spPr>
            <a:xfrm>
              <a:off x="6014954" y="1885775"/>
              <a:ext cx="1914957" cy="557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Status update via SMS at each level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AE419F-BC6F-4B73-A2A2-C5A0D203881B}"/>
                </a:ext>
              </a:extLst>
            </p:cNvPr>
            <p:cNvSpPr/>
            <p:nvPr/>
          </p:nvSpPr>
          <p:spPr>
            <a:xfrm>
              <a:off x="268225" y="1742043"/>
              <a:ext cx="1925303" cy="954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Online applications, live</a:t>
              </a:r>
            </a:p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Tracking status and notification through SMS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B9920CA-B617-4DE7-9E44-1D62E6A3120E}"/>
                </a:ext>
              </a:extLst>
            </p:cNvPr>
            <p:cNvSpPr/>
            <p:nvPr/>
          </p:nvSpPr>
          <p:spPr>
            <a:xfrm>
              <a:off x="4099125" y="3335179"/>
              <a:ext cx="2068143" cy="135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Direct benefit transfer of interest subsidy and cashback</a:t>
              </a:r>
            </a:p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Easy access to </a:t>
              </a:r>
              <a:r>
                <a:rPr kumimoji="0" lang="en-US" sz="1400" b="0" i="0" u="none" strike="noStrike" kern="0" cap="none" spc="0" normalizeH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other Welfare Schemes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EEDA499D-8DB3-4401-93C8-0E8DB1CB5B4F}"/>
              </a:ext>
            </a:extLst>
          </p:cNvPr>
          <p:cNvCxnSpPr>
            <a:cxnSpLocks/>
          </p:cNvCxnSpPr>
          <p:nvPr/>
        </p:nvCxnSpPr>
        <p:spPr>
          <a:xfrm>
            <a:off x="54487" y="739673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241515" y="5064585"/>
            <a:ext cx="27150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Shram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Yogi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Mandhan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PM Suraksha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Bima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PM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Jeevan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Jyoti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Bima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PM Jan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Dhan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PM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Matru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Vandana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Janani Suraksha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Yojana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 One Nation One Ration Card</a:t>
            </a:r>
          </a:p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 Registration under </a:t>
            </a:r>
            <a:r>
              <a:rPr lang="en-US" sz="1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BoCW</a:t>
            </a:r>
            <a:endParaRPr lang="en-IN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3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77" y="43225"/>
            <a:ext cx="10515600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to Business</a:t>
            </a:r>
          </a:p>
        </p:txBody>
      </p:sp>
      <p:sp>
        <p:nvSpPr>
          <p:cNvPr id="57" name="Text Placeholder 133"/>
          <p:cNvSpPr txBox="1">
            <a:spLocks/>
          </p:cNvSpPr>
          <p:nvPr/>
        </p:nvSpPr>
        <p:spPr>
          <a:xfrm>
            <a:off x="4168914" y="5306597"/>
            <a:ext cx="2708967" cy="8958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—"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B45FD-B1D2-4908-8AB8-FA69EB8F88AF}"/>
              </a:ext>
            </a:extLst>
          </p:cNvPr>
          <p:cNvSpPr txBox="1"/>
          <p:nvPr/>
        </p:nvSpPr>
        <p:spPr>
          <a:xfrm>
            <a:off x="4741291" y="1201735"/>
            <a:ext cx="299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to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DAA99-C0C7-4C78-BBEE-9122C4736041}"/>
              </a:ext>
            </a:extLst>
          </p:cNvPr>
          <p:cNvGrpSpPr/>
          <p:nvPr/>
        </p:nvGrpSpPr>
        <p:grpSpPr>
          <a:xfrm>
            <a:off x="276219" y="931269"/>
            <a:ext cx="5429827" cy="5213801"/>
            <a:chOff x="804444" y="883670"/>
            <a:chExt cx="4919667" cy="5133084"/>
          </a:xfrm>
        </p:grpSpPr>
        <p:sp>
          <p:nvSpPr>
            <p:cNvPr id="27" name="Text Placeholder 133"/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BD3A9062-B3AE-490C-A72D-17CAE4CB764D}"/>
                </a:ext>
              </a:extLst>
            </p:cNvPr>
            <p:cNvSpPr/>
            <p:nvPr/>
          </p:nvSpPr>
          <p:spPr>
            <a:xfrm>
              <a:off x="1083844" y="4366566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461424-CF47-43DA-9F96-E1DA96BB7A0E}"/>
                </a:ext>
              </a:extLst>
            </p:cNvPr>
            <p:cNvSpPr/>
            <p:nvPr/>
          </p:nvSpPr>
          <p:spPr>
            <a:xfrm>
              <a:off x="1749006" y="4481837"/>
              <a:ext cx="37338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Simplified online credit guarantee process to increase lender confidence</a:t>
              </a: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EBA3D44-6B29-4563-8B3C-C3217C004C16}"/>
                </a:ext>
              </a:extLst>
            </p:cNvPr>
            <p:cNvSpPr/>
            <p:nvPr/>
          </p:nvSpPr>
          <p:spPr>
            <a:xfrm>
              <a:off x="1083844" y="3495842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EEDFD4-74AE-4C14-8126-5185A6E72575}"/>
                </a:ext>
              </a:extLst>
            </p:cNvPr>
            <p:cNvSpPr/>
            <p:nvPr/>
          </p:nvSpPr>
          <p:spPr>
            <a:xfrm>
              <a:off x="1749006" y="3544151"/>
              <a:ext cx="3733800" cy="4848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5080" lvl="1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 solution for submission and verification of subsidy claims</a:t>
              </a: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0C3B9DD-D725-4C62-86A5-749F4AAD30BD}"/>
                </a:ext>
              </a:extLst>
            </p:cNvPr>
            <p:cNvSpPr/>
            <p:nvPr/>
          </p:nvSpPr>
          <p:spPr>
            <a:xfrm>
              <a:off x="1083844" y="2625118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593265-722D-4753-B27E-194493A08D56}"/>
                </a:ext>
              </a:extLst>
            </p:cNvPr>
            <p:cNvSpPr/>
            <p:nvPr/>
          </p:nvSpPr>
          <p:spPr>
            <a:xfrm>
              <a:off x="1748161" y="2683113"/>
              <a:ext cx="3733800" cy="7272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5080" lvl="1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Real time Dashboard; Daily updated reports available to LI users for monitoring pendency and performance</a:t>
              </a: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2387CF6F-0D2B-4D4D-9B8B-961F7451F1BC}"/>
                </a:ext>
              </a:extLst>
            </p:cNvPr>
            <p:cNvSpPr/>
            <p:nvPr/>
          </p:nvSpPr>
          <p:spPr>
            <a:xfrm>
              <a:off x="1083844" y="1754394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7A64F958-9069-4E78-8E83-38DF03402564}"/>
                </a:ext>
              </a:extLst>
            </p:cNvPr>
            <p:cNvSpPr/>
            <p:nvPr/>
          </p:nvSpPr>
          <p:spPr>
            <a:xfrm>
              <a:off x="1083844" y="883670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7400EB6B-FED8-424B-BD41-50556B2E9875}"/>
                </a:ext>
              </a:extLst>
            </p:cNvPr>
            <p:cNvSpPr/>
            <p:nvPr/>
          </p:nvSpPr>
          <p:spPr>
            <a:xfrm>
              <a:off x="804444" y="883670"/>
              <a:ext cx="779462" cy="779462"/>
            </a:xfrm>
            <a:prstGeom prst="round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E409736C-358C-4A03-8E96-0828149B0913}"/>
                </a:ext>
              </a:extLst>
            </p:cNvPr>
            <p:cNvSpPr/>
            <p:nvPr/>
          </p:nvSpPr>
          <p:spPr>
            <a:xfrm>
              <a:off x="804444" y="1754394"/>
              <a:ext cx="779462" cy="779462"/>
            </a:xfrm>
            <a:prstGeom prst="round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1BAF615-63F4-4B15-A2F4-CC08D7B33B79}"/>
                </a:ext>
              </a:extLst>
            </p:cNvPr>
            <p:cNvSpPr/>
            <p:nvPr/>
          </p:nvSpPr>
          <p:spPr>
            <a:xfrm>
              <a:off x="804444" y="2625118"/>
              <a:ext cx="779462" cy="7794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13E07BCB-5DF0-4589-AF53-B86C279C017C}"/>
                </a:ext>
              </a:extLst>
            </p:cNvPr>
            <p:cNvSpPr/>
            <p:nvPr/>
          </p:nvSpPr>
          <p:spPr>
            <a:xfrm>
              <a:off x="804444" y="3495842"/>
              <a:ext cx="779462" cy="779462"/>
            </a:xfrm>
            <a:prstGeom prst="round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27F78BDC-2C20-425C-ACD3-40B9A5FC6A68}"/>
                </a:ext>
              </a:extLst>
            </p:cNvPr>
            <p:cNvSpPr/>
            <p:nvPr/>
          </p:nvSpPr>
          <p:spPr>
            <a:xfrm>
              <a:off x="804444" y="4366566"/>
              <a:ext cx="779462" cy="779462"/>
            </a:xfrm>
            <a:prstGeom prst="round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78806C-48A6-42F1-9998-1C73181F2E08}"/>
                </a:ext>
              </a:extLst>
            </p:cNvPr>
            <p:cNvSpPr/>
            <p:nvPr/>
          </p:nvSpPr>
          <p:spPr>
            <a:xfrm>
              <a:off x="1748161" y="939092"/>
              <a:ext cx="3713188" cy="7272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5080" lvl="1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Flexibility to LIs to allocate/move applications from one branch to another (internally) via online portal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E1B0BA-BB4C-4094-A5A0-AC4AB890A5E4}"/>
                </a:ext>
              </a:extLst>
            </p:cNvPr>
            <p:cNvSpPr/>
            <p:nvPr/>
          </p:nvSpPr>
          <p:spPr>
            <a:xfrm>
              <a:off x="1701381" y="1954172"/>
              <a:ext cx="37338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friendly and simple mobile app for lending institutions</a:t>
              </a:r>
            </a:p>
          </p:txBody>
        </p:sp>
        <p:sp>
          <p:nvSpPr>
            <p:cNvPr id="26" name="Round Same Side Corner Rectangle 33">
              <a:extLst>
                <a:ext uri="{FF2B5EF4-FFF2-40B4-BE49-F238E27FC236}">
                  <a16:creationId xmlns:a16="http://schemas.microsoft.com/office/drawing/2014/main" id="{4F2AA2BF-3C09-4810-9EBE-08E946B5C503}"/>
                </a:ext>
              </a:extLst>
            </p:cNvPr>
            <p:cNvSpPr/>
            <p:nvPr/>
          </p:nvSpPr>
          <p:spPr>
            <a:xfrm rot="16200000" flipH="1">
              <a:off x="5248650" y="118767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 Same Side Corner Rectangle 34">
              <a:extLst>
                <a:ext uri="{FF2B5EF4-FFF2-40B4-BE49-F238E27FC236}">
                  <a16:creationId xmlns:a16="http://schemas.microsoft.com/office/drawing/2014/main" id="{784FF5DD-968A-467F-AFB4-F617E42B77A6}"/>
                </a:ext>
              </a:extLst>
            </p:cNvPr>
            <p:cNvSpPr/>
            <p:nvPr/>
          </p:nvSpPr>
          <p:spPr>
            <a:xfrm rot="16200000" flipH="1">
              <a:off x="5248651" y="205839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ame Side Corner Rectangle 35">
              <a:extLst>
                <a:ext uri="{FF2B5EF4-FFF2-40B4-BE49-F238E27FC236}">
                  <a16:creationId xmlns:a16="http://schemas.microsoft.com/office/drawing/2014/main" id="{B247F2A7-352D-4F7B-8E14-56EB6EB29C45}"/>
                </a:ext>
              </a:extLst>
            </p:cNvPr>
            <p:cNvSpPr/>
            <p:nvPr/>
          </p:nvSpPr>
          <p:spPr>
            <a:xfrm rot="16200000" flipH="1">
              <a:off x="5248651" y="2929122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ame Side Corner Rectangle 36">
              <a:extLst>
                <a:ext uri="{FF2B5EF4-FFF2-40B4-BE49-F238E27FC236}">
                  <a16:creationId xmlns:a16="http://schemas.microsoft.com/office/drawing/2014/main" id="{2C9A383D-5947-4295-8047-77ECA074ADA5}"/>
                </a:ext>
              </a:extLst>
            </p:cNvPr>
            <p:cNvSpPr/>
            <p:nvPr/>
          </p:nvSpPr>
          <p:spPr>
            <a:xfrm rot="16200000" flipH="1">
              <a:off x="5248652" y="3799846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 Same Side Corner Rectangle 37">
              <a:extLst>
                <a:ext uri="{FF2B5EF4-FFF2-40B4-BE49-F238E27FC236}">
                  <a16:creationId xmlns:a16="http://schemas.microsoft.com/office/drawing/2014/main" id="{150A3484-AB3D-438E-92E4-A352E5116291}"/>
                </a:ext>
              </a:extLst>
            </p:cNvPr>
            <p:cNvSpPr/>
            <p:nvPr/>
          </p:nvSpPr>
          <p:spPr>
            <a:xfrm rot="16200000" flipH="1">
              <a:off x="5248653" y="4670570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CDB1AAED-3B10-40E1-9EE8-C2AD4E623CAC}"/>
                </a:ext>
              </a:extLst>
            </p:cNvPr>
            <p:cNvSpPr/>
            <p:nvPr/>
          </p:nvSpPr>
          <p:spPr>
            <a:xfrm>
              <a:off x="1083844" y="5237288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F7F0E50F-26CC-4EF1-B36F-81085A53C429}"/>
                </a:ext>
              </a:extLst>
            </p:cNvPr>
            <p:cNvSpPr/>
            <p:nvPr/>
          </p:nvSpPr>
          <p:spPr>
            <a:xfrm>
              <a:off x="804444" y="5237288"/>
              <a:ext cx="779462" cy="779462"/>
            </a:xfrm>
            <a:prstGeom prst="round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E5C023-9FC5-4584-B337-D1CBA89E9540}"/>
                </a:ext>
              </a:extLst>
            </p:cNvPr>
            <p:cNvSpPr/>
            <p:nvPr/>
          </p:nvSpPr>
          <p:spPr>
            <a:xfrm>
              <a:off x="1749006" y="5234100"/>
              <a:ext cx="3733800" cy="4848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>
                <a:defRPr/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API integration with various Banks/ RRBs/ NBFC, MFIs, Credit Bureaus </a:t>
              </a:r>
              <a:r>
                <a:rPr lang="en-US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etc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 Same Side Corner Rectangle 38">
              <a:extLst>
                <a:ext uri="{FF2B5EF4-FFF2-40B4-BE49-F238E27FC236}">
                  <a16:creationId xmlns:a16="http://schemas.microsoft.com/office/drawing/2014/main" id="{51B8CCCB-D8D0-4AAA-8AA8-D68E588F470F}"/>
                </a:ext>
              </a:extLst>
            </p:cNvPr>
            <p:cNvSpPr/>
            <p:nvPr/>
          </p:nvSpPr>
          <p:spPr>
            <a:xfrm rot="16200000" flipH="1">
              <a:off x="5248648" y="5541297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2BB7EF-6001-4DF7-B3F4-9809EAF174A9}"/>
              </a:ext>
            </a:extLst>
          </p:cNvPr>
          <p:cNvGrpSpPr/>
          <p:nvPr/>
        </p:nvGrpSpPr>
        <p:grpSpPr>
          <a:xfrm>
            <a:off x="5883783" y="898641"/>
            <a:ext cx="6162527" cy="5815668"/>
            <a:chOff x="69704" y="1201735"/>
            <a:chExt cx="7886311" cy="5000699"/>
          </a:xfrm>
        </p:grpSpPr>
        <p:sp>
          <p:nvSpPr>
            <p:cNvPr id="38" name="Text Placeholder 133">
              <a:extLst>
                <a:ext uri="{FF2B5EF4-FFF2-40B4-BE49-F238E27FC236}">
                  <a16:creationId xmlns:a16="http://schemas.microsoft.com/office/drawing/2014/main" id="{6DA28343-D033-432F-AF55-84C4DFE92D81}"/>
                </a:ext>
              </a:extLst>
            </p:cNvPr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3BF39-D939-4CE3-ABAA-12665359FD5E}"/>
                </a:ext>
              </a:extLst>
            </p:cNvPr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1" name="Text Placeholder 133">
              <a:extLst>
                <a:ext uri="{FF2B5EF4-FFF2-40B4-BE49-F238E27FC236}">
                  <a16:creationId xmlns:a16="http://schemas.microsoft.com/office/drawing/2014/main" id="{F77844FE-320A-4656-BEF7-FDB350BA4DB3}"/>
                </a:ext>
              </a:extLst>
            </p:cNvPr>
            <p:cNvSpPr txBox="1">
              <a:spLocks/>
            </p:cNvSpPr>
            <p:nvPr/>
          </p:nvSpPr>
          <p:spPr>
            <a:xfrm>
              <a:off x="4168914" y="5306597"/>
              <a:ext cx="2708967" cy="89583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  <a:latin typeface="KPMG Light" panose="020B040303020204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B665E0-D98F-45D4-A1C8-80A0176E2D12}"/>
                </a:ext>
              </a:extLst>
            </p:cNvPr>
            <p:cNvSpPr txBox="1"/>
            <p:nvPr/>
          </p:nvSpPr>
          <p:spPr>
            <a:xfrm>
              <a:off x="4741291" y="1201735"/>
              <a:ext cx="2991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Government to Business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22ED15-8D3D-43EF-A283-78BE7C203378}"/>
                </a:ext>
              </a:extLst>
            </p:cNvPr>
            <p:cNvGrpSpPr/>
            <p:nvPr/>
          </p:nvGrpSpPr>
          <p:grpSpPr>
            <a:xfrm>
              <a:off x="1491072" y="1866296"/>
              <a:ext cx="1382909" cy="3676471"/>
              <a:chOff x="1704976" y="1218688"/>
              <a:chExt cx="1644651" cy="4622800"/>
            </a:xfrm>
          </p:grpSpPr>
          <p:sp>
            <p:nvSpPr>
              <p:cNvPr id="706" name="Rectangle 68">
                <a:extLst>
                  <a:ext uri="{FF2B5EF4-FFF2-40B4-BE49-F238E27FC236}">
                    <a16:creationId xmlns:a16="http://schemas.microsoft.com/office/drawing/2014/main" id="{D1D45B63-D958-457B-9593-7433DFDED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Freeform 70">
                <a:extLst>
                  <a:ext uri="{FF2B5EF4-FFF2-40B4-BE49-F238E27FC236}">
                    <a16:creationId xmlns:a16="http://schemas.microsoft.com/office/drawing/2014/main" id="{D7D1C407-E29A-4902-910F-1176874F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0" name="Freeform 72">
                <a:extLst>
                  <a:ext uri="{FF2B5EF4-FFF2-40B4-BE49-F238E27FC236}">
                    <a16:creationId xmlns:a16="http://schemas.microsoft.com/office/drawing/2014/main" id="{E69A4E66-891D-4629-959A-0E050901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Freeform 74">
                <a:extLst>
                  <a:ext uri="{FF2B5EF4-FFF2-40B4-BE49-F238E27FC236}">
                    <a16:creationId xmlns:a16="http://schemas.microsoft.com/office/drawing/2014/main" id="{A480B364-906C-4F82-B5B8-8881D2D1D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Freeform 76">
                <a:extLst>
                  <a:ext uri="{FF2B5EF4-FFF2-40B4-BE49-F238E27FC236}">
                    <a16:creationId xmlns:a16="http://schemas.microsoft.com/office/drawing/2014/main" id="{BF425965-D587-4C3C-9DED-769810F6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6" name="Freeform 78">
                <a:extLst>
                  <a:ext uri="{FF2B5EF4-FFF2-40B4-BE49-F238E27FC236}">
                    <a16:creationId xmlns:a16="http://schemas.microsoft.com/office/drawing/2014/main" id="{9127BCB1-186E-4B55-84E6-30E63B4E8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8" name="Freeform 80">
                <a:extLst>
                  <a:ext uri="{FF2B5EF4-FFF2-40B4-BE49-F238E27FC236}">
                    <a16:creationId xmlns:a16="http://schemas.microsoft.com/office/drawing/2014/main" id="{63EE1D89-71B9-4FB7-997E-9007A8A64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CACFB0-5F0F-4E09-8064-CBF92039B7CF}"/>
                </a:ext>
              </a:extLst>
            </p:cNvPr>
            <p:cNvGrpSpPr/>
            <p:nvPr/>
          </p:nvGrpSpPr>
          <p:grpSpPr>
            <a:xfrm flipH="1">
              <a:off x="4766469" y="1866296"/>
              <a:ext cx="1382909" cy="3676471"/>
              <a:chOff x="1704976" y="1218688"/>
              <a:chExt cx="1644651" cy="4622800"/>
            </a:xfrm>
          </p:grpSpPr>
          <p:sp>
            <p:nvSpPr>
              <p:cNvPr id="693" name="Rectangle 68">
                <a:extLst>
                  <a:ext uri="{FF2B5EF4-FFF2-40B4-BE49-F238E27FC236}">
                    <a16:creationId xmlns:a16="http://schemas.microsoft.com/office/drawing/2014/main" id="{E09296CC-0237-40D9-9B17-D4D83D6C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Freeform 70">
                <a:extLst>
                  <a:ext uri="{FF2B5EF4-FFF2-40B4-BE49-F238E27FC236}">
                    <a16:creationId xmlns:a16="http://schemas.microsoft.com/office/drawing/2014/main" id="{5DE78D2E-D242-4CE2-8A5C-32708DFF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7" name="Freeform 72">
                <a:extLst>
                  <a:ext uri="{FF2B5EF4-FFF2-40B4-BE49-F238E27FC236}">
                    <a16:creationId xmlns:a16="http://schemas.microsoft.com/office/drawing/2014/main" id="{747B2D3C-1096-46AB-8157-ED4ACB95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Freeform 74">
                <a:extLst>
                  <a:ext uri="{FF2B5EF4-FFF2-40B4-BE49-F238E27FC236}">
                    <a16:creationId xmlns:a16="http://schemas.microsoft.com/office/drawing/2014/main" id="{C988EAF6-819A-4E96-849A-A6A2EDB2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Freeform 76">
                <a:extLst>
                  <a:ext uri="{FF2B5EF4-FFF2-40B4-BE49-F238E27FC236}">
                    <a16:creationId xmlns:a16="http://schemas.microsoft.com/office/drawing/2014/main" id="{777F1CA0-6DAF-487F-AB31-69F9E6C2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Freeform 78">
                <a:extLst>
                  <a:ext uri="{FF2B5EF4-FFF2-40B4-BE49-F238E27FC236}">
                    <a16:creationId xmlns:a16="http://schemas.microsoft.com/office/drawing/2014/main" id="{927284C1-7899-4B28-B14F-78B8561A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Freeform 80">
                <a:extLst>
                  <a:ext uri="{FF2B5EF4-FFF2-40B4-BE49-F238E27FC236}">
                    <a16:creationId xmlns:a16="http://schemas.microsoft.com/office/drawing/2014/main" id="{4A4A6943-BBCD-413C-B313-2D4C6AC3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5625AC-A72E-42EE-8B9A-61D16979282E}"/>
                </a:ext>
              </a:extLst>
            </p:cNvPr>
            <p:cNvSpPr/>
            <p:nvPr/>
          </p:nvSpPr>
          <p:spPr>
            <a:xfrm>
              <a:off x="2653731" y="2120240"/>
              <a:ext cx="426354" cy="454509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17F2B6-954C-4AE9-80BC-D82FC634609C}"/>
                </a:ext>
              </a:extLst>
            </p:cNvPr>
            <p:cNvSpPr/>
            <p:nvPr/>
          </p:nvSpPr>
          <p:spPr>
            <a:xfrm>
              <a:off x="1269486" y="3577216"/>
              <a:ext cx="480547" cy="454509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AD4736-4551-44D1-92E3-8192AED9BB36}"/>
                </a:ext>
              </a:extLst>
            </p:cNvPr>
            <p:cNvSpPr/>
            <p:nvPr/>
          </p:nvSpPr>
          <p:spPr>
            <a:xfrm>
              <a:off x="4567576" y="2618015"/>
              <a:ext cx="480547" cy="454509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3DF722-F455-4C24-AEC4-244B52C6C25E}"/>
                </a:ext>
              </a:extLst>
            </p:cNvPr>
            <p:cNvSpPr/>
            <p:nvPr/>
          </p:nvSpPr>
          <p:spPr>
            <a:xfrm>
              <a:off x="5887747" y="4119047"/>
              <a:ext cx="480547" cy="454509"/>
            </a:xfrm>
            <a:prstGeom prst="ellipse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8A12E6-4170-4FF1-BD43-84B432738D80}"/>
                </a:ext>
              </a:extLst>
            </p:cNvPr>
            <p:cNvSpPr/>
            <p:nvPr/>
          </p:nvSpPr>
          <p:spPr>
            <a:xfrm>
              <a:off x="1748695" y="3247461"/>
              <a:ext cx="1773604" cy="4345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Real Time Monitoring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517470-0132-4256-A4DA-151560184831}"/>
                </a:ext>
              </a:extLst>
            </p:cNvPr>
            <p:cNvGrpSpPr/>
            <p:nvPr/>
          </p:nvGrpSpPr>
          <p:grpSpPr>
            <a:xfrm>
              <a:off x="6457087" y="4203676"/>
              <a:ext cx="776885" cy="790685"/>
              <a:chOff x="-2087563" y="1743076"/>
              <a:chExt cx="2295526" cy="2470150"/>
            </a:xfrm>
          </p:grpSpPr>
          <p:sp>
            <p:nvSpPr>
              <p:cNvPr id="623" name="Freeform 95">
                <a:extLst>
                  <a:ext uri="{FF2B5EF4-FFF2-40B4-BE49-F238E27FC236}">
                    <a16:creationId xmlns:a16="http://schemas.microsoft.com/office/drawing/2014/main" id="{DCCF51C2-FDE8-4442-8DFC-54741741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9763" y="3167063"/>
                <a:ext cx="425450" cy="1046163"/>
              </a:xfrm>
              <a:custGeom>
                <a:avLst/>
                <a:gdLst>
                  <a:gd name="T0" fmla="*/ 105 w 113"/>
                  <a:gd name="T1" fmla="*/ 0 h 278"/>
                  <a:gd name="T2" fmla="*/ 70 w 113"/>
                  <a:gd name="T3" fmla="*/ 0 h 278"/>
                  <a:gd name="T4" fmla="*/ 61 w 113"/>
                  <a:gd name="T5" fmla="*/ 8 h 278"/>
                  <a:gd name="T6" fmla="*/ 53 w 113"/>
                  <a:gd name="T7" fmla="*/ 8 h 278"/>
                  <a:gd name="T8" fmla="*/ 44 w 113"/>
                  <a:gd name="T9" fmla="*/ 0 h 278"/>
                  <a:gd name="T10" fmla="*/ 9 w 113"/>
                  <a:gd name="T11" fmla="*/ 0 h 278"/>
                  <a:gd name="T12" fmla="*/ 0 w 113"/>
                  <a:gd name="T13" fmla="*/ 9 h 278"/>
                  <a:gd name="T14" fmla="*/ 0 w 113"/>
                  <a:gd name="T15" fmla="*/ 269 h 278"/>
                  <a:gd name="T16" fmla="*/ 9 w 113"/>
                  <a:gd name="T17" fmla="*/ 278 h 278"/>
                  <a:gd name="T18" fmla="*/ 44 w 113"/>
                  <a:gd name="T19" fmla="*/ 278 h 278"/>
                  <a:gd name="T20" fmla="*/ 53 w 113"/>
                  <a:gd name="T21" fmla="*/ 269 h 278"/>
                  <a:gd name="T22" fmla="*/ 53 w 113"/>
                  <a:gd name="T23" fmla="*/ 67 h 278"/>
                  <a:gd name="T24" fmla="*/ 61 w 113"/>
                  <a:gd name="T25" fmla="*/ 67 h 278"/>
                  <a:gd name="T26" fmla="*/ 61 w 113"/>
                  <a:gd name="T27" fmla="*/ 269 h 278"/>
                  <a:gd name="T28" fmla="*/ 70 w 113"/>
                  <a:gd name="T29" fmla="*/ 278 h 278"/>
                  <a:gd name="T30" fmla="*/ 105 w 113"/>
                  <a:gd name="T31" fmla="*/ 278 h 278"/>
                  <a:gd name="T32" fmla="*/ 113 w 113"/>
                  <a:gd name="T33" fmla="*/ 269 h 278"/>
                  <a:gd name="T34" fmla="*/ 113 w 113"/>
                  <a:gd name="T35" fmla="*/ 9 h 278"/>
                  <a:gd name="T36" fmla="*/ 105 w 113"/>
                  <a:gd name="T3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278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5" y="0"/>
                      <a:pt x="61" y="3"/>
                      <a:pt x="61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3"/>
                      <a:pt x="49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74"/>
                      <a:pt x="4" y="278"/>
                      <a:pt x="9" y="278"/>
                    </a:cubicBezTo>
                    <a:cubicBezTo>
                      <a:pt x="44" y="278"/>
                      <a:pt x="44" y="278"/>
                      <a:pt x="44" y="278"/>
                    </a:cubicBezTo>
                    <a:cubicBezTo>
                      <a:pt x="49" y="278"/>
                      <a:pt x="53" y="274"/>
                      <a:pt x="53" y="269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269"/>
                      <a:pt x="61" y="269"/>
                      <a:pt x="61" y="269"/>
                    </a:cubicBezTo>
                    <a:cubicBezTo>
                      <a:pt x="61" y="274"/>
                      <a:pt x="65" y="278"/>
                      <a:pt x="70" y="278"/>
                    </a:cubicBezTo>
                    <a:cubicBezTo>
                      <a:pt x="105" y="278"/>
                      <a:pt x="105" y="278"/>
                      <a:pt x="105" y="278"/>
                    </a:cubicBezTo>
                    <a:cubicBezTo>
                      <a:pt x="110" y="278"/>
                      <a:pt x="113" y="274"/>
                      <a:pt x="113" y="26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Freeform 96">
                <a:extLst>
                  <a:ext uri="{FF2B5EF4-FFF2-40B4-BE49-F238E27FC236}">
                    <a16:creationId xmlns:a16="http://schemas.microsoft.com/office/drawing/2014/main" id="{5FEC588F-9D73-4347-85E9-8948157DF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75" y="2635251"/>
                <a:ext cx="230188" cy="147638"/>
              </a:xfrm>
              <a:custGeom>
                <a:avLst/>
                <a:gdLst>
                  <a:gd name="T0" fmla="*/ 0 w 61"/>
                  <a:gd name="T1" fmla="*/ 15 h 39"/>
                  <a:gd name="T2" fmla="*/ 5 w 61"/>
                  <a:gd name="T3" fmla="*/ 37 h 39"/>
                  <a:gd name="T4" fmla="*/ 26 w 61"/>
                  <a:gd name="T5" fmla="*/ 38 h 39"/>
                  <a:gd name="T6" fmla="*/ 53 w 61"/>
                  <a:gd name="T7" fmla="*/ 33 h 39"/>
                  <a:gd name="T8" fmla="*/ 52 w 61"/>
                  <a:gd name="T9" fmla="*/ 4 h 39"/>
                  <a:gd name="T10" fmla="*/ 22 w 61"/>
                  <a:gd name="T11" fmla="*/ 0 h 39"/>
                  <a:gd name="T12" fmla="*/ 0 w 61"/>
                  <a:gd name="T1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9">
                    <a:moveTo>
                      <a:pt x="0" y="15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7" y="38"/>
                      <a:pt x="48" y="39"/>
                      <a:pt x="53" y="33"/>
                    </a:cubicBezTo>
                    <a:cubicBezTo>
                      <a:pt x="57" y="28"/>
                      <a:pt x="61" y="4"/>
                      <a:pt x="52" y="4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Freeform 97">
                <a:extLst>
                  <a:ext uri="{FF2B5EF4-FFF2-40B4-BE49-F238E27FC236}">
                    <a16:creationId xmlns:a16="http://schemas.microsoft.com/office/drawing/2014/main" id="{082109CF-413B-450E-8582-7997B54D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2825" y="2665413"/>
                <a:ext cx="82550" cy="150813"/>
              </a:xfrm>
              <a:custGeom>
                <a:avLst/>
                <a:gdLst>
                  <a:gd name="T0" fmla="*/ 0 w 52"/>
                  <a:gd name="T1" fmla="*/ 5 h 95"/>
                  <a:gd name="T2" fmla="*/ 11 w 52"/>
                  <a:gd name="T3" fmla="*/ 95 h 95"/>
                  <a:gd name="T4" fmla="*/ 52 w 52"/>
                  <a:gd name="T5" fmla="*/ 90 h 95"/>
                  <a:gd name="T6" fmla="*/ 40 w 52"/>
                  <a:gd name="T7" fmla="*/ 0 h 95"/>
                  <a:gd name="T8" fmla="*/ 0 w 52"/>
                  <a:gd name="T9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5">
                    <a:moveTo>
                      <a:pt x="0" y="5"/>
                    </a:moveTo>
                    <a:lnTo>
                      <a:pt x="11" y="95"/>
                    </a:lnTo>
                    <a:lnTo>
                      <a:pt x="52" y="90"/>
                    </a:lnTo>
                    <a:lnTo>
                      <a:pt x="4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98">
                <a:extLst>
                  <a:ext uri="{FF2B5EF4-FFF2-40B4-BE49-F238E27FC236}">
                    <a16:creationId xmlns:a16="http://schemas.microsoft.com/office/drawing/2014/main" id="{B05AE942-B5AE-4BF9-AC43-171F3EDE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1300" y="2432051"/>
                <a:ext cx="520700" cy="455613"/>
              </a:xfrm>
              <a:custGeom>
                <a:avLst/>
                <a:gdLst>
                  <a:gd name="T0" fmla="*/ 24 w 138"/>
                  <a:gd name="T1" fmla="*/ 0 h 121"/>
                  <a:gd name="T2" fmla="*/ 64 w 138"/>
                  <a:gd name="T3" fmla="*/ 63 h 121"/>
                  <a:gd name="T4" fmla="*/ 131 w 138"/>
                  <a:gd name="T5" fmla="*/ 61 h 121"/>
                  <a:gd name="T6" fmla="*/ 138 w 138"/>
                  <a:gd name="T7" fmla="*/ 105 h 121"/>
                  <a:gd name="T8" fmla="*/ 37 w 138"/>
                  <a:gd name="T9" fmla="*/ 96 h 121"/>
                  <a:gd name="T10" fmla="*/ 24 w 138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21">
                    <a:moveTo>
                      <a:pt x="24" y="0"/>
                    </a:moveTo>
                    <a:cubicBezTo>
                      <a:pt x="24" y="0"/>
                      <a:pt x="36" y="53"/>
                      <a:pt x="64" y="63"/>
                    </a:cubicBezTo>
                    <a:cubicBezTo>
                      <a:pt x="93" y="73"/>
                      <a:pt x="131" y="61"/>
                      <a:pt x="131" y="61"/>
                    </a:cubicBezTo>
                    <a:cubicBezTo>
                      <a:pt x="131" y="61"/>
                      <a:pt x="138" y="74"/>
                      <a:pt x="138" y="105"/>
                    </a:cubicBezTo>
                    <a:cubicBezTo>
                      <a:pt x="138" y="105"/>
                      <a:pt x="68" y="121"/>
                      <a:pt x="37" y="96"/>
                    </a:cubicBezTo>
                    <a:cubicBezTo>
                      <a:pt x="6" y="71"/>
                      <a:pt x="0" y="31"/>
                      <a:pt x="24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99">
                <a:extLst>
                  <a:ext uri="{FF2B5EF4-FFF2-40B4-BE49-F238E27FC236}">
                    <a16:creationId xmlns:a16="http://schemas.microsoft.com/office/drawing/2014/main" id="{61252F3D-2449-4087-8E7F-41F5DAA2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288" y="2308226"/>
                <a:ext cx="625475" cy="993775"/>
              </a:xfrm>
              <a:custGeom>
                <a:avLst/>
                <a:gdLst>
                  <a:gd name="T0" fmla="*/ 155 w 166"/>
                  <a:gd name="T1" fmla="*/ 252 h 264"/>
                  <a:gd name="T2" fmla="*/ 31 w 166"/>
                  <a:gd name="T3" fmla="*/ 252 h 264"/>
                  <a:gd name="T4" fmla="*/ 24 w 166"/>
                  <a:gd name="T5" fmla="*/ 107 h 264"/>
                  <a:gd name="T6" fmla="*/ 6 w 166"/>
                  <a:gd name="T7" fmla="*/ 47 h 264"/>
                  <a:gd name="T8" fmla="*/ 75 w 166"/>
                  <a:gd name="T9" fmla="*/ 0 h 264"/>
                  <a:gd name="T10" fmla="*/ 93 w 166"/>
                  <a:gd name="T11" fmla="*/ 8 h 264"/>
                  <a:gd name="T12" fmla="*/ 111 w 166"/>
                  <a:gd name="T13" fmla="*/ 0 h 264"/>
                  <a:gd name="T14" fmla="*/ 166 w 166"/>
                  <a:gd name="T15" fmla="*/ 31 h 264"/>
                  <a:gd name="T16" fmla="*/ 162 w 166"/>
                  <a:gd name="T17" fmla="*/ 109 h 264"/>
                  <a:gd name="T18" fmla="*/ 155 w 166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264">
                    <a:moveTo>
                      <a:pt x="155" y="252"/>
                    </a:moveTo>
                    <a:cubicBezTo>
                      <a:pt x="114" y="264"/>
                      <a:pt x="72" y="264"/>
                      <a:pt x="31" y="252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3" y="84"/>
                      <a:pt x="0" y="58"/>
                      <a:pt x="6" y="47"/>
                    </a:cubicBezTo>
                    <a:cubicBezTo>
                      <a:pt x="16" y="26"/>
                      <a:pt x="60" y="12"/>
                      <a:pt x="75" y="0"/>
                    </a:cubicBezTo>
                    <a:cubicBezTo>
                      <a:pt x="80" y="5"/>
                      <a:pt x="87" y="8"/>
                      <a:pt x="93" y="8"/>
                    </a:cubicBezTo>
                    <a:cubicBezTo>
                      <a:pt x="99" y="8"/>
                      <a:pt x="106" y="5"/>
                      <a:pt x="111" y="0"/>
                    </a:cubicBezTo>
                    <a:cubicBezTo>
                      <a:pt x="122" y="8"/>
                      <a:pt x="149" y="18"/>
                      <a:pt x="166" y="31"/>
                    </a:cubicBezTo>
                    <a:cubicBezTo>
                      <a:pt x="166" y="55"/>
                      <a:pt x="163" y="72"/>
                      <a:pt x="162" y="109"/>
                    </a:cubicBezTo>
                    <a:lnTo>
                      <a:pt x="155" y="252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100">
                <a:extLst>
                  <a:ext uri="{FF2B5EF4-FFF2-40B4-BE49-F238E27FC236}">
                    <a16:creationId xmlns:a16="http://schemas.microsoft.com/office/drawing/2014/main" id="{0FBB60F1-E627-45E1-8F8F-D799CC1BD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0388" y="2311401"/>
                <a:ext cx="269875" cy="485775"/>
              </a:xfrm>
              <a:custGeom>
                <a:avLst/>
                <a:gdLst>
                  <a:gd name="T0" fmla="*/ 0 w 170"/>
                  <a:gd name="T1" fmla="*/ 24 h 306"/>
                  <a:gd name="T2" fmla="*/ 9 w 170"/>
                  <a:gd name="T3" fmla="*/ 111 h 306"/>
                  <a:gd name="T4" fmla="*/ 85 w 170"/>
                  <a:gd name="T5" fmla="*/ 306 h 306"/>
                  <a:gd name="T6" fmla="*/ 161 w 170"/>
                  <a:gd name="T7" fmla="*/ 111 h 306"/>
                  <a:gd name="T8" fmla="*/ 170 w 170"/>
                  <a:gd name="T9" fmla="*/ 24 h 306"/>
                  <a:gd name="T10" fmla="*/ 135 w 170"/>
                  <a:gd name="T11" fmla="*/ 0 h 306"/>
                  <a:gd name="T12" fmla="*/ 35 w 170"/>
                  <a:gd name="T13" fmla="*/ 0 h 306"/>
                  <a:gd name="T14" fmla="*/ 0 w 170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06">
                    <a:moveTo>
                      <a:pt x="0" y="24"/>
                    </a:moveTo>
                    <a:lnTo>
                      <a:pt x="9" y="111"/>
                    </a:lnTo>
                    <a:lnTo>
                      <a:pt x="85" y="306"/>
                    </a:lnTo>
                    <a:lnTo>
                      <a:pt x="161" y="111"/>
                    </a:lnTo>
                    <a:lnTo>
                      <a:pt x="170" y="24"/>
                    </a:lnTo>
                    <a:lnTo>
                      <a:pt x="135" y="0"/>
                    </a:lnTo>
                    <a:lnTo>
                      <a:pt x="3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Rectangle 101">
                <a:extLst>
                  <a:ext uri="{FF2B5EF4-FFF2-40B4-BE49-F238E27FC236}">
                    <a16:creationId xmlns:a16="http://schemas.microsoft.com/office/drawing/2014/main" id="{CD117F43-6D06-4595-9AB2-52FA4A71A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74825" y="2239963"/>
                <a:ext cx="153988" cy="146050"/>
              </a:xfrm>
              <a:prstGeom prst="rect">
                <a:avLst/>
              </a:pr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102">
                <a:extLst>
                  <a:ext uri="{FF2B5EF4-FFF2-40B4-BE49-F238E27FC236}">
                    <a16:creationId xmlns:a16="http://schemas.microsoft.com/office/drawing/2014/main" id="{E83D8950-754F-4BD8-9F8A-E722C1DF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103">
                <a:extLst>
                  <a:ext uri="{FF2B5EF4-FFF2-40B4-BE49-F238E27FC236}">
                    <a16:creationId xmlns:a16="http://schemas.microsoft.com/office/drawing/2014/main" id="{E1EAB9FE-7234-4374-95D3-FE4A434F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84150"/>
              </a:xfrm>
              <a:custGeom>
                <a:avLst/>
                <a:gdLst>
                  <a:gd name="T0" fmla="*/ 21 w 71"/>
                  <a:gd name="T1" fmla="*/ 0 h 116"/>
                  <a:gd name="T2" fmla="*/ 71 w 71"/>
                  <a:gd name="T3" fmla="*/ 43 h 116"/>
                  <a:gd name="T4" fmla="*/ 43 w 71"/>
                  <a:gd name="T5" fmla="*/ 116 h 116"/>
                  <a:gd name="T6" fmla="*/ 0 w 71"/>
                  <a:gd name="T7" fmla="*/ 17 h 116"/>
                  <a:gd name="T8" fmla="*/ 21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1" y="0"/>
                    </a:moveTo>
                    <a:lnTo>
                      <a:pt x="71" y="43"/>
                    </a:lnTo>
                    <a:lnTo>
                      <a:pt x="43" y="116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104">
                <a:extLst>
                  <a:ext uri="{FF2B5EF4-FFF2-40B4-BE49-F238E27FC236}">
                    <a16:creationId xmlns:a16="http://schemas.microsoft.com/office/drawing/2014/main" id="{F5290F5D-772F-4255-AE10-684BED83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79600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1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1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105">
                <a:extLst>
                  <a:ext uri="{FF2B5EF4-FFF2-40B4-BE49-F238E27FC236}">
                    <a16:creationId xmlns:a16="http://schemas.microsoft.com/office/drawing/2014/main" id="{FD429415-9A02-4D40-B900-8D46C59C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9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9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106">
                <a:extLst>
                  <a:ext uri="{FF2B5EF4-FFF2-40B4-BE49-F238E27FC236}">
                    <a16:creationId xmlns:a16="http://schemas.microsoft.com/office/drawing/2014/main" id="{2FD7CEA2-4D47-42B7-9A28-35CD1E1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33550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107">
                <a:extLst>
                  <a:ext uri="{FF2B5EF4-FFF2-40B4-BE49-F238E27FC236}">
                    <a16:creationId xmlns:a16="http://schemas.microsoft.com/office/drawing/2014/main" id="{50AEF3E4-4518-44C3-B22F-3DFBF63C5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53988"/>
              </a:xfrm>
              <a:custGeom>
                <a:avLst/>
                <a:gdLst>
                  <a:gd name="T0" fmla="*/ 21 w 71"/>
                  <a:gd name="T1" fmla="*/ 0 h 97"/>
                  <a:gd name="T2" fmla="*/ 71 w 71"/>
                  <a:gd name="T3" fmla="*/ 43 h 97"/>
                  <a:gd name="T4" fmla="*/ 43 w 71"/>
                  <a:gd name="T5" fmla="*/ 97 h 97"/>
                  <a:gd name="T6" fmla="*/ 0 w 71"/>
                  <a:gd name="T7" fmla="*/ 17 h 97"/>
                  <a:gd name="T8" fmla="*/ 21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1" y="0"/>
                    </a:moveTo>
                    <a:lnTo>
                      <a:pt x="71" y="43"/>
                    </a:lnTo>
                    <a:lnTo>
                      <a:pt x="43" y="97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108">
                <a:extLst>
                  <a:ext uri="{FF2B5EF4-FFF2-40B4-BE49-F238E27FC236}">
                    <a16:creationId xmlns:a16="http://schemas.microsoft.com/office/drawing/2014/main" id="{071BD882-FD85-4CF1-B49E-1AC81E5F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2333626"/>
                <a:ext cx="165100" cy="463550"/>
              </a:xfrm>
              <a:custGeom>
                <a:avLst/>
                <a:gdLst>
                  <a:gd name="T0" fmla="*/ 33 w 104"/>
                  <a:gd name="T1" fmla="*/ 0 h 292"/>
                  <a:gd name="T2" fmla="*/ 104 w 104"/>
                  <a:gd name="T3" fmla="*/ 292 h 292"/>
                  <a:gd name="T4" fmla="*/ 14 w 104"/>
                  <a:gd name="T5" fmla="*/ 119 h 292"/>
                  <a:gd name="T6" fmla="*/ 28 w 104"/>
                  <a:gd name="T7" fmla="*/ 97 h 292"/>
                  <a:gd name="T8" fmla="*/ 0 w 104"/>
                  <a:gd name="T9" fmla="*/ 76 h 292"/>
                  <a:gd name="T10" fmla="*/ 19 w 104"/>
                  <a:gd name="T11" fmla="*/ 7 h 292"/>
                  <a:gd name="T12" fmla="*/ 33 w 104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2">
                    <a:moveTo>
                      <a:pt x="33" y="0"/>
                    </a:moveTo>
                    <a:lnTo>
                      <a:pt x="104" y="292"/>
                    </a:lnTo>
                    <a:lnTo>
                      <a:pt x="14" y="119"/>
                    </a:lnTo>
                    <a:lnTo>
                      <a:pt x="28" y="97"/>
                    </a:lnTo>
                    <a:lnTo>
                      <a:pt x="0" y="76"/>
                    </a:lnTo>
                    <a:lnTo>
                      <a:pt x="19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Freeform 109">
                <a:extLst>
                  <a:ext uri="{FF2B5EF4-FFF2-40B4-BE49-F238E27FC236}">
                    <a16:creationId xmlns:a16="http://schemas.microsoft.com/office/drawing/2014/main" id="{51EF5C12-C258-451E-813B-E171596A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0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0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Freeform 110">
                <a:extLst>
                  <a:ext uri="{FF2B5EF4-FFF2-40B4-BE49-F238E27FC236}">
                    <a16:creationId xmlns:a16="http://schemas.microsoft.com/office/drawing/2014/main" id="{C89B4143-FD2D-4F0D-8DA8-ADDE1306E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0451"/>
                <a:ext cx="165100" cy="466725"/>
              </a:xfrm>
              <a:custGeom>
                <a:avLst/>
                <a:gdLst>
                  <a:gd name="T0" fmla="*/ 74 w 104"/>
                  <a:gd name="T1" fmla="*/ 0 h 294"/>
                  <a:gd name="T2" fmla="*/ 0 w 104"/>
                  <a:gd name="T3" fmla="*/ 294 h 294"/>
                  <a:gd name="T4" fmla="*/ 90 w 104"/>
                  <a:gd name="T5" fmla="*/ 121 h 294"/>
                  <a:gd name="T6" fmla="*/ 76 w 104"/>
                  <a:gd name="T7" fmla="*/ 99 h 294"/>
                  <a:gd name="T8" fmla="*/ 104 w 104"/>
                  <a:gd name="T9" fmla="*/ 78 h 294"/>
                  <a:gd name="T10" fmla="*/ 85 w 104"/>
                  <a:gd name="T11" fmla="*/ 9 h 294"/>
                  <a:gd name="T12" fmla="*/ 74 w 104"/>
                  <a:gd name="T1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4">
                    <a:moveTo>
                      <a:pt x="74" y="0"/>
                    </a:moveTo>
                    <a:lnTo>
                      <a:pt x="0" y="294"/>
                    </a:lnTo>
                    <a:lnTo>
                      <a:pt x="90" y="121"/>
                    </a:lnTo>
                    <a:lnTo>
                      <a:pt x="76" y="99"/>
                    </a:lnTo>
                    <a:lnTo>
                      <a:pt x="104" y="78"/>
                    </a:lnTo>
                    <a:lnTo>
                      <a:pt x="85" y="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Freeform 111">
                <a:extLst>
                  <a:ext uri="{FF2B5EF4-FFF2-40B4-BE49-F238E27FC236}">
                    <a16:creationId xmlns:a16="http://schemas.microsoft.com/office/drawing/2014/main" id="{F5909FB1-57AB-46AC-B0EB-8F9B0075D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9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9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Freeform 112">
                <a:extLst>
                  <a:ext uri="{FF2B5EF4-FFF2-40B4-BE49-F238E27FC236}">
                    <a16:creationId xmlns:a16="http://schemas.microsoft.com/office/drawing/2014/main" id="{819EB2BC-6469-436D-9A0F-776EBBA60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4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Freeform 113">
                <a:extLst>
                  <a:ext uri="{FF2B5EF4-FFF2-40B4-BE49-F238E27FC236}">
                    <a16:creationId xmlns:a16="http://schemas.microsoft.com/office/drawing/2014/main" id="{91B094EC-E72D-401B-93D5-46F4CAFE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09738" y="2789238"/>
                <a:ext cx="33338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114">
                <a:extLst>
                  <a:ext uri="{FF2B5EF4-FFF2-40B4-BE49-F238E27FC236}">
                    <a16:creationId xmlns:a16="http://schemas.microsoft.com/office/drawing/2014/main" id="{1BDA3221-2F77-4CAA-8A4D-F0676A08A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38263" y="2955926"/>
                <a:ext cx="34925" cy="11113"/>
              </a:xfrm>
              <a:custGeom>
                <a:avLst/>
                <a:gdLst>
                  <a:gd name="T0" fmla="*/ 9 w 9"/>
                  <a:gd name="T1" fmla="*/ 0 h 3"/>
                  <a:gd name="T2" fmla="*/ 8 w 9"/>
                  <a:gd name="T3" fmla="*/ 0 h 3"/>
                  <a:gd name="T4" fmla="*/ 0 w 9"/>
                  <a:gd name="T5" fmla="*/ 0 h 3"/>
                  <a:gd name="T6" fmla="*/ 7 w 9"/>
                  <a:gd name="T7" fmla="*/ 2 h 3"/>
                  <a:gd name="T8" fmla="*/ 9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4" y="3"/>
                      <a:pt x="7" y="2"/>
                    </a:cubicBezTo>
                    <a:cubicBezTo>
                      <a:pt x="8" y="2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7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115">
                <a:extLst>
                  <a:ext uri="{FF2B5EF4-FFF2-40B4-BE49-F238E27FC236}">
                    <a16:creationId xmlns:a16="http://schemas.microsoft.com/office/drawing/2014/main" id="{B475C799-B934-4A2D-948F-176140F29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00188" y="2928938"/>
                <a:ext cx="246063" cy="188913"/>
              </a:xfrm>
              <a:custGeom>
                <a:avLst/>
                <a:gdLst>
                  <a:gd name="T0" fmla="*/ 61 w 65"/>
                  <a:gd name="T1" fmla="*/ 5 h 50"/>
                  <a:gd name="T2" fmla="*/ 15 w 65"/>
                  <a:gd name="T3" fmla="*/ 4 h 50"/>
                  <a:gd name="T4" fmla="*/ 6 w 65"/>
                  <a:gd name="T5" fmla="*/ 13 h 50"/>
                  <a:gd name="T6" fmla="*/ 6 w 65"/>
                  <a:gd name="T7" fmla="*/ 17 h 50"/>
                  <a:gd name="T8" fmla="*/ 10 w 65"/>
                  <a:gd name="T9" fmla="*/ 17 h 50"/>
                  <a:gd name="T10" fmla="*/ 13 w 65"/>
                  <a:gd name="T11" fmla="*/ 17 h 50"/>
                  <a:gd name="T12" fmla="*/ 8 w 65"/>
                  <a:gd name="T13" fmla="*/ 21 h 50"/>
                  <a:gd name="T14" fmla="*/ 21 w 65"/>
                  <a:gd name="T15" fmla="*/ 47 h 50"/>
                  <a:gd name="T16" fmla="*/ 47 w 65"/>
                  <a:gd name="T17" fmla="*/ 39 h 50"/>
                  <a:gd name="T18" fmla="*/ 65 w 65"/>
                  <a:gd name="T19" fmla="*/ 28 h 50"/>
                  <a:gd name="T20" fmla="*/ 61 w 65"/>
                  <a:gd name="T2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0">
                    <a:moveTo>
                      <a:pt x="61" y="5"/>
                    </a:moveTo>
                    <a:cubicBezTo>
                      <a:pt x="61" y="5"/>
                      <a:pt x="35" y="0"/>
                      <a:pt x="15" y="4"/>
                    </a:cubicBezTo>
                    <a:cubicBezTo>
                      <a:pt x="7" y="7"/>
                      <a:pt x="7" y="10"/>
                      <a:pt x="6" y="1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6"/>
                      <a:pt x="14" y="45"/>
                      <a:pt x="21" y="47"/>
                    </a:cubicBezTo>
                    <a:cubicBezTo>
                      <a:pt x="28" y="50"/>
                      <a:pt x="37" y="45"/>
                      <a:pt x="47" y="39"/>
                    </a:cubicBezTo>
                    <a:cubicBezTo>
                      <a:pt x="65" y="28"/>
                      <a:pt x="65" y="28"/>
                      <a:pt x="65" y="28"/>
                    </a:cubicBez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116">
                <a:extLst>
                  <a:ext uri="{FF2B5EF4-FFF2-40B4-BE49-F238E27FC236}">
                    <a16:creationId xmlns:a16="http://schemas.microsoft.com/office/drawing/2014/main" id="{CFA450BB-25C0-4FE8-A1F3-F9FC9C3E3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0513" y="2955926"/>
                <a:ext cx="238125" cy="165100"/>
              </a:xfrm>
              <a:custGeom>
                <a:avLst/>
                <a:gdLst>
                  <a:gd name="T0" fmla="*/ 3 w 63"/>
                  <a:gd name="T1" fmla="*/ 6 h 44"/>
                  <a:gd name="T2" fmla="*/ 0 w 63"/>
                  <a:gd name="T3" fmla="*/ 28 h 44"/>
                  <a:gd name="T4" fmla="*/ 19 w 63"/>
                  <a:gd name="T5" fmla="*/ 37 h 44"/>
                  <a:gd name="T6" fmla="*/ 46 w 63"/>
                  <a:gd name="T7" fmla="*/ 41 h 44"/>
                  <a:gd name="T8" fmla="*/ 55 w 63"/>
                  <a:gd name="T9" fmla="*/ 13 h 44"/>
                  <a:gd name="T10" fmla="*/ 27 w 63"/>
                  <a:gd name="T11" fmla="*/ 0 h 44"/>
                  <a:gd name="T12" fmla="*/ 3 w 63"/>
                  <a:gd name="T13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4">
                    <a:moveTo>
                      <a:pt x="3" y="6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9" y="42"/>
                      <a:pt x="39" y="44"/>
                      <a:pt x="46" y="41"/>
                    </a:cubicBezTo>
                    <a:cubicBezTo>
                      <a:pt x="53" y="37"/>
                      <a:pt x="63" y="17"/>
                      <a:pt x="55" y="13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5" name="Freeform 117">
                <a:extLst>
                  <a:ext uri="{FF2B5EF4-FFF2-40B4-BE49-F238E27FC236}">
                    <a16:creationId xmlns:a16="http://schemas.microsoft.com/office/drawing/2014/main" id="{E25617A2-988F-4959-9632-F4ECD6E9A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6863" y="2940051"/>
                <a:ext cx="233363" cy="192088"/>
              </a:xfrm>
              <a:custGeom>
                <a:avLst/>
                <a:gdLst>
                  <a:gd name="T0" fmla="*/ 2 w 62"/>
                  <a:gd name="T1" fmla="*/ 16 h 51"/>
                  <a:gd name="T2" fmla="*/ 1 w 62"/>
                  <a:gd name="T3" fmla="*/ 23 h 51"/>
                  <a:gd name="T4" fmla="*/ 8 w 62"/>
                  <a:gd name="T5" fmla="*/ 36 h 51"/>
                  <a:gd name="T6" fmla="*/ 19 w 62"/>
                  <a:gd name="T7" fmla="*/ 41 h 51"/>
                  <a:gd name="T8" fmla="*/ 45 w 62"/>
                  <a:gd name="T9" fmla="*/ 47 h 51"/>
                  <a:gd name="T10" fmla="*/ 57 w 62"/>
                  <a:gd name="T11" fmla="*/ 20 h 51"/>
                  <a:gd name="T12" fmla="*/ 54 w 62"/>
                  <a:gd name="T13" fmla="*/ 16 h 51"/>
                  <a:gd name="T14" fmla="*/ 33 w 62"/>
                  <a:gd name="T15" fmla="*/ 1 h 51"/>
                  <a:gd name="T16" fmla="*/ 8 w 62"/>
                  <a:gd name="T17" fmla="*/ 6 h 51"/>
                  <a:gd name="T18" fmla="*/ 2 w 62"/>
                  <a:gd name="T19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1">
                    <a:moveTo>
                      <a:pt x="2" y="16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8"/>
                      <a:pt x="3" y="34"/>
                      <a:pt x="8" y="36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9" y="46"/>
                      <a:pt x="39" y="51"/>
                      <a:pt x="45" y="47"/>
                    </a:cubicBezTo>
                    <a:cubicBezTo>
                      <a:pt x="51" y="43"/>
                      <a:pt x="62" y="25"/>
                      <a:pt x="57" y="20"/>
                    </a:cubicBezTo>
                    <a:cubicBezTo>
                      <a:pt x="56" y="19"/>
                      <a:pt x="55" y="17"/>
                      <a:pt x="54" y="16"/>
                    </a:cubicBezTo>
                    <a:cubicBezTo>
                      <a:pt x="53" y="12"/>
                      <a:pt x="48" y="3"/>
                      <a:pt x="33" y="1"/>
                    </a:cubicBezTo>
                    <a:cubicBezTo>
                      <a:pt x="22" y="0"/>
                      <a:pt x="14" y="3"/>
                      <a:pt x="8" y="6"/>
                    </a:cubicBezTo>
                    <a:cubicBezTo>
                      <a:pt x="5" y="8"/>
                      <a:pt x="2" y="12"/>
                      <a:pt x="2" y="16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6" name="Freeform 118">
                <a:extLst>
                  <a:ext uri="{FF2B5EF4-FFF2-40B4-BE49-F238E27FC236}">
                    <a16:creationId xmlns:a16="http://schemas.microsoft.com/office/drawing/2014/main" id="{242E8328-A766-454A-BD89-2F5749DB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24013" y="2944813"/>
                <a:ext cx="90488" cy="153988"/>
              </a:xfrm>
              <a:custGeom>
                <a:avLst/>
                <a:gdLst>
                  <a:gd name="T0" fmla="*/ 17 w 57"/>
                  <a:gd name="T1" fmla="*/ 0 h 97"/>
                  <a:gd name="T2" fmla="*/ 0 w 57"/>
                  <a:gd name="T3" fmla="*/ 90 h 97"/>
                  <a:gd name="T4" fmla="*/ 40 w 57"/>
                  <a:gd name="T5" fmla="*/ 97 h 97"/>
                  <a:gd name="T6" fmla="*/ 57 w 57"/>
                  <a:gd name="T7" fmla="*/ 7 h 97"/>
                  <a:gd name="T8" fmla="*/ 17 w 5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7">
                    <a:moveTo>
                      <a:pt x="17" y="0"/>
                    </a:moveTo>
                    <a:lnTo>
                      <a:pt x="0" y="90"/>
                    </a:lnTo>
                    <a:lnTo>
                      <a:pt x="40" y="97"/>
                    </a:lnTo>
                    <a:lnTo>
                      <a:pt x="57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Freeform 119">
                <a:extLst>
                  <a:ext uri="{FF2B5EF4-FFF2-40B4-BE49-F238E27FC236}">
                    <a16:creationId xmlns:a16="http://schemas.microsoft.com/office/drawing/2014/main" id="{874176F8-30A9-42BA-B073-65CB5D7A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1138" y="2944813"/>
                <a:ext cx="120650" cy="90488"/>
              </a:xfrm>
              <a:custGeom>
                <a:avLst/>
                <a:gdLst>
                  <a:gd name="T0" fmla="*/ 32 w 32"/>
                  <a:gd name="T1" fmla="*/ 4 h 24"/>
                  <a:gd name="T2" fmla="*/ 32 w 32"/>
                  <a:gd name="T3" fmla="*/ 5 h 24"/>
                  <a:gd name="T4" fmla="*/ 9 w 32"/>
                  <a:gd name="T5" fmla="*/ 22 h 24"/>
                  <a:gd name="T6" fmla="*/ 3 w 32"/>
                  <a:gd name="T7" fmla="*/ 21 h 24"/>
                  <a:gd name="T8" fmla="*/ 1 w 32"/>
                  <a:gd name="T9" fmla="*/ 15 h 24"/>
                  <a:gd name="T10" fmla="*/ 26 w 32"/>
                  <a:gd name="T11" fmla="*/ 1 h 24"/>
                  <a:gd name="T12" fmla="*/ 32 w 32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4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4"/>
                      <a:pt x="5" y="23"/>
                      <a:pt x="3" y="21"/>
                    </a:cubicBezTo>
                    <a:cubicBezTo>
                      <a:pt x="2" y="20"/>
                      <a:pt x="0" y="16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Freeform 120">
                <a:extLst>
                  <a:ext uri="{FF2B5EF4-FFF2-40B4-BE49-F238E27FC236}">
                    <a16:creationId xmlns:a16="http://schemas.microsoft.com/office/drawing/2014/main" id="{CED8F878-B0B7-49AC-8F4A-D2271357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4313" y="2936876"/>
                <a:ext cx="123825" cy="85725"/>
              </a:xfrm>
              <a:custGeom>
                <a:avLst/>
                <a:gdLst>
                  <a:gd name="T0" fmla="*/ 32 w 33"/>
                  <a:gd name="T1" fmla="*/ 4 h 23"/>
                  <a:gd name="T2" fmla="*/ 33 w 33"/>
                  <a:gd name="T3" fmla="*/ 7 h 23"/>
                  <a:gd name="T4" fmla="*/ 31 w 33"/>
                  <a:gd name="T5" fmla="*/ 9 h 23"/>
                  <a:gd name="T6" fmla="*/ 9 w 33"/>
                  <a:gd name="T7" fmla="*/ 22 h 23"/>
                  <a:gd name="T8" fmla="*/ 3 w 33"/>
                  <a:gd name="T9" fmla="*/ 21 h 23"/>
                  <a:gd name="T10" fmla="*/ 1 w 33"/>
                  <a:gd name="T11" fmla="*/ 15 h 23"/>
                  <a:gd name="T12" fmla="*/ 26 w 33"/>
                  <a:gd name="T13" fmla="*/ 1 h 23"/>
                  <a:gd name="T14" fmla="*/ 32 w 33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3">
                    <a:moveTo>
                      <a:pt x="32" y="4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3"/>
                      <a:pt x="5" y="22"/>
                      <a:pt x="3" y="21"/>
                    </a:cubicBezTo>
                    <a:cubicBezTo>
                      <a:pt x="2" y="19"/>
                      <a:pt x="0" y="15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9" name="Freeform 121">
                <a:extLst>
                  <a:ext uri="{FF2B5EF4-FFF2-40B4-BE49-F238E27FC236}">
                    <a16:creationId xmlns:a16="http://schemas.microsoft.com/office/drawing/2014/main" id="{9C2CC24B-580F-4574-8A36-3E02CCEC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7513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122">
                <a:extLst>
                  <a:ext uri="{FF2B5EF4-FFF2-40B4-BE49-F238E27FC236}">
                    <a16:creationId xmlns:a16="http://schemas.microsoft.com/office/drawing/2014/main" id="{5B45C147-92EC-4646-B7BE-69F87BB72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6588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123">
                <a:extLst>
                  <a:ext uri="{FF2B5EF4-FFF2-40B4-BE49-F238E27FC236}">
                    <a16:creationId xmlns:a16="http://schemas.microsoft.com/office/drawing/2014/main" id="{EB82C225-E6FE-4EBD-A62E-935BE1AD5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1817688"/>
                <a:ext cx="360363" cy="463550"/>
              </a:xfrm>
              <a:custGeom>
                <a:avLst/>
                <a:gdLst>
                  <a:gd name="T0" fmla="*/ 41 w 96"/>
                  <a:gd name="T1" fmla="*/ 122 h 123"/>
                  <a:gd name="T2" fmla="*/ 84 w 96"/>
                  <a:gd name="T3" fmla="*/ 122 h 123"/>
                  <a:gd name="T4" fmla="*/ 96 w 96"/>
                  <a:gd name="T5" fmla="*/ 110 h 123"/>
                  <a:gd name="T6" fmla="*/ 92 w 96"/>
                  <a:gd name="T7" fmla="*/ 27 h 123"/>
                  <a:gd name="T8" fmla="*/ 49 w 96"/>
                  <a:gd name="T9" fmla="*/ 1 h 123"/>
                  <a:gd name="T10" fmla="*/ 4 w 96"/>
                  <a:gd name="T11" fmla="*/ 40 h 123"/>
                  <a:gd name="T12" fmla="*/ 17 w 96"/>
                  <a:gd name="T13" fmla="*/ 100 h 123"/>
                  <a:gd name="T14" fmla="*/ 20 w 96"/>
                  <a:gd name="T15" fmla="*/ 112 h 123"/>
                  <a:gd name="T16" fmla="*/ 36 w 96"/>
                  <a:gd name="T17" fmla="*/ 122 h 123"/>
                  <a:gd name="T18" fmla="*/ 39 w 96"/>
                  <a:gd name="T19" fmla="*/ 122 h 123"/>
                  <a:gd name="T20" fmla="*/ 41 w 96"/>
                  <a:gd name="T2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3">
                    <a:moveTo>
                      <a:pt x="41" y="122"/>
                    </a:moveTo>
                    <a:cubicBezTo>
                      <a:pt x="84" y="122"/>
                      <a:pt x="84" y="122"/>
                      <a:pt x="84" y="122"/>
                    </a:cubicBezTo>
                    <a:cubicBezTo>
                      <a:pt x="91" y="122"/>
                      <a:pt x="96" y="116"/>
                      <a:pt x="96" y="110"/>
                    </a:cubicBezTo>
                    <a:cubicBezTo>
                      <a:pt x="95" y="86"/>
                      <a:pt x="93" y="35"/>
                      <a:pt x="92" y="27"/>
                    </a:cubicBezTo>
                    <a:cubicBezTo>
                      <a:pt x="91" y="16"/>
                      <a:pt x="72" y="0"/>
                      <a:pt x="49" y="1"/>
                    </a:cubicBezTo>
                    <a:cubicBezTo>
                      <a:pt x="26" y="2"/>
                      <a:pt x="9" y="14"/>
                      <a:pt x="4" y="40"/>
                    </a:cubicBezTo>
                    <a:cubicBezTo>
                      <a:pt x="0" y="66"/>
                      <a:pt x="14" y="94"/>
                      <a:pt x="17" y="100"/>
                    </a:cubicBezTo>
                    <a:cubicBezTo>
                      <a:pt x="19" y="103"/>
                      <a:pt x="20" y="108"/>
                      <a:pt x="20" y="112"/>
                    </a:cubicBezTo>
                    <a:cubicBezTo>
                      <a:pt x="21" y="118"/>
                      <a:pt x="30" y="123"/>
                      <a:pt x="36" y="12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0" y="122"/>
                      <a:pt x="40" y="122"/>
                      <a:pt x="41" y="122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124">
                <a:extLst>
                  <a:ext uri="{FF2B5EF4-FFF2-40B4-BE49-F238E27FC236}">
                    <a16:creationId xmlns:a16="http://schemas.microsoft.com/office/drawing/2014/main" id="{E6C20A87-F424-4840-87BC-3D0349F5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14525" y="1787526"/>
                <a:ext cx="471488" cy="471488"/>
              </a:xfrm>
              <a:custGeom>
                <a:avLst/>
                <a:gdLst>
                  <a:gd name="T0" fmla="*/ 104 w 125"/>
                  <a:gd name="T1" fmla="*/ 34 h 125"/>
                  <a:gd name="T2" fmla="*/ 83 w 125"/>
                  <a:gd name="T3" fmla="*/ 42 h 125"/>
                  <a:gd name="T4" fmla="*/ 54 w 125"/>
                  <a:gd name="T5" fmla="*/ 31 h 125"/>
                  <a:gd name="T6" fmla="*/ 33 w 125"/>
                  <a:gd name="T7" fmla="*/ 65 h 125"/>
                  <a:gd name="T8" fmla="*/ 24 w 125"/>
                  <a:gd name="T9" fmla="*/ 64 h 125"/>
                  <a:gd name="T10" fmla="*/ 32 w 125"/>
                  <a:gd name="T11" fmla="*/ 90 h 125"/>
                  <a:gd name="T12" fmla="*/ 38 w 125"/>
                  <a:gd name="T13" fmla="*/ 125 h 125"/>
                  <a:gd name="T14" fmla="*/ 31 w 125"/>
                  <a:gd name="T15" fmla="*/ 124 h 125"/>
                  <a:gd name="T16" fmla="*/ 15 w 125"/>
                  <a:gd name="T17" fmla="*/ 80 h 125"/>
                  <a:gd name="T18" fmla="*/ 9 w 125"/>
                  <a:gd name="T19" fmla="*/ 26 h 125"/>
                  <a:gd name="T20" fmla="*/ 14 w 125"/>
                  <a:gd name="T21" fmla="*/ 24 h 125"/>
                  <a:gd name="T22" fmla="*/ 5 w 125"/>
                  <a:gd name="T23" fmla="*/ 23 h 125"/>
                  <a:gd name="T24" fmla="*/ 15 w 125"/>
                  <a:gd name="T25" fmla="*/ 20 h 125"/>
                  <a:gd name="T26" fmla="*/ 6 w 125"/>
                  <a:gd name="T27" fmla="*/ 14 h 125"/>
                  <a:gd name="T28" fmla="*/ 16 w 125"/>
                  <a:gd name="T29" fmla="*/ 17 h 125"/>
                  <a:gd name="T30" fmla="*/ 88 w 125"/>
                  <a:gd name="T31" fmla="*/ 0 h 125"/>
                  <a:gd name="T32" fmla="*/ 120 w 125"/>
                  <a:gd name="T33" fmla="*/ 1 h 125"/>
                  <a:gd name="T34" fmla="*/ 106 w 125"/>
                  <a:gd name="T35" fmla="*/ 17 h 125"/>
                  <a:gd name="T36" fmla="*/ 125 w 125"/>
                  <a:gd name="T37" fmla="*/ 19 h 125"/>
                  <a:gd name="T38" fmla="*/ 108 w 125"/>
                  <a:gd name="T39" fmla="*/ 47 h 125"/>
                  <a:gd name="T40" fmla="*/ 106 w 125"/>
                  <a:gd name="T41" fmla="*/ 47 h 125"/>
                  <a:gd name="T42" fmla="*/ 104 w 125"/>
                  <a:gd name="T43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104" y="34"/>
                    </a:moveTo>
                    <a:cubicBezTo>
                      <a:pt x="104" y="34"/>
                      <a:pt x="97" y="30"/>
                      <a:pt x="83" y="42"/>
                    </a:cubicBezTo>
                    <a:cubicBezTo>
                      <a:pt x="83" y="42"/>
                      <a:pt x="66" y="31"/>
                      <a:pt x="54" y="31"/>
                    </a:cubicBezTo>
                    <a:cubicBezTo>
                      <a:pt x="41" y="31"/>
                      <a:pt x="33" y="53"/>
                      <a:pt x="33" y="65"/>
                    </a:cubicBezTo>
                    <a:cubicBezTo>
                      <a:pt x="33" y="65"/>
                      <a:pt x="28" y="60"/>
                      <a:pt x="24" y="64"/>
                    </a:cubicBezTo>
                    <a:cubicBezTo>
                      <a:pt x="19" y="68"/>
                      <a:pt x="17" y="89"/>
                      <a:pt x="32" y="90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18" y="88"/>
                      <a:pt x="15" y="80"/>
                    </a:cubicBezTo>
                    <a:cubicBezTo>
                      <a:pt x="12" y="71"/>
                      <a:pt x="0" y="31"/>
                      <a:pt x="9" y="26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60" y="0"/>
                      <a:pt x="88" y="0"/>
                    </a:cubicBezTo>
                    <a:cubicBezTo>
                      <a:pt x="117" y="0"/>
                      <a:pt x="120" y="1"/>
                      <a:pt x="120" y="1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7"/>
                      <a:pt x="106" y="47"/>
                      <a:pt x="106" y="47"/>
                    </a:cubicBezTo>
                    <a:lnTo>
                      <a:pt x="104" y="34"/>
                    </a:ln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Freeform 125">
                <a:extLst>
                  <a:ext uri="{FF2B5EF4-FFF2-40B4-BE49-F238E27FC236}">
                    <a16:creationId xmlns:a16="http://schemas.microsoft.com/office/drawing/2014/main" id="{CD826AF8-AE0C-4A8D-BDF8-A09C56561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43063" y="2043113"/>
                <a:ext cx="26988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4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4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Freeform 126">
                <a:extLst>
                  <a:ext uri="{FF2B5EF4-FFF2-40B4-BE49-F238E27FC236}">
                    <a16:creationId xmlns:a16="http://schemas.microsoft.com/office/drawing/2014/main" id="{2A0DDFBB-AE2B-4D4D-89F4-CADBF8C7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55750" y="2043113"/>
                <a:ext cx="25400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3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3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Freeform 127">
                <a:extLst>
                  <a:ext uri="{FF2B5EF4-FFF2-40B4-BE49-F238E27FC236}">
                    <a16:creationId xmlns:a16="http://schemas.microsoft.com/office/drawing/2014/main" id="{20389788-1478-41A8-AD07-9B2CAAD2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1990726"/>
                <a:ext cx="68263" cy="19050"/>
              </a:xfrm>
              <a:custGeom>
                <a:avLst/>
                <a:gdLst>
                  <a:gd name="T0" fmla="*/ 10 w 18"/>
                  <a:gd name="T1" fmla="*/ 0 h 5"/>
                  <a:gd name="T2" fmla="*/ 0 w 18"/>
                  <a:gd name="T3" fmla="*/ 4 h 5"/>
                  <a:gd name="T4" fmla="*/ 1 w 18"/>
                  <a:gd name="T5" fmla="*/ 5 h 5"/>
                  <a:gd name="T6" fmla="*/ 18 w 18"/>
                  <a:gd name="T7" fmla="*/ 4 h 5"/>
                  <a:gd name="T8" fmla="*/ 18 w 18"/>
                  <a:gd name="T9" fmla="*/ 3 h 5"/>
                  <a:gd name="T10" fmla="*/ 10 w 1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">
                    <a:moveTo>
                      <a:pt x="10" y="0"/>
                    </a:moveTo>
                    <a:cubicBezTo>
                      <a:pt x="6" y="0"/>
                      <a:pt x="2" y="1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4"/>
                      <a:pt x="15" y="4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7" y="0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Freeform 128">
                <a:extLst>
                  <a:ext uri="{FF2B5EF4-FFF2-40B4-BE49-F238E27FC236}">
                    <a16:creationId xmlns:a16="http://schemas.microsoft.com/office/drawing/2014/main" id="{0493F6C8-A6EA-4BA9-B6F4-020F33C2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74800" y="1987551"/>
                <a:ext cx="49213" cy="22225"/>
              </a:xfrm>
              <a:custGeom>
                <a:avLst/>
                <a:gdLst>
                  <a:gd name="T0" fmla="*/ 8 w 13"/>
                  <a:gd name="T1" fmla="*/ 1 h 6"/>
                  <a:gd name="T2" fmla="*/ 1 w 13"/>
                  <a:gd name="T3" fmla="*/ 3 h 6"/>
                  <a:gd name="T4" fmla="*/ 1 w 13"/>
                  <a:gd name="T5" fmla="*/ 4 h 6"/>
                  <a:gd name="T6" fmla="*/ 13 w 13"/>
                  <a:gd name="T7" fmla="*/ 6 h 6"/>
                  <a:gd name="T8" fmla="*/ 13 w 13"/>
                  <a:gd name="T9" fmla="*/ 5 h 6"/>
                  <a:gd name="T10" fmla="*/ 8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8" y="1"/>
                    </a:moveTo>
                    <a:cubicBezTo>
                      <a:pt x="6" y="0"/>
                      <a:pt x="3" y="0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11" y="6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2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Freeform 129">
                <a:extLst>
                  <a:ext uri="{FF2B5EF4-FFF2-40B4-BE49-F238E27FC236}">
                    <a16:creationId xmlns:a16="http://schemas.microsoft.com/office/drawing/2014/main" id="{48545322-4280-4426-B4BC-3DBE75BD6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14500" y="2138363"/>
                <a:ext cx="177800" cy="93663"/>
              </a:xfrm>
              <a:custGeom>
                <a:avLst/>
                <a:gdLst>
                  <a:gd name="T0" fmla="*/ 47 w 47"/>
                  <a:gd name="T1" fmla="*/ 13 h 25"/>
                  <a:gd name="T2" fmla="*/ 8 w 47"/>
                  <a:gd name="T3" fmla="*/ 4 h 25"/>
                  <a:gd name="T4" fmla="*/ 13 w 47"/>
                  <a:gd name="T5" fmla="*/ 1 h 25"/>
                  <a:gd name="T6" fmla="*/ 4 w 47"/>
                  <a:gd name="T7" fmla="*/ 2 h 25"/>
                  <a:gd name="T8" fmla="*/ 0 w 47"/>
                  <a:gd name="T9" fmla="*/ 9 h 25"/>
                  <a:gd name="T10" fmla="*/ 5 w 47"/>
                  <a:gd name="T11" fmla="*/ 6 h 25"/>
                  <a:gd name="T12" fmla="*/ 47 w 47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47" y="13"/>
                    </a:moveTo>
                    <a:cubicBezTo>
                      <a:pt x="47" y="13"/>
                      <a:pt x="28" y="18"/>
                      <a:pt x="8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6" y="0"/>
                      <a:pt x="4" y="2"/>
                    </a:cubicBezTo>
                    <a:cubicBezTo>
                      <a:pt x="2" y="4"/>
                      <a:pt x="0" y="9"/>
                      <a:pt x="0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30" y="25"/>
                      <a:pt x="47" y="13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Freeform 130">
                <a:extLst>
                  <a:ext uri="{FF2B5EF4-FFF2-40B4-BE49-F238E27FC236}">
                    <a16:creationId xmlns:a16="http://schemas.microsoft.com/office/drawing/2014/main" id="{45E2A3C0-74DF-45F6-BF2D-C1E8946F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7563" y="2451101"/>
                <a:ext cx="496888" cy="650875"/>
              </a:xfrm>
              <a:custGeom>
                <a:avLst/>
                <a:gdLst>
                  <a:gd name="T0" fmla="*/ 27 w 132"/>
                  <a:gd name="T1" fmla="*/ 0 h 173"/>
                  <a:gd name="T2" fmla="*/ 49 w 132"/>
                  <a:gd name="T3" fmla="*/ 37 h 173"/>
                  <a:gd name="T4" fmla="*/ 130 w 132"/>
                  <a:gd name="T5" fmla="*/ 129 h 173"/>
                  <a:gd name="T6" fmla="*/ 132 w 132"/>
                  <a:gd name="T7" fmla="*/ 128 h 173"/>
                  <a:gd name="T8" fmla="*/ 121 w 132"/>
                  <a:gd name="T9" fmla="*/ 170 h 173"/>
                  <a:gd name="T10" fmla="*/ 5 w 132"/>
                  <a:gd name="T11" fmla="*/ 69 h 173"/>
                  <a:gd name="T12" fmla="*/ 27 w 132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73">
                    <a:moveTo>
                      <a:pt x="27" y="0"/>
                    </a:moveTo>
                    <a:cubicBezTo>
                      <a:pt x="27" y="0"/>
                      <a:pt x="48" y="8"/>
                      <a:pt x="49" y="37"/>
                    </a:cubicBezTo>
                    <a:cubicBezTo>
                      <a:pt x="49" y="37"/>
                      <a:pt x="33" y="118"/>
                      <a:pt x="130" y="129"/>
                    </a:cubicBezTo>
                    <a:cubicBezTo>
                      <a:pt x="132" y="128"/>
                      <a:pt x="132" y="128"/>
                      <a:pt x="132" y="128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21" y="173"/>
                      <a:pt x="5" y="69"/>
                    </a:cubicBezTo>
                    <a:cubicBezTo>
                      <a:pt x="0" y="41"/>
                      <a:pt x="10" y="3"/>
                      <a:pt x="27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131">
                <a:extLst>
                  <a:ext uri="{FF2B5EF4-FFF2-40B4-BE49-F238E27FC236}">
                    <a16:creationId xmlns:a16="http://schemas.microsoft.com/office/drawing/2014/main" id="{35D4A8DD-9854-48D1-B3E4-00DB18D30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50900" y="3167063"/>
                <a:ext cx="428625" cy="979488"/>
              </a:xfrm>
              <a:custGeom>
                <a:avLst/>
                <a:gdLst>
                  <a:gd name="T0" fmla="*/ 105 w 114"/>
                  <a:gd name="T1" fmla="*/ 0 h 260"/>
                  <a:gd name="T2" fmla="*/ 70 w 114"/>
                  <a:gd name="T3" fmla="*/ 0 h 260"/>
                  <a:gd name="T4" fmla="*/ 63 w 114"/>
                  <a:gd name="T5" fmla="*/ 2 h 260"/>
                  <a:gd name="T6" fmla="*/ 50 w 114"/>
                  <a:gd name="T7" fmla="*/ 2 h 260"/>
                  <a:gd name="T8" fmla="*/ 44 w 114"/>
                  <a:gd name="T9" fmla="*/ 0 h 260"/>
                  <a:gd name="T10" fmla="*/ 9 w 114"/>
                  <a:gd name="T11" fmla="*/ 0 h 260"/>
                  <a:gd name="T12" fmla="*/ 0 w 114"/>
                  <a:gd name="T13" fmla="*/ 9 h 260"/>
                  <a:gd name="T14" fmla="*/ 0 w 114"/>
                  <a:gd name="T15" fmla="*/ 252 h 260"/>
                  <a:gd name="T16" fmla="*/ 9 w 114"/>
                  <a:gd name="T17" fmla="*/ 260 h 260"/>
                  <a:gd name="T18" fmla="*/ 44 w 114"/>
                  <a:gd name="T19" fmla="*/ 260 h 260"/>
                  <a:gd name="T20" fmla="*/ 53 w 114"/>
                  <a:gd name="T21" fmla="*/ 252 h 260"/>
                  <a:gd name="T22" fmla="*/ 53 w 114"/>
                  <a:gd name="T23" fmla="*/ 70 h 260"/>
                  <a:gd name="T24" fmla="*/ 61 w 114"/>
                  <a:gd name="T25" fmla="*/ 70 h 260"/>
                  <a:gd name="T26" fmla="*/ 61 w 114"/>
                  <a:gd name="T27" fmla="*/ 252 h 260"/>
                  <a:gd name="T28" fmla="*/ 70 w 114"/>
                  <a:gd name="T29" fmla="*/ 260 h 260"/>
                  <a:gd name="T30" fmla="*/ 105 w 114"/>
                  <a:gd name="T31" fmla="*/ 260 h 260"/>
                  <a:gd name="T32" fmla="*/ 114 w 114"/>
                  <a:gd name="T33" fmla="*/ 252 h 260"/>
                  <a:gd name="T34" fmla="*/ 114 w 114"/>
                  <a:gd name="T35" fmla="*/ 9 h 260"/>
                  <a:gd name="T36" fmla="*/ 105 w 114"/>
                  <a:gd name="T3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260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7" y="0"/>
                      <a:pt x="65" y="1"/>
                      <a:pt x="63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57"/>
                      <a:pt x="4" y="260"/>
                      <a:pt x="9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9" y="260"/>
                      <a:pt x="53" y="257"/>
                      <a:pt x="53" y="252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252"/>
                      <a:pt x="61" y="252"/>
                      <a:pt x="61" y="252"/>
                    </a:cubicBezTo>
                    <a:cubicBezTo>
                      <a:pt x="61" y="257"/>
                      <a:pt x="65" y="260"/>
                      <a:pt x="70" y="260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10" y="260"/>
                      <a:pt x="114" y="257"/>
                      <a:pt x="114" y="252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132">
                <a:extLst>
                  <a:ext uri="{FF2B5EF4-FFF2-40B4-BE49-F238E27FC236}">
                    <a16:creationId xmlns:a16="http://schemas.microsoft.com/office/drawing/2014/main" id="{D3EAAA22-F033-494F-84D8-735EEBD17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3338" y="2917826"/>
                <a:ext cx="109538" cy="153988"/>
              </a:xfrm>
              <a:custGeom>
                <a:avLst/>
                <a:gdLst>
                  <a:gd name="T0" fmla="*/ 35 w 69"/>
                  <a:gd name="T1" fmla="*/ 0 h 97"/>
                  <a:gd name="T2" fmla="*/ 69 w 69"/>
                  <a:gd name="T3" fmla="*/ 85 h 97"/>
                  <a:gd name="T4" fmla="*/ 31 w 69"/>
                  <a:gd name="T5" fmla="*/ 97 h 97"/>
                  <a:gd name="T6" fmla="*/ 0 w 69"/>
                  <a:gd name="T7" fmla="*/ 12 h 97"/>
                  <a:gd name="T8" fmla="*/ 35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35" y="0"/>
                    </a:moveTo>
                    <a:lnTo>
                      <a:pt x="69" y="85"/>
                    </a:lnTo>
                    <a:lnTo>
                      <a:pt x="31" y="97"/>
                    </a:lnTo>
                    <a:lnTo>
                      <a:pt x="0" y="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133">
                <a:extLst>
                  <a:ext uri="{FF2B5EF4-FFF2-40B4-BE49-F238E27FC236}">
                    <a16:creationId xmlns:a16="http://schemas.microsoft.com/office/drawing/2014/main" id="{6D17FD75-7E44-4DB8-9939-52D9DFDB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0000" y="2409826"/>
                <a:ext cx="449263" cy="658813"/>
              </a:xfrm>
              <a:custGeom>
                <a:avLst/>
                <a:gdLst>
                  <a:gd name="T0" fmla="*/ 117 w 119"/>
                  <a:gd name="T1" fmla="*/ 25 h 175"/>
                  <a:gd name="T2" fmla="*/ 115 w 119"/>
                  <a:gd name="T3" fmla="*/ 0 h 175"/>
                  <a:gd name="T4" fmla="*/ 86 w 119"/>
                  <a:gd name="T5" fmla="*/ 16 h 175"/>
                  <a:gd name="T6" fmla="*/ 69 w 119"/>
                  <a:gd name="T7" fmla="*/ 99 h 175"/>
                  <a:gd name="T8" fmla="*/ 0 w 119"/>
                  <a:gd name="T9" fmla="*/ 135 h 175"/>
                  <a:gd name="T10" fmla="*/ 0 w 119"/>
                  <a:gd name="T11" fmla="*/ 135 h 175"/>
                  <a:gd name="T12" fmla="*/ 15 w 119"/>
                  <a:gd name="T13" fmla="*/ 175 h 175"/>
                  <a:gd name="T14" fmla="*/ 16 w 119"/>
                  <a:gd name="T15" fmla="*/ 175 h 175"/>
                  <a:gd name="T16" fmla="*/ 110 w 119"/>
                  <a:gd name="T17" fmla="*/ 111 h 175"/>
                  <a:gd name="T18" fmla="*/ 117 w 119"/>
                  <a:gd name="T19" fmla="*/ 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75">
                    <a:moveTo>
                      <a:pt x="117" y="25"/>
                    </a:moveTo>
                    <a:cubicBezTo>
                      <a:pt x="117" y="21"/>
                      <a:pt x="119" y="4"/>
                      <a:pt x="115" y="0"/>
                    </a:cubicBezTo>
                    <a:cubicBezTo>
                      <a:pt x="96" y="6"/>
                      <a:pt x="88" y="6"/>
                      <a:pt x="86" y="16"/>
                    </a:cubicBezTo>
                    <a:cubicBezTo>
                      <a:pt x="86" y="16"/>
                      <a:pt x="89" y="77"/>
                      <a:pt x="69" y="99"/>
                    </a:cubicBezTo>
                    <a:cubicBezTo>
                      <a:pt x="50" y="122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5"/>
                      <a:pt x="15" y="175"/>
                      <a:pt x="16" y="175"/>
                    </a:cubicBezTo>
                    <a:cubicBezTo>
                      <a:pt x="16" y="175"/>
                      <a:pt x="93" y="158"/>
                      <a:pt x="110" y="111"/>
                    </a:cubicBezTo>
                    <a:cubicBezTo>
                      <a:pt x="113" y="101"/>
                      <a:pt x="117" y="30"/>
                      <a:pt x="117" y="25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Freeform 134">
                <a:extLst>
                  <a:ext uri="{FF2B5EF4-FFF2-40B4-BE49-F238E27FC236}">
                    <a16:creationId xmlns:a16="http://schemas.microsoft.com/office/drawing/2014/main" id="{C4C76055-6281-4EBB-9E60-9F6443FC4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96887" y="3233738"/>
                <a:ext cx="704850" cy="606425"/>
              </a:xfrm>
              <a:custGeom>
                <a:avLst/>
                <a:gdLst>
                  <a:gd name="T0" fmla="*/ 67 w 187"/>
                  <a:gd name="T1" fmla="*/ 8 h 161"/>
                  <a:gd name="T2" fmla="*/ 81 w 187"/>
                  <a:gd name="T3" fmla="*/ 1 h 161"/>
                  <a:gd name="T4" fmla="*/ 89 w 187"/>
                  <a:gd name="T5" fmla="*/ 4 h 161"/>
                  <a:gd name="T6" fmla="*/ 98 w 187"/>
                  <a:gd name="T7" fmla="*/ 21 h 161"/>
                  <a:gd name="T8" fmla="*/ 128 w 187"/>
                  <a:gd name="T9" fmla="*/ 5 h 161"/>
                  <a:gd name="T10" fmla="*/ 151 w 187"/>
                  <a:gd name="T11" fmla="*/ 13 h 161"/>
                  <a:gd name="T12" fmla="*/ 183 w 187"/>
                  <a:gd name="T13" fmla="*/ 76 h 161"/>
                  <a:gd name="T14" fmla="*/ 175 w 187"/>
                  <a:gd name="T15" fmla="*/ 98 h 161"/>
                  <a:gd name="T16" fmla="*/ 67 w 187"/>
                  <a:gd name="T17" fmla="*/ 153 h 161"/>
                  <a:gd name="T18" fmla="*/ 67 w 187"/>
                  <a:gd name="T19" fmla="*/ 36 h 161"/>
                  <a:gd name="T20" fmla="*/ 91 w 187"/>
                  <a:gd name="T21" fmla="*/ 24 h 161"/>
                  <a:gd name="T22" fmla="*/ 86 w 187"/>
                  <a:gd name="T23" fmla="*/ 14 h 161"/>
                  <a:gd name="T24" fmla="*/ 78 w 187"/>
                  <a:gd name="T25" fmla="*/ 12 h 161"/>
                  <a:gd name="T26" fmla="*/ 67 w 187"/>
                  <a:gd name="T27" fmla="*/ 17 h 161"/>
                  <a:gd name="T28" fmla="*/ 67 w 187"/>
                  <a:gd name="T29" fmla="*/ 8 h 161"/>
                  <a:gd name="T30" fmla="*/ 12 w 187"/>
                  <a:gd name="T31" fmla="*/ 64 h 161"/>
                  <a:gd name="T32" fmla="*/ 43 w 187"/>
                  <a:gd name="T33" fmla="*/ 48 h 161"/>
                  <a:gd name="T34" fmla="*/ 34 w 187"/>
                  <a:gd name="T35" fmla="*/ 32 h 161"/>
                  <a:gd name="T36" fmla="*/ 37 w 187"/>
                  <a:gd name="T37" fmla="*/ 23 h 161"/>
                  <a:gd name="T38" fmla="*/ 67 w 187"/>
                  <a:gd name="T39" fmla="*/ 8 h 161"/>
                  <a:gd name="T40" fmla="*/ 67 w 187"/>
                  <a:gd name="T41" fmla="*/ 17 h 161"/>
                  <a:gd name="T42" fmla="*/ 47 w 187"/>
                  <a:gd name="T43" fmla="*/ 27 h 161"/>
                  <a:gd name="T44" fmla="*/ 45 w 187"/>
                  <a:gd name="T45" fmla="*/ 35 h 161"/>
                  <a:gd name="T46" fmla="*/ 49 w 187"/>
                  <a:gd name="T47" fmla="*/ 45 h 161"/>
                  <a:gd name="T48" fmla="*/ 67 w 187"/>
                  <a:gd name="T49" fmla="*/ 36 h 161"/>
                  <a:gd name="T50" fmla="*/ 67 w 187"/>
                  <a:gd name="T51" fmla="*/ 153 h 161"/>
                  <a:gd name="T52" fmla="*/ 59 w 187"/>
                  <a:gd name="T53" fmla="*/ 157 h 161"/>
                  <a:gd name="T54" fmla="*/ 36 w 187"/>
                  <a:gd name="T55" fmla="*/ 149 h 161"/>
                  <a:gd name="T56" fmla="*/ 4 w 187"/>
                  <a:gd name="T57" fmla="*/ 86 h 161"/>
                  <a:gd name="T58" fmla="*/ 12 w 187"/>
                  <a:gd name="T59" fmla="*/ 6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61">
                    <a:moveTo>
                      <a:pt x="67" y="8"/>
                    </a:moveTo>
                    <a:cubicBezTo>
                      <a:pt x="81" y="1"/>
                      <a:pt x="81" y="1"/>
                      <a:pt x="81" y="1"/>
                    </a:cubicBezTo>
                    <a:cubicBezTo>
                      <a:pt x="84" y="0"/>
                      <a:pt x="88" y="1"/>
                      <a:pt x="89" y="4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7" y="1"/>
                      <a:pt x="147" y="4"/>
                      <a:pt x="151" y="13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7" y="84"/>
                      <a:pt x="183" y="94"/>
                      <a:pt x="175" y="98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1"/>
                      <a:pt x="81" y="10"/>
                      <a:pt x="78" y="12"/>
                    </a:cubicBezTo>
                    <a:cubicBezTo>
                      <a:pt x="67" y="17"/>
                      <a:pt x="67" y="17"/>
                      <a:pt x="67" y="17"/>
                    </a:cubicBezTo>
                    <a:lnTo>
                      <a:pt x="67" y="8"/>
                    </a:lnTo>
                    <a:close/>
                    <a:moveTo>
                      <a:pt x="12" y="64"/>
                    </a:moveTo>
                    <a:cubicBezTo>
                      <a:pt x="43" y="48"/>
                      <a:pt x="43" y="48"/>
                      <a:pt x="43" y="48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9"/>
                      <a:pt x="34" y="25"/>
                      <a:pt x="37" y="23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8"/>
                      <a:pt x="43" y="32"/>
                      <a:pt x="45" y="3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1" y="161"/>
                      <a:pt x="40" y="158"/>
                      <a:pt x="36" y="149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0" y="78"/>
                      <a:pt x="4" y="68"/>
                      <a:pt x="12" y="64"/>
                    </a:cubicBezTo>
                    <a:close/>
                  </a:path>
                </a:pathLst>
              </a:custGeom>
              <a:solidFill>
                <a:srgbClr val="3B5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Freeform 135">
                <a:extLst>
                  <a:ext uri="{FF2B5EF4-FFF2-40B4-BE49-F238E27FC236}">
                    <a16:creationId xmlns:a16="http://schemas.microsoft.com/office/drawing/2014/main" id="{D35A0B9B-0CA4-4A10-8975-BC57FE120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35037" y="2308226"/>
                <a:ext cx="584200" cy="993775"/>
              </a:xfrm>
              <a:custGeom>
                <a:avLst/>
                <a:gdLst>
                  <a:gd name="T0" fmla="*/ 141 w 155"/>
                  <a:gd name="T1" fmla="*/ 252 h 264"/>
                  <a:gd name="T2" fmla="*/ 17 w 155"/>
                  <a:gd name="T3" fmla="*/ 252 h 264"/>
                  <a:gd name="T4" fmla="*/ 10 w 155"/>
                  <a:gd name="T5" fmla="*/ 107 h 264"/>
                  <a:gd name="T6" fmla="*/ 0 w 155"/>
                  <a:gd name="T7" fmla="*/ 36 h 264"/>
                  <a:gd name="T8" fmla="*/ 61 w 155"/>
                  <a:gd name="T9" fmla="*/ 0 h 264"/>
                  <a:gd name="T10" fmla="*/ 79 w 155"/>
                  <a:gd name="T11" fmla="*/ 8 h 264"/>
                  <a:gd name="T12" fmla="*/ 98 w 155"/>
                  <a:gd name="T13" fmla="*/ 0 h 264"/>
                  <a:gd name="T14" fmla="*/ 155 w 155"/>
                  <a:gd name="T15" fmla="*/ 34 h 264"/>
                  <a:gd name="T16" fmla="*/ 148 w 155"/>
                  <a:gd name="T17" fmla="*/ 109 h 264"/>
                  <a:gd name="T18" fmla="*/ 141 w 155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264">
                    <a:moveTo>
                      <a:pt x="141" y="252"/>
                    </a:moveTo>
                    <a:cubicBezTo>
                      <a:pt x="100" y="264"/>
                      <a:pt x="58" y="264"/>
                      <a:pt x="17" y="25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9" y="77"/>
                      <a:pt x="11" y="58"/>
                      <a:pt x="0" y="36"/>
                    </a:cubicBezTo>
                    <a:cubicBezTo>
                      <a:pt x="17" y="21"/>
                      <a:pt x="48" y="10"/>
                      <a:pt x="61" y="0"/>
                    </a:cubicBezTo>
                    <a:cubicBezTo>
                      <a:pt x="66" y="5"/>
                      <a:pt x="73" y="8"/>
                      <a:pt x="79" y="8"/>
                    </a:cubicBezTo>
                    <a:cubicBezTo>
                      <a:pt x="86" y="8"/>
                      <a:pt x="92" y="5"/>
                      <a:pt x="98" y="0"/>
                    </a:cubicBezTo>
                    <a:cubicBezTo>
                      <a:pt x="109" y="9"/>
                      <a:pt x="138" y="20"/>
                      <a:pt x="155" y="34"/>
                    </a:cubicBezTo>
                    <a:cubicBezTo>
                      <a:pt x="138" y="61"/>
                      <a:pt x="149" y="75"/>
                      <a:pt x="148" y="109"/>
                    </a:cubicBezTo>
                    <a:lnTo>
                      <a:pt x="141" y="252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Freeform 136">
                <a:extLst>
                  <a:ext uri="{FF2B5EF4-FFF2-40B4-BE49-F238E27FC236}">
                    <a16:creationId xmlns:a16="http://schemas.microsoft.com/office/drawing/2014/main" id="{0FB2D1CD-1086-42AE-837C-E625210CC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3112" y="2311401"/>
                <a:ext cx="271463" cy="485775"/>
              </a:xfrm>
              <a:custGeom>
                <a:avLst/>
                <a:gdLst>
                  <a:gd name="T0" fmla="*/ 0 w 171"/>
                  <a:gd name="T1" fmla="*/ 24 h 306"/>
                  <a:gd name="T2" fmla="*/ 10 w 171"/>
                  <a:gd name="T3" fmla="*/ 111 h 306"/>
                  <a:gd name="T4" fmla="*/ 86 w 171"/>
                  <a:gd name="T5" fmla="*/ 306 h 306"/>
                  <a:gd name="T6" fmla="*/ 162 w 171"/>
                  <a:gd name="T7" fmla="*/ 111 h 306"/>
                  <a:gd name="T8" fmla="*/ 171 w 171"/>
                  <a:gd name="T9" fmla="*/ 24 h 306"/>
                  <a:gd name="T10" fmla="*/ 136 w 171"/>
                  <a:gd name="T11" fmla="*/ 0 h 306"/>
                  <a:gd name="T12" fmla="*/ 38 w 171"/>
                  <a:gd name="T13" fmla="*/ 0 h 306"/>
                  <a:gd name="T14" fmla="*/ 0 w 171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306">
                    <a:moveTo>
                      <a:pt x="0" y="24"/>
                    </a:moveTo>
                    <a:lnTo>
                      <a:pt x="10" y="111"/>
                    </a:lnTo>
                    <a:lnTo>
                      <a:pt x="86" y="306"/>
                    </a:lnTo>
                    <a:lnTo>
                      <a:pt x="162" y="111"/>
                    </a:lnTo>
                    <a:lnTo>
                      <a:pt x="171" y="24"/>
                    </a:lnTo>
                    <a:lnTo>
                      <a:pt x="136" y="0"/>
                    </a:lnTo>
                    <a:lnTo>
                      <a:pt x="3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5" name="Rectangle 137">
                <a:extLst>
                  <a:ext uri="{FF2B5EF4-FFF2-40B4-BE49-F238E27FC236}">
                    <a16:creationId xmlns:a16="http://schemas.microsoft.com/office/drawing/2014/main" id="{6EAE0541-BDCE-4C96-81E5-FD177B07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787" y="2243138"/>
                <a:ext cx="150813" cy="142875"/>
              </a:xfrm>
              <a:prstGeom prst="rect">
                <a:avLst/>
              </a:pr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6" name="Freeform 138">
                <a:extLst>
                  <a:ext uri="{FF2B5EF4-FFF2-40B4-BE49-F238E27FC236}">
                    <a16:creationId xmlns:a16="http://schemas.microsoft.com/office/drawing/2014/main" id="{D97B3989-2A3F-463F-992C-BB671181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39">
                <a:extLst>
                  <a:ext uri="{FF2B5EF4-FFF2-40B4-BE49-F238E27FC236}">
                    <a16:creationId xmlns:a16="http://schemas.microsoft.com/office/drawing/2014/main" id="{4FA424F9-B3CE-45C7-BFDD-34D11AEE0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84150"/>
              </a:xfrm>
              <a:custGeom>
                <a:avLst/>
                <a:gdLst>
                  <a:gd name="T0" fmla="*/ 23 w 71"/>
                  <a:gd name="T1" fmla="*/ 0 h 116"/>
                  <a:gd name="T2" fmla="*/ 71 w 71"/>
                  <a:gd name="T3" fmla="*/ 43 h 116"/>
                  <a:gd name="T4" fmla="*/ 45 w 71"/>
                  <a:gd name="T5" fmla="*/ 116 h 116"/>
                  <a:gd name="T6" fmla="*/ 0 w 71"/>
                  <a:gd name="T7" fmla="*/ 17 h 116"/>
                  <a:gd name="T8" fmla="*/ 23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3" y="0"/>
                    </a:moveTo>
                    <a:lnTo>
                      <a:pt x="71" y="43"/>
                    </a:lnTo>
                    <a:lnTo>
                      <a:pt x="45" y="116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40">
                <a:extLst>
                  <a:ext uri="{FF2B5EF4-FFF2-40B4-BE49-F238E27FC236}">
                    <a16:creationId xmlns:a16="http://schemas.microsoft.com/office/drawing/2014/main" id="{0751F6E5-5F11-477C-8ABF-89C1D8541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0737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0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0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41">
                <a:extLst>
                  <a:ext uri="{FF2B5EF4-FFF2-40B4-BE49-F238E27FC236}">
                    <a16:creationId xmlns:a16="http://schemas.microsoft.com/office/drawing/2014/main" id="{7A7027DD-E446-44A5-8492-0FBF05E8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8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8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42">
                <a:extLst>
                  <a:ext uri="{FF2B5EF4-FFF2-40B4-BE49-F238E27FC236}">
                    <a16:creationId xmlns:a16="http://schemas.microsoft.com/office/drawing/2014/main" id="{4590B080-391E-4BA6-9008-DA90B7ED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4687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43">
                <a:extLst>
                  <a:ext uri="{FF2B5EF4-FFF2-40B4-BE49-F238E27FC236}">
                    <a16:creationId xmlns:a16="http://schemas.microsoft.com/office/drawing/2014/main" id="{D42B39C6-D232-4C78-9FBB-16E399C0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53988"/>
              </a:xfrm>
              <a:custGeom>
                <a:avLst/>
                <a:gdLst>
                  <a:gd name="T0" fmla="*/ 23 w 71"/>
                  <a:gd name="T1" fmla="*/ 0 h 97"/>
                  <a:gd name="T2" fmla="*/ 71 w 71"/>
                  <a:gd name="T3" fmla="*/ 43 h 97"/>
                  <a:gd name="T4" fmla="*/ 42 w 71"/>
                  <a:gd name="T5" fmla="*/ 97 h 97"/>
                  <a:gd name="T6" fmla="*/ 0 w 71"/>
                  <a:gd name="T7" fmla="*/ 17 h 97"/>
                  <a:gd name="T8" fmla="*/ 23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3" y="0"/>
                    </a:moveTo>
                    <a:lnTo>
                      <a:pt x="71" y="43"/>
                    </a:lnTo>
                    <a:lnTo>
                      <a:pt x="42" y="97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Freeform 144">
                <a:extLst>
                  <a:ext uri="{FF2B5EF4-FFF2-40B4-BE49-F238E27FC236}">
                    <a16:creationId xmlns:a16="http://schemas.microsoft.com/office/drawing/2014/main" id="{7DD9574D-669F-4028-BC92-E43366CFA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687" y="2338388"/>
                <a:ext cx="165100" cy="458788"/>
              </a:xfrm>
              <a:custGeom>
                <a:avLst/>
                <a:gdLst>
                  <a:gd name="T0" fmla="*/ 33 w 104"/>
                  <a:gd name="T1" fmla="*/ 0 h 289"/>
                  <a:gd name="T2" fmla="*/ 104 w 104"/>
                  <a:gd name="T3" fmla="*/ 289 h 289"/>
                  <a:gd name="T4" fmla="*/ 14 w 104"/>
                  <a:gd name="T5" fmla="*/ 116 h 289"/>
                  <a:gd name="T6" fmla="*/ 28 w 104"/>
                  <a:gd name="T7" fmla="*/ 94 h 289"/>
                  <a:gd name="T8" fmla="*/ 0 w 104"/>
                  <a:gd name="T9" fmla="*/ 73 h 289"/>
                  <a:gd name="T10" fmla="*/ 18 w 104"/>
                  <a:gd name="T11" fmla="*/ 7 h 289"/>
                  <a:gd name="T12" fmla="*/ 33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33" y="0"/>
                    </a:moveTo>
                    <a:lnTo>
                      <a:pt x="104" y="289"/>
                    </a:lnTo>
                    <a:lnTo>
                      <a:pt x="14" y="116"/>
                    </a:lnTo>
                    <a:lnTo>
                      <a:pt x="28" y="94"/>
                    </a:lnTo>
                    <a:lnTo>
                      <a:pt x="0" y="73"/>
                    </a:lnTo>
                    <a:lnTo>
                      <a:pt x="18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Freeform 145">
                <a:extLst>
                  <a:ext uri="{FF2B5EF4-FFF2-40B4-BE49-F238E27FC236}">
                    <a16:creationId xmlns:a16="http://schemas.microsoft.com/office/drawing/2014/main" id="{0A56486D-FE3F-4A28-B958-7A30FE59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8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8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146">
                <a:extLst>
                  <a:ext uri="{FF2B5EF4-FFF2-40B4-BE49-F238E27FC236}">
                    <a16:creationId xmlns:a16="http://schemas.microsoft.com/office/drawing/2014/main" id="{4104E3DD-E2D6-43DE-80E1-6110101B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5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Freeform 147">
                <a:extLst>
                  <a:ext uri="{FF2B5EF4-FFF2-40B4-BE49-F238E27FC236}">
                    <a16:creationId xmlns:a16="http://schemas.microsoft.com/office/drawing/2014/main" id="{8757FBFE-1FA9-48D7-B62C-13989F34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2462" y="2789238"/>
                <a:ext cx="34925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6" name="Freeform 148">
                <a:extLst>
                  <a:ext uri="{FF2B5EF4-FFF2-40B4-BE49-F238E27FC236}">
                    <a16:creationId xmlns:a16="http://schemas.microsoft.com/office/drawing/2014/main" id="{34DB7A23-F998-4D79-AABC-E6D6A646C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125" y="3076576"/>
                <a:ext cx="123825" cy="146050"/>
              </a:xfrm>
              <a:custGeom>
                <a:avLst/>
                <a:gdLst>
                  <a:gd name="T0" fmla="*/ 78 w 78"/>
                  <a:gd name="T1" fmla="*/ 73 h 92"/>
                  <a:gd name="T2" fmla="*/ 26 w 78"/>
                  <a:gd name="T3" fmla="*/ 92 h 92"/>
                  <a:gd name="T4" fmla="*/ 0 w 78"/>
                  <a:gd name="T5" fmla="*/ 19 h 92"/>
                  <a:gd name="T6" fmla="*/ 52 w 78"/>
                  <a:gd name="T7" fmla="*/ 0 h 92"/>
                  <a:gd name="T8" fmla="*/ 78 w 78"/>
                  <a:gd name="T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78" y="73"/>
                    </a:moveTo>
                    <a:lnTo>
                      <a:pt x="26" y="92"/>
                    </a:lnTo>
                    <a:lnTo>
                      <a:pt x="0" y="19"/>
                    </a:lnTo>
                    <a:lnTo>
                      <a:pt x="52" y="0"/>
                    </a:lnTo>
                    <a:lnTo>
                      <a:pt x="78" y="73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7" name="Freeform 149">
                <a:extLst>
                  <a:ext uri="{FF2B5EF4-FFF2-40B4-BE49-F238E27FC236}">
                    <a16:creationId xmlns:a16="http://schemas.microsoft.com/office/drawing/2014/main" id="{0370D0FA-0C1D-49B7-80EB-9A16B164E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6075" y="3117851"/>
                <a:ext cx="123825" cy="169863"/>
              </a:xfrm>
              <a:custGeom>
                <a:avLst/>
                <a:gdLst>
                  <a:gd name="T0" fmla="*/ 0 w 33"/>
                  <a:gd name="T1" fmla="*/ 2 h 45"/>
                  <a:gd name="T2" fmla="*/ 22 w 33"/>
                  <a:gd name="T3" fmla="*/ 0 h 45"/>
                  <a:gd name="T4" fmla="*/ 24 w 33"/>
                  <a:gd name="T5" fmla="*/ 17 h 45"/>
                  <a:gd name="T6" fmla="*/ 33 w 33"/>
                  <a:gd name="T7" fmla="*/ 35 h 45"/>
                  <a:gd name="T8" fmla="*/ 8 w 33"/>
                  <a:gd name="T9" fmla="*/ 45 h 45"/>
                  <a:gd name="T10" fmla="*/ 0 w 33"/>
                  <a:gd name="T11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5">
                    <a:moveTo>
                      <a:pt x="0" y="2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4" y="38"/>
                      <a:pt x="8" y="31"/>
                      <a:pt x="8" y="4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8" name="Freeform 150">
                <a:extLst>
                  <a:ext uri="{FF2B5EF4-FFF2-40B4-BE49-F238E27FC236}">
                    <a16:creationId xmlns:a16="http://schemas.microsoft.com/office/drawing/2014/main" id="{37E95ED9-759E-43C9-8D91-2679436A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0837" y="3113088"/>
                <a:ext cx="180975" cy="290513"/>
              </a:xfrm>
              <a:custGeom>
                <a:avLst/>
                <a:gdLst>
                  <a:gd name="T0" fmla="*/ 44 w 48"/>
                  <a:gd name="T1" fmla="*/ 43 h 77"/>
                  <a:gd name="T2" fmla="*/ 34 w 48"/>
                  <a:gd name="T3" fmla="*/ 24 h 77"/>
                  <a:gd name="T4" fmla="*/ 31 w 48"/>
                  <a:gd name="T5" fmla="*/ 26 h 77"/>
                  <a:gd name="T6" fmla="*/ 26 w 48"/>
                  <a:gd name="T7" fmla="*/ 9 h 77"/>
                  <a:gd name="T8" fmla="*/ 19 w 48"/>
                  <a:gd name="T9" fmla="*/ 6 h 77"/>
                  <a:gd name="T10" fmla="*/ 18 w 48"/>
                  <a:gd name="T11" fmla="*/ 7 h 77"/>
                  <a:gd name="T12" fmla="*/ 17 w 48"/>
                  <a:gd name="T13" fmla="*/ 4 h 77"/>
                  <a:gd name="T14" fmla="*/ 11 w 48"/>
                  <a:gd name="T15" fmla="*/ 1 h 77"/>
                  <a:gd name="T16" fmla="*/ 8 w 48"/>
                  <a:gd name="T17" fmla="*/ 5 h 77"/>
                  <a:gd name="T18" fmla="*/ 4 w 48"/>
                  <a:gd name="T19" fmla="*/ 5 h 77"/>
                  <a:gd name="T20" fmla="*/ 1 w 48"/>
                  <a:gd name="T21" fmla="*/ 13 h 77"/>
                  <a:gd name="T22" fmla="*/ 4 w 48"/>
                  <a:gd name="T23" fmla="*/ 21 h 77"/>
                  <a:gd name="T24" fmla="*/ 1 w 48"/>
                  <a:gd name="T25" fmla="*/ 30 h 77"/>
                  <a:gd name="T26" fmla="*/ 1 w 48"/>
                  <a:gd name="T27" fmla="*/ 54 h 77"/>
                  <a:gd name="T28" fmla="*/ 10 w 48"/>
                  <a:gd name="T29" fmla="*/ 50 h 77"/>
                  <a:gd name="T30" fmla="*/ 13 w 48"/>
                  <a:gd name="T31" fmla="*/ 49 h 77"/>
                  <a:gd name="T32" fmla="*/ 16 w 48"/>
                  <a:gd name="T33" fmla="*/ 56 h 77"/>
                  <a:gd name="T34" fmla="*/ 44 w 48"/>
                  <a:gd name="T35" fmla="*/ 4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77">
                    <a:moveTo>
                      <a:pt x="44" y="43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2" y="5"/>
                      <a:pt x="19" y="6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"/>
                      <a:pt x="13" y="0"/>
                      <a:pt x="11" y="1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1" y="7"/>
                      <a:pt x="0" y="10"/>
                      <a:pt x="1" y="1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3"/>
                      <a:pt x="1" y="27"/>
                      <a:pt x="1" y="3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46"/>
                      <a:pt x="11" y="46"/>
                      <a:pt x="13" y="49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1" y="77"/>
                      <a:pt x="48" y="54"/>
                      <a:pt x="44" y="43"/>
                    </a:cubicBez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Freeform 151">
                <a:extLst>
                  <a:ext uri="{FF2B5EF4-FFF2-40B4-BE49-F238E27FC236}">
                    <a16:creationId xmlns:a16="http://schemas.microsoft.com/office/drawing/2014/main" id="{07842581-4365-4125-B0A6-0E8000807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1950" y="3178176"/>
                <a:ext cx="147638" cy="52388"/>
              </a:xfrm>
              <a:custGeom>
                <a:avLst/>
                <a:gdLst>
                  <a:gd name="T0" fmla="*/ 93 w 93"/>
                  <a:gd name="T1" fmla="*/ 19 h 33"/>
                  <a:gd name="T2" fmla="*/ 3 w 93"/>
                  <a:gd name="T3" fmla="*/ 33 h 33"/>
                  <a:gd name="T4" fmla="*/ 0 w 93"/>
                  <a:gd name="T5" fmla="*/ 12 h 33"/>
                  <a:gd name="T6" fmla="*/ 90 w 93"/>
                  <a:gd name="T7" fmla="*/ 0 h 33"/>
                  <a:gd name="T8" fmla="*/ 93 w 93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33">
                    <a:moveTo>
                      <a:pt x="93" y="19"/>
                    </a:moveTo>
                    <a:lnTo>
                      <a:pt x="3" y="33"/>
                    </a:lnTo>
                    <a:lnTo>
                      <a:pt x="0" y="12"/>
                    </a:lnTo>
                    <a:lnTo>
                      <a:pt x="90" y="0"/>
                    </a:lnTo>
                    <a:lnTo>
                      <a:pt x="9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152">
                <a:extLst>
                  <a:ext uri="{FF2B5EF4-FFF2-40B4-BE49-F238E27FC236}">
                    <a16:creationId xmlns:a16="http://schemas.microsoft.com/office/drawing/2014/main" id="{028A04CB-F36E-4F14-894F-71D425946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6725" y="2435226"/>
                <a:ext cx="255588" cy="768350"/>
              </a:xfrm>
              <a:custGeom>
                <a:avLst/>
                <a:gdLst>
                  <a:gd name="T0" fmla="*/ 0 w 68"/>
                  <a:gd name="T1" fmla="*/ 20 h 204"/>
                  <a:gd name="T2" fmla="*/ 31 w 68"/>
                  <a:gd name="T3" fmla="*/ 0 h 204"/>
                  <a:gd name="T4" fmla="*/ 45 w 68"/>
                  <a:gd name="T5" fmla="*/ 31 h 204"/>
                  <a:gd name="T6" fmla="*/ 68 w 68"/>
                  <a:gd name="T7" fmla="*/ 198 h 204"/>
                  <a:gd name="T8" fmla="*/ 68 w 68"/>
                  <a:gd name="T9" fmla="*/ 198 h 204"/>
                  <a:gd name="T10" fmla="*/ 26 w 68"/>
                  <a:gd name="T11" fmla="*/ 204 h 204"/>
                  <a:gd name="T12" fmla="*/ 26 w 68"/>
                  <a:gd name="T13" fmla="*/ 204 h 204"/>
                  <a:gd name="T14" fmla="*/ 0 w 68"/>
                  <a:gd name="T15" fmla="*/ 21 h 204"/>
                  <a:gd name="T16" fmla="*/ 0 w 68"/>
                  <a:gd name="T17" fmla="*/ 2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04">
                    <a:moveTo>
                      <a:pt x="0" y="2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2" y="7"/>
                      <a:pt x="44" y="27"/>
                      <a:pt x="45" y="31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153">
                <a:extLst>
                  <a:ext uri="{FF2B5EF4-FFF2-40B4-BE49-F238E27FC236}">
                    <a16:creationId xmlns:a16="http://schemas.microsoft.com/office/drawing/2014/main" id="{D0CB8C3B-D658-436B-BD13-52D08B261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0" y="2420938"/>
                <a:ext cx="195263" cy="823913"/>
              </a:xfrm>
              <a:custGeom>
                <a:avLst/>
                <a:gdLst>
                  <a:gd name="T0" fmla="*/ 52 w 52"/>
                  <a:gd name="T1" fmla="*/ 4 h 219"/>
                  <a:gd name="T2" fmla="*/ 43 w 52"/>
                  <a:gd name="T3" fmla="*/ 37 h 219"/>
                  <a:gd name="T4" fmla="*/ 41 w 52"/>
                  <a:gd name="T5" fmla="*/ 171 h 219"/>
                  <a:gd name="T6" fmla="*/ 0 w 52"/>
                  <a:gd name="T7" fmla="*/ 171 h 219"/>
                  <a:gd name="T8" fmla="*/ 11 w 52"/>
                  <a:gd name="T9" fmla="*/ 23 h 219"/>
                  <a:gd name="T10" fmla="*/ 33 w 52"/>
                  <a:gd name="T11" fmla="*/ 0 h 219"/>
                  <a:gd name="T12" fmla="*/ 52 w 52"/>
                  <a:gd name="T13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19">
                    <a:moveTo>
                      <a:pt x="52" y="4"/>
                    </a:moveTo>
                    <a:cubicBezTo>
                      <a:pt x="49" y="10"/>
                      <a:pt x="45" y="17"/>
                      <a:pt x="43" y="37"/>
                    </a:cubicBezTo>
                    <a:cubicBezTo>
                      <a:pt x="41" y="58"/>
                      <a:pt x="40" y="122"/>
                      <a:pt x="41" y="171"/>
                    </a:cubicBezTo>
                    <a:cubicBezTo>
                      <a:pt x="41" y="219"/>
                      <a:pt x="0" y="171"/>
                      <a:pt x="0" y="171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154">
                <a:extLst>
                  <a:ext uri="{FF2B5EF4-FFF2-40B4-BE49-F238E27FC236}">
                    <a16:creationId xmlns:a16="http://schemas.microsoft.com/office/drawing/2014/main" id="{E8AF6203-9A4A-4885-9667-7AE7B7B8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2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2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Freeform 155">
                <a:extLst>
                  <a:ext uri="{FF2B5EF4-FFF2-40B4-BE49-F238E27FC236}">
                    <a16:creationId xmlns:a16="http://schemas.microsoft.com/office/drawing/2014/main" id="{29C2FE5F-A46A-487A-87A3-C9E1E7F2F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65100" cy="458788"/>
              </a:xfrm>
              <a:custGeom>
                <a:avLst/>
                <a:gdLst>
                  <a:gd name="T0" fmla="*/ 71 w 104"/>
                  <a:gd name="T1" fmla="*/ 0 h 289"/>
                  <a:gd name="T2" fmla="*/ 0 w 104"/>
                  <a:gd name="T3" fmla="*/ 289 h 289"/>
                  <a:gd name="T4" fmla="*/ 90 w 104"/>
                  <a:gd name="T5" fmla="*/ 116 h 289"/>
                  <a:gd name="T6" fmla="*/ 76 w 104"/>
                  <a:gd name="T7" fmla="*/ 94 h 289"/>
                  <a:gd name="T8" fmla="*/ 104 w 104"/>
                  <a:gd name="T9" fmla="*/ 73 h 289"/>
                  <a:gd name="T10" fmla="*/ 85 w 104"/>
                  <a:gd name="T11" fmla="*/ 7 h 289"/>
                  <a:gd name="T12" fmla="*/ 71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90" y="116"/>
                    </a:lnTo>
                    <a:lnTo>
                      <a:pt x="76" y="94"/>
                    </a:lnTo>
                    <a:lnTo>
                      <a:pt x="104" y="73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4" name="Freeform 156">
                <a:extLst>
                  <a:ext uri="{FF2B5EF4-FFF2-40B4-BE49-F238E27FC236}">
                    <a16:creationId xmlns:a16="http://schemas.microsoft.com/office/drawing/2014/main" id="{DF3F8284-CA41-4236-95A9-7A2FF571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00112" y="4089401"/>
                <a:ext cx="260350" cy="112713"/>
              </a:xfrm>
              <a:custGeom>
                <a:avLst/>
                <a:gdLst>
                  <a:gd name="T0" fmla="*/ 67 w 69"/>
                  <a:gd name="T1" fmla="*/ 14 h 30"/>
                  <a:gd name="T2" fmla="*/ 30 w 69"/>
                  <a:gd name="T3" fmla="*/ 0 h 30"/>
                  <a:gd name="T4" fmla="*/ 0 w 69"/>
                  <a:gd name="T5" fmla="*/ 30 h 30"/>
                  <a:gd name="T6" fmla="*/ 69 w 69"/>
                  <a:gd name="T7" fmla="*/ 30 h 30"/>
                  <a:gd name="T8" fmla="*/ 67 w 69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0">
                    <a:moveTo>
                      <a:pt x="67" y="14"/>
                    </a:moveTo>
                    <a:cubicBezTo>
                      <a:pt x="67" y="14"/>
                      <a:pt x="60" y="0"/>
                      <a:pt x="30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69" y="30"/>
                      <a:pt x="69" y="30"/>
                      <a:pt x="69" y="30"/>
                    </a:cubicBez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Freeform 157">
                <a:extLst>
                  <a:ext uri="{FF2B5EF4-FFF2-40B4-BE49-F238E27FC236}">
                    <a16:creationId xmlns:a16="http://schemas.microsoft.com/office/drawing/2014/main" id="{D47D3205-816E-4AEE-9FE0-7F70A1B0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5800" y="4089401"/>
                <a:ext cx="263525" cy="112713"/>
              </a:xfrm>
              <a:custGeom>
                <a:avLst/>
                <a:gdLst>
                  <a:gd name="T0" fmla="*/ 68 w 70"/>
                  <a:gd name="T1" fmla="*/ 14 h 30"/>
                  <a:gd name="T2" fmla="*/ 31 w 70"/>
                  <a:gd name="T3" fmla="*/ 0 h 30"/>
                  <a:gd name="T4" fmla="*/ 0 w 70"/>
                  <a:gd name="T5" fmla="*/ 30 h 30"/>
                  <a:gd name="T6" fmla="*/ 70 w 70"/>
                  <a:gd name="T7" fmla="*/ 30 h 30"/>
                  <a:gd name="T8" fmla="*/ 68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68" y="14"/>
                    </a:moveTo>
                    <a:cubicBezTo>
                      <a:pt x="68" y="14"/>
                      <a:pt x="61" y="0"/>
                      <a:pt x="31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Freeform 158">
                <a:extLst>
                  <a:ext uri="{FF2B5EF4-FFF2-40B4-BE49-F238E27FC236}">
                    <a16:creationId xmlns:a16="http://schemas.microsoft.com/office/drawing/2014/main" id="{AD2583E8-C85C-4189-BE55-4B8B0B05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8675" y="1828801"/>
                <a:ext cx="361950" cy="466725"/>
              </a:xfrm>
              <a:custGeom>
                <a:avLst/>
                <a:gdLst>
                  <a:gd name="T0" fmla="*/ 55 w 96"/>
                  <a:gd name="T1" fmla="*/ 122 h 124"/>
                  <a:gd name="T2" fmla="*/ 12 w 96"/>
                  <a:gd name="T3" fmla="*/ 122 h 124"/>
                  <a:gd name="T4" fmla="*/ 0 w 96"/>
                  <a:gd name="T5" fmla="*/ 110 h 124"/>
                  <a:gd name="T6" fmla="*/ 4 w 96"/>
                  <a:gd name="T7" fmla="*/ 27 h 124"/>
                  <a:gd name="T8" fmla="*/ 46 w 96"/>
                  <a:gd name="T9" fmla="*/ 1 h 124"/>
                  <a:gd name="T10" fmla="*/ 91 w 96"/>
                  <a:gd name="T11" fmla="*/ 41 h 124"/>
                  <a:gd name="T12" fmla="*/ 76 w 96"/>
                  <a:gd name="T13" fmla="*/ 103 h 124"/>
                  <a:gd name="T14" fmla="*/ 73 w 96"/>
                  <a:gd name="T15" fmla="*/ 113 h 124"/>
                  <a:gd name="T16" fmla="*/ 60 w 96"/>
                  <a:gd name="T17" fmla="*/ 123 h 124"/>
                  <a:gd name="T18" fmla="*/ 57 w 96"/>
                  <a:gd name="T19" fmla="*/ 123 h 124"/>
                  <a:gd name="T20" fmla="*/ 55 w 96"/>
                  <a:gd name="T21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4">
                    <a:moveTo>
                      <a:pt x="55" y="122"/>
                    </a:moveTo>
                    <a:cubicBezTo>
                      <a:pt x="12" y="122"/>
                      <a:pt x="12" y="122"/>
                      <a:pt x="12" y="122"/>
                    </a:cubicBezTo>
                    <a:cubicBezTo>
                      <a:pt x="5" y="122"/>
                      <a:pt x="0" y="117"/>
                      <a:pt x="0" y="110"/>
                    </a:cubicBezTo>
                    <a:cubicBezTo>
                      <a:pt x="1" y="86"/>
                      <a:pt x="3" y="35"/>
                      <a:pt x="4" y="27"/>
                    </a:cubicBezTo>
                    <a:cubicBezTo>
                      <a:pt x="5" y="17"/>
                      <a:pt x="23" y="0"/>
                      <a:pt x="46" y="1"/>
                    </a:cubicBezTo>
                    <a:cubicBezTo>
                      <a:pt x="69" y="2"/>
                      <a:pt x="87" y="15"/>
                      <a:pt x="91" y="41"/>
                    </a:cubicBezTo>
                    <a:cubicBezTo>
                      <a:pt x="96" y="67"/>
                      <a:pt x="79" y="97"/>
                      <a:pt x="76" y="103"/>
                    </a:cubicBezTo>
                    <a:cubicBezTo>
                      <a:pt x="75" y="106"/>
                      <a:pt x="74" y="110"/>
                      <a:pt x="73" y="113"/>
                    </a:cubicBezTo>
                    <a:cubicBezTo>
                      <a:pt x="72" y="120"/>
                      <a:pt x="66" y="124"/>
                      <a:pt x="60" y="123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56" y="122"/>
                      <a:pt x="56" y="122"/>
                      <a:pt x="55" y="122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Freeform 159">
                <a:extLst>
                  <a:ext uri="{FF2B5EF4-FFF2-40B4-BE49-F238E27FC236}">
                    <a16:creationId xmlns:a16="http://schemas.microsoft.com/office/drawing/2014/main" id="{695DC803-6982-47AB-9B1C-004E6721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2787" y="2058988"/>
                <a:ext cx="26988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2 h 16"/>
                  <a:gd name="T6" fmla="*/ 7 w 7"/>
                  <a:gd name="T7" fmla="*/ 3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3 h 16"/>
                  <a:gd name="T14" fmla="*/ 0 w 7"/>
                  <a:gd name="T15" fmla="*/ 12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4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Freeform 160">
                <a:extLst>
                  <a:ext uri="{FF2B5EF4-FFF2-40B4-BE49-F238E27FC236}">
                    <a16:creationId xmlns:a16="http://schemas.microsoft.com/office/drawing/2014/main" id="{9ED8198B-A87B-4CC7-AF51-12F12621B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8512" y="2055813"/>
                <a:ext cx="25400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3 h 16"/>
                  <a:gd name="T6" fmla="*/ 7 w 7"/>
                  <a:gd name="T7" fmla="*/ 4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4 h 16"/>
                  <a:gd name="T14" fmla="*/ 0 w 7"/>
                  <a:gd name="T15" fmla="*/ 13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5"/>
                      <a:pt x="7" y="1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Freeform 161">
                <a:extLst>
                  <a:ext uri="{FF2B5EF4-FFF2-40B4-BE49-F238E27FC236}">
                    <a16:creationId xmlns:a16="http://schemas.microsoft.com/office/drawing/2014/main" id="{EF93B33A-524E-487F-AEC4-6BE2698E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" y="2001838"/>
                <a:ext cx="66675" cy="23813"/>
              </a:xfrm>
              <a:custGeom>
                <a:avLst/>
                <a:gdLst>
                  <a:gd name="T0" fmla="*/ 8 w 18"/>
                  <a:gd name="T1" fmla="*/ 0 h 6"/>
                  <a:gd name="T2" fmla="*/ 18 w 18"/>
                  <a:gd name="T3" fmla="*/ 5 h 6"/>
                  <a:gd name="T4" fmla="*/ 17 w 18"/>
                  <a:gd name="T5" fmla="*/ 6 h 6"/>
                  <a:gd name="T6" fmla="*/ 0 w 18"/>
                  <a:gd name="T7" fmla="*/ 4 h 6"/>
                  <a:gd name="T8" fmla="*/ 0 w 18"/>
                  <a:gd name="T9" fmla="*/ 4 h 6"/>
                  <a:gd name="T10" fmla="*/ 8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8" y="0"/>
                    </a:moveTo>
                    <a:cubicBezTo>
                      <a:pt x="12" y="0"/>
                      <a:pt x="16" y="1"/>
                      <a:pt x="18" y="5"/>
                    </a:cubicBezTo>
                    <a:cubicBezTo>
                      <a:pt x="18" y="5"/>
                      <a:pt x="18" y="6"/>
                      <a:pt x="17" y="6"/>
                    </a:cubicBezTo>
                    <a:cubicBezTo>
                      <a:pt x="16" y="5"/>
                      <a:pt x="2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Freeform 162">
                <a:extLst>
                  <a:ext uri="{FF2B5EF4-FFF2-40B4-BE49-F238E27FC236}">
                    <a16:creationId xmlns:a16="http://schemas.microsoft.com/office/drawing/2014/main" id="{2EA0458F-3323-41EF-B518-8F8E44EF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6450" y="2001838"/>
                <a:ext cx="49213" cy="23813"/>
              </a:xfrm>
              <a:custGeom>
                <a:avLst/>
                <a:gdLst>
                  <a:gd name="T0" fmla="*/ 5 w 13"/>
                  <a:gd name="T1" fmla="*/ 0 h 6"/>
                  <a:gd name="T2" fmla="*/ 13 w 13"/>
                  <a:gd name="T3" fmla="*/ 3 h 6"/>
                  <a:gd name="T4" fmla="*/ 13 w 13"/>
                  <a:gd name="T5" fmla="*/ 4 h 6"/>
                  <a:gd name="T6" fmla="*/ 1 w 13"/>
                  <a:gd name="T7" fmla="*/ 6 h 6"/>
                  <a:gd name="T8" fmla="*/ 0 w 13"/>
                  <a:gd name="T9" fmla="*/ 5 h 6"/>
                  <a:gd name="T10" fmla="*/ 5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5" y="0"/>
                    </a:moveTo>
                    <a:cubicBezTo>
                      <a:pt x="8" y="0"/>
                      <a:pt x="11" y="0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3" y="6"/>
                      <a:pt x="1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Freeform 163">
                <a:extLst>
                  <a:ext uri="{FF2B5EF4-FFF2-40B4-BE49-F238E27FC236}">
                    <a16:creationId xmlns:a16="http://schemas.microsoft.com/office/drawing/2014/main" id="{00A3203D-FF6C-4DC1-A0F1-B64CC12A0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5337" y="2152651"/>
                <a:ext cx="177800" cy="95250"/>
              </a:xfrm>
              <a:custGeom>
                <a:avLst/>
                <a:gdLst>
                  <a:gd name="T0" fmla="*/ 0 w 47"/>
                  <a:gd name="T1" fmla="*/ 12 h 25"/>
                  <a:gd name="T2" fmla="*/ 40 w 47"/>
                  <a:gd name="T3" fmla="*/ 3 h 25"/>
                  <a:gd name="T4" fmla="*/ 35 w 47"/>
                  <a:gd name="T5" fmla="*/ 1 h 25"/>
                  <a:gd name="T6" fmla="*/ 44 w 47"/>
                  <a:gd name="T7" fmla="*/ 2 h 25"/>
                  <a:gd name="T8" fmla="*/ 47 w 47"/>
                  <a:gd name="T9" fmla="*/ 9 h 25"/>
                  <a:gd name="T10" fmla="*/ 42 w 47"/>
                  <a:gd name="T11" fmla="*/ 6 h 25"/>
                  <a:gd name="T12" fmla="*/ 0 w 47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0" y="12"/>
                    </a:moveTo>
                    <a:cubicBezTo>
                      <a:pt x="0" y="12"/>
                      <a:pt x="19" y="18"/>
                      <a:pt x="40" y="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42" y="0"/>
                      <a:pt x="44" y="2"/>
                    </a:cubicBezTo>
                    <a:cubicBezTo>
                      <a:pt x="46" y="4"/>
                      <a:pt x="47" y="9"/>
                      <a:pt x="47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18" y="25"/>
                      <a:pt x="0" y="12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Freeform 164">
                <a:extLst>
                  <a:ext uri="{FF2B5EF4-FFF2-40B4-BE49-F238E27FC236}">
                    <a16:creationId xmlns:a16="http://schemas.microsoft.com/office/drawing/2014/main" id="{F5766218-695D-435E-8E9E-ED00AE48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57264" y="1743076"/>
                <a:ext cx="539750" cy="515939"/>
              </a:xfrm>
              <a:custGeom>
                <a:avLst/>
                <a:gdLst>
                  <a:gd name="T0" fmla="*/ 120 w 143"/>
                  <a:gd name="T1" fmla="*/ 30 h 137"/>
                  <a:gd name="T2" fmla="*/ 88 w 143"/>
                  <a:gd name="T3" fmla="*/ 4 h 137"/>
                  <a:gd name="T4" fmla="*/ 12 w 143"/>
                  <a:gd name="T5" fmla="*/ 42 h 137"/>
                  <a:gd name="T6" fmla="*/ 0 w 143"/>
                  <a:gd name="T7" fmla="*/ 38 h 137"/>
                  <a:gd name="T8" fmla="*/ 12 w 143"/>
                  <a:gd name="T9" fmla="*/ 53 h 137"/>
                  <a:gd name="T10" fmla="*/ 0 w 143"/>
                  <a:gd name="T11" fmla="*/ 53 h 137"/>
                  <a:gd name="T12" fmla="*/ 47 w 143"/>
                  <a:gd name="T13" fmla="*/ 63 h 137"/>
                  <a:gd name="T14" fmla="*/ 95 w 143"/>
                  <a:gd name="T15" fmla="*/ 51 h 137"/>
                  <a:gd name="T16" fmla="*/ 99 w 143"/>
                  <a:gd name="T17" fmla="*/ 53 h 137"/>
                  <a:gd name="T18" fmla="*/ 105 w 143"/>
                  <a:gd name="T19" fmla="*/ 74 h 137"/>
                  <a:gd name="T20" fmla="*/ 101 w 143"/>
                  <a:gd name="T21" fmla="*/ 90 h 137"/>
                  <a:gd name="T22" fmla="*/ 105 w 143"/>
                  <a:gd name="T23" fmla="*/ 91 h 137"/>
                  <a:gd name="T24" fmla="*/ 117 w 143"/>
                  <a:gd name="T25" fmla="*/ 74 h 137"/>
                  <a:gd name="T26" fmla="*/ 117 w 143"/>
                  <a:gd name="T27" fmla="*/ 100 h 137"/>
                  <a:gd name="T28" fmla="*/ 104 w 143"/>
                  <a:gd name="T29" fmla="*/ 116 h 137"/>
                  <a:gd name="T30" fmla="*/ 108 w 143"/>
                  <a:gd name="T31" fmla="*/ 137 h 137"/>
                  <a:gd name="T32" fmla="*/ 117 w 143"/>
                  <a:gd name="T33" fmla="*/ 116 h 137"/>
                  <a:gd name="T34" fmla="*/ 142 w 143"/>
                  <a:gd name="T35" fmla="*/ 68 h 137"/>
                  <a:gd name="T36" fmla="*/ 120 w 143"/>
                  <a:gd name="T37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137">
                    <a:moveTo>
                      <a:pt x="120" y="30"/>
                    </a:moveTo>
                    <a:cubicBezTo>
                      <a:pt x="120" y="30"/>
                      <a:pt x="113" y="5"/>
                      <a:pt x="88" y="4"/>
                    </a:cubicBezTo>
                    <a:cubicBezTo>
                      <a:pt x="36" y="0"/>
                      <a:pt x="28" y="42"/>
                      <a:pt x="12" y="42"/>
                    </a:cubicBezTo>
                    <a:cubicBezTo>
                      <a:pt x="4" y="42"/>
                      <a:pt x="0" y="38"/>
                      <a:pt x="0" y="38"/>
                    </a:cubicBezTo>
                    <a:cubicBezTo>
                      <a:pt x="0" y="38"/>
                      <a:pt x="5" y="51"/>
                      <a:pt x="12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7" y="70"/>
                      <a:pt x="47" y="63"/>
                    </a:cubicBezTo>
                    <a:cubicBezTo>
                      <a:pt x="87" y="55"/>
                      <a:pt x="87" y="46"/>
                      <a:pt x="95" y="51"/>
                    </a:cubicBezTo>
                    <a:cubicBezTo>
                      <a:pt x="104" y="55"/>
                      <a:pt x="99" y="53"/>
                      <a:pt x="99" y="53"/>
                    </a:cubicBezTo>
                    <a:cubicBezTo>
                      <a:pt x="99" y="53"/>
                      <a:pt x="106" y="65"/>
                      <a:pt x="105" y="74"/>
                    </a:cubicBezTo>
                    <a:cubicBezTo>
                      <a:pt x="104" y="83"/>
                      <a:pt x="101" y="90"/>
                      <a:pt x="101" y="90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1"/>
                      <a:pt x="111" y="73"/>
                      <a:pt x="117" y="74"/>
                    </a:cubicBezTo>
                    <a:cubicBezTo>
                      <a:pt x="124" y="75"/>
                      <a:pt x="128" y="90"/>
                      <a:pt x="117" y="100"/>
                    </a:cubicBezTo>
                    <a:cubicBezTo>
                      <a:pt x="108" y="108"/>
                      <a:pt x="104" y="116"/>
                      <a:pt x="104" y="116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11" y="123"/>
                      <a:pt x="117" y="116"/>
                    </a:cubicBezTo>
                    <a:cubicBezTo>
                      <a:pt x="124" y="109"/>
                      <a:pt x="141" y="80"/>
                      <a:pt x="142" y="68"/>
                    </a:cubicBezTo>
                    <a:cubicBezTo>
                      <a:pt x="143" y="55"/>
                      <a:pt x="120" y="30"/>
                      <a:pt x="120" y="3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1339DE-67EB-4F5E-A317-0296716E071E}"/>
                </a:ext>
              </a:extLst>
            </p:cNvPr>
            <p:cNvSpPr/>
            <p:nvPr/>
          </p:nvSpPr>
          <p:spPr>
            <a:xfrm>
              <a:off x="1058570" y="1556158"/>
              <a:ext cx="2457983" cy="2581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457200" lvl="2">
                <a:lnSpc>
                  <a:spcPts val="1400"/>
                </a:lnSpc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D207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Convenience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734DD5-D228-4640-95E1-86281123D666}"/>
                </a:ext>
              </a:extLst>
            </p:cNvPr>
            <p:cNvGrpSpPr/>
            <p:nvPr/>
          </p:nvGrpSpPr>
          <p:grpSpPr>
            <a:xfrm>
              <a:off x="529052" y="3848866"/>
              <a:ext cx="904621" cy="880612"/>
              <a:chOff x="-8645525" y="-608013"/>
              <a:chExt cx="6354762" cy="6540501"/>
            </a:xfrm>
          </p:grpSpPr>
          <p:sp>
            <p:nvSpPr>
              <p:cNvPr id="493" name="Freeform 169">
                <a:extLst>
                  <a:ext uri="{FF2B5EF4-FFF2-40B4-BE49-F238E27FC236}">
                    <a16:creationId xmlns:a16="http://schemas.microsoft.com/office/drawing/2014/main" id="{63F8FFF0-7160-49BB-8091-081396FD6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3238" y="2541587"/>
                <a:ext cx="5313362" cy="3117850"/>
              </a:xfrm>
              <a:custGeom>
                <a:avLst/>
                <a:gdLst>
                  <a:gd name="T0" fmla="*/ 66 w 1415"/>
                  <a:gd name="T1" fmla="*/ 0 h 830"/>
                  <a:gd name="T2" fmla="*/ 1349 w 1415"/>
                  <a:gd name="T3" fmla="*/ 0 h 830"/>
                  <a:gd name="T4" fmla="*/ 1415 w 1415"/>
                  <a:gd name="T5" fmla="*/ 65 h 830"/>
                  <a:gd name="T6" fmla="*/ 1415 w 1415"/>
                  <a:gd name="T7" fmla="*/ 764 h 830"/>
                  <a:gd name="T8" fmla="*/ 1349 w 1415"/>
                  <a:gd name="T9" fmla="*/ 830 h 830"/>
                  <a:gd name="T10" fmla="*/ 66 w 1415"/>
                  <a:gd name="T11" fmla="*/ 830 h 830"/>
                  <a:gd name="T12" fmla="*/ 0 w 1415"/>
                  <a:gd name="T13" fmla="*/ 764 h 830"/>
                  <a:gd name="T14" fmla="*/ 0 w 1415"/>
                  <a:gd name="T15" fmla="*/ 65 h 830"/>
                  <a:gd name="T16" fmla="*/ 66 w 1415"/>
                  <a:gd name="T17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5" h="830">
                    <a:moveTo>
                      <a:pt x="66" y="0"/>
                    </a:moveTo>
                    <a:cubicBezTo>
                      <a:pt x="1349" y="0"/>
                      <a:pt x="1349" y="0"/>
                      <a:pt x="1349" y="0"/>
                    </a:cubicBezTo>
                    <a:cubicBezTo>
                      <a:pt x="1385" y="0"/>
                      <a:pt x="1415" y="29"/>
                      <a:pt x="1415" y="65"/>
                    </a:cubicBezTo>
                    <a:cubicBezTo>
                      <a:pt x="1415" y="764"/>
                      <a:pt x="1415" y="764"/>
                      <a:pt x="1415" y="764"/>
                    </a:cubicBezTo>
                    <a:cubicBezTo>
                      <a:pt x="1415" y="800"/>
                      <a:pt x="1385" y="830"/>
                      <a:pt x="1349" y="830"/>
                    </a:cubicBezTo>
                    <a:cubicBezTo>
                      <a:pt x="66" y="830"/>
                      <a:pt x="66" y="830"/>
                      <a:pt x="66" y="830"/>
                    </a:cubicBezTo>
                    <a:cubicBezTo>
                      <a:pt x="29" y="830"/>
                      <a:pt x="0" y="800"/>
                      <a:pt x="0" y="7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6" y="0"/>
                    </a:cubicBezTo>
                    <a:close/>
                  </a:path>
                </a:pathLst>
              </a:custGeom>
              <a:solidFill>
                <a:srgbClr val="B4D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170">
                <a:extLst>
                  <a:ext uri="{FF2B5EF4-FFF2-40B4-BE49-F238E27FC236}">
                    <a16:creationId xmlns:a16="http://schemas.microsoft.com/office/drawing/2014/main" id="{5777C0B9-910C-4BAB-9F20-67AF98088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123238" y="2541587"/>
                <a:ext cx="5313362" cy="3136900"/>
              </a:xfrm>
              <a:custGeom>
                <a:avLst/>
                <a:gdLst>
                  <a:gd name="T0" fmla="*/ 1349 w 1415"/>
                  <a:gd name="T1" fmla="*/ 0 h 835"/>
                  <a:gd name="T2" fmla="*/ 66 w 1415"/>
                  <a:gd name="T3" fmla="*/ 0 h 835"/>
                  <a:gd name="T4" fmla="*/ 0 w 1415"/>
                  <a:gd name="T5" fmla="*/ 65 h 835"/>
                  <a:gd name="T6" fmla="*/ 0 w 1415"/>
                  <a:gd name="T7" fmla="*/ 769 h 835"/>
                  <a:gd name="T8" fmla="*/ 66 w 1415"/>
                  <a:gd name="T9" fmla="*/ 835 h 835"/>
                  <a:gd name="T10" fmla="*/ 1349 w 1415"/>
                  <a:gd name="T11" fmla="*/ 835 h 835"/>
                  <a:gd name="T12" fmla="*/ 1415 w 1415"/>
                  <a:gd name="T13" fmla="*/ 769 h 835"/>
                  <a:gd name="T14" fmla="*/ 1415 w 1415"/>
                  <a:gd name="T15" fmla="*/ 65 h 835"/>
                  <a:gd name="T16" fmla="*/ 1349 w 1415"/>
                  <a:gd name="T17" fmla="*/ 0 h 835"/>
                  <a:gd name="T18" fmla="*/ 1354 w 1415"/>
                  <a:gd name="T19" fmla="*/ 769 h 835"/>
                  <a:gd name="T20" fmla="*/ 1349 w 1415"/>
                  <a:gd name="T21" fmla="*/ 774 h 835"/>
                  <a:gd name="T22" fmla="*/ 66 w 1415"/>
                  <a:gd name="T23" fmla="*/ 774 h 835"/>
                  <a:gd name="T24" fmla="*/ 61 w 1415"/>
                  <a:gd name="T25" fmla="*/ 769 h 835"/>
                  <a:gd name="T26" fmla="*/ 61 w 1415"/>
                  <a:gd name="T27" fmla="*/ 65 h 835"/>
                  <a:gd name="T28" fmla="*/ 66 w 1415"/>
                  <a:gd name="T29" fmla="*/ 61 h 835"/>
                  <a:gd name="T30" fmla="*/ 1349 w 1415"/>
                  <a:gd name="T31" fmla="*/ 61 h 835"/>
                  <a:gd name="T32" fmla="*/ 1354 w 1415"/>
                  <a:gd name="T33" fmla="*/ 65 h 835"/>
                  <a:gd name="T34" fmla="*/ 1354 w 1415"/>
                  <a:gd name="T35" fmla="*/ 769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5" h="835">
                    <a:moveTo>
                      <a:pt x="1349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5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0" y="805"/>
                      <a:pt x="30" y="835"/>
                      <a:pt x="66" y="835"/>
                    </a:cubicBezTo>
                    <a:cubicBezTo>
                      <a:pt x="1349" y="835"/>
                      <a:pt x="1349" y="835"/>
                      <a:pt x="1349" y="835"/>
                    </a:cubicBezTo>
                    <a:cubicBezTo>
                      <a:pt x="1385" y="835"/>
                      <a:pt x="1415" y="805"/>
                      <a:pt x="1415" y="769"/>
                    </a:cubicBezTo>
                    <a:cubicBezTo>
                      <a:pt x="1415" y="65"/>
                      <a:pt x="1415" y="65"/>
                      <a:pt x="1415" y="65"/>
                    </a:cubicBezTo>
                    <a:cubicBezTo>
                      <a:pt x="1415" y="29"/>
                      <a:pt x="1385" y="0"/>
                      <a:pt x="1349" y="0"/>
                    </a:cubicBezTo>
                    <a:close/>
                    <a:moveTo>
                      <a:pt x="1354" y="769"/>
                    </a:moveTo>
                    <a:cubicBezTo>
                      <a:pt x="1354" y="771"/>
                      <a:pt x="1352" y="774"/>
                      <a:pt x="1349" y="774"/>
                    </a:cubicBezTo>
                    <a:cubicBezTo>
                      <a:pt x="66" y="774"/>
                      <a:pt x="66" y="774"/>
                      <a:pt x="66" y="774"/>
                    </a:cubicBezTo>
                    <a:cubicBezTo>
                      <a:pt x="63" y="774"/>
                      <a:pt x="61" y="771"/>
                      <a:pt x="61" y="769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6" y="61"/>
                    </a:cubicBezTo>
                    <a:cubicBezTo>
                      <a:pt x="1349" y="61"/>
                      <a:pt x="1349" y="61"/>
                      <a:pt x="1349" y="61"/>
                    </a:cubicBezTo>
                    <a:cubicBezTo>
                      <a:pt x="1352" y="61"/>
                      <a:pt x="1354" y="63"/>
                      <a:pt x="1354" y="65"/>
                    </a:cubicBezTo>
                    <a:lnTo>
                      <a:pt x="1354" y="769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Freeform 171">
                <a:extLst>
                  <a:ext uri="{FF2B5EF4-FFF2-40B4-BE49-F238E27FC236}">
                    <a16:creationId xmlns:a16="http://schemas.microsoft.com/office/drawing/2014/main" id="{D1D8B0E0-0072-4051-9783-D42C3205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45525" y="5651500"/>
                <a:ext cx="6354762" cy="280988"/>
              </a:xfrm>
              <a:custGeom>
                <a:avLst/>
                <a:gdLst>
                  <a:gd name="T0" fmla="*/ 3 w 1692"/>
                  <a:gd name="T1" fmla="*/ 0 h 75"/>
                  <a:gd name="T2" fmla="*/ 0 w 1692"/>
                  <a:gd name="T3" fmla="*/ 17 h 75"/>
                  <a:gd name="T4" fmla="*/ 58 w 1692"/>
                  <a:gd name="T5" fmla="*/ 75 h 75"/>
                  <a:gd name="T6" fmla="*/ 1635 w 1692"/>
                  <a:gd name="T7" fmla="*/ 75 h 75"/>
                  <a:gd name="T8" fmla="*/ 1692 w 1692"/>
                  <a:gd name="T9" fmla="*/ 17 h 75"/>
                  <a:gd name="T10" fmla="*/ 1690 w 1692"/>
                  <a:gd name="T11" fmla="*/ 0 h 75"/>
                  <a:gd name="T12" fmla="*/ 3 w 1692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75">
                    <a:moveTo>
                      <a:pt x="3" y="0"/>
                    </a:moveTo>
                    <a:cubicBezTo>
                      <a:pt x="1" y="5"/>
                      <a:pt x="0" y="11"/>
                      <a:pt x="0" y="17"/>
                    </a:cubicBezTo>
                    <a:cubicBezTo>
                      <a:pt x="0" y="49"/>
                      <a:pt x="26" y="75"/>
                      <a:pt x="58" y="75"/>
                    </a:cubicBezTo>
                    <a:cubicBezTo>
                      <a:pt x="1635" y="75"/>
                      <a:pt x="1635" y="75"/>
                      <a:pt x="1635" y="75"/>
                    </a:cubicBezTo>
                    <a:cubicBezTo>
                      <a:pt x="1667" y="75"/>
                      <a:pt x="1692" y="49"/>
                      <a:pt x="1692" y="17"/>
                    </a:cubicBezTo>
                    <a:cubicBezTo>
                      <a:pt x="1692" y="11"/>
                      <a:pt x="1691" y="5"/>
                      <a:pt x="169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Freeform 172">
                <a:extLst>
                  <a:ext uri="{FF2B5EF4-FFF2-40B4-BE49-F238E27FC236}">
                    <a16:creationId xmlns:a16="http://schemas.microsoft.com/office/drawing/2014/main" id="{13A11B65-79FC-49C3-A970-F5D5B1CCC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8388" y="5764212"/>
                <a:ext cx="1457325" cy="57150"/>
              </a:xfrm>
              <a:custGeom>
                <a:avLst/>
                <a:gdLst>
                  <a:gd name="T0" fmla="*/ 388 w 388"/>
                  <a:gd name="T1" fmla="*/ 7 h 15"/>
                  <a:gd name="T2" fmla="*/ 380 w 388"/>
                  <a:gd name="T3" fmla="*/ 15 h 15"/>
                  <a:gd name="T4" fmla="*/ 8 w 388"/>
                  <a:gd name="T5" fmla="*/ 15 h 15"/>
                  <a:gd name="T6" fmla="*/ 0 w 388"/>
                  <a:gd name="T7" fmla="*/ 7 h 15"/>
                  <a:gd name="T8" fmla="*/ 8 w 388"/>
                  <a:gd name="T9" fmla="*/ 0 h 15"/>
                  <a:gd name="T10" fmla="*/ 380 w 388"/>
                  <a:gd name="T11" fmla="*/ 0 h 15"/>
                  <a:gd name="T12" fmla="*/ 388 w 388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15">
                    <a:moveTo>
                      <a:pt x="388" y="7"/>
                    </a:moveTo>
                    <a:cubicBezTo>
                      <a:pt x="388" y="11"/>
                      <a:pt x="384" y="15"/>
                      <a:pt x="380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4" y="0"/>
                      <a:pt x="388" y="3"/>
                      <a:pt x="388" y="7"/>
                    </a:cubicBezTo>
                    <a:close/>
                  </a:path>
                </a:pathLst>
              </a:custGeom>
              <a:solidFill>
                <a:srgbClr val="B3B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Oval 173">
                <a:extLst>
                  <a:ext uri="{FF2B5EF4-FFF2-40B4-BE49-F238E27FC236}">
                    <a16:creationId xmlns:a16="http://schemas.microsoft.com/office/drawing/2014/main" id="{EE2BF042-F6DD-4A95-88EC-C1435E6C2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08688" y="-404813"/>
                <a:ext cx="979487" cy="9794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Oval 174">
                <a:extLst>
                  <a:ext uri="{FF2B5EF4-FFF2-40B4-BE49-F238E27FC236}">
                    <a16:creationId xmlns:a16="http://schemas.microsoft.com/office/drawing/2014/main" id="{B9B7C33A-787F-4C5C-AC2C-D46473FB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1850" y="-307975"/>
                <a:ext cx="785812" cy="781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Oval 175">
                <a:extLst>
                  <a:ext uri="{FF2B5EF4-FFF2-40B4-BE49-F238E27FC236}">
                    <a16:creationId xmlns:a16="http://schemas.microsoft.com/office/drawing/2014/main" id="{089E2315-E50D-419D-97D0-000748D14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0250" y="-209550"/>
                <a:ext cx="585787" cy="5857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Oval 176">
                <a:extLst>
                  <a:ext uri="{FF2B5EF4-FFF2-40B4-BE49-F238E27FC236}">
                    <a16:creationId xmlns:a16="http://schemas.microsoft.com/office/drawing/2014/main" id="{6FCD4674-A316-4463-A67B-DF737D289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13413" y="-112713"/>
                <a:ext cx="390525" cy="390525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Oval 177">
                <a:extLst>
                  <a:ext uri="{FF2B5EF4-FFF2-40B4-BE49-F238E27FC236}">
                    <a16:creationId xmlns:a16="http://schemas.microsoft.com/office/drawing/2014/main" id="{3136494D-EE70-4808-8B5F-9FC2E4C55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14988" y="-14288"/>
                <a:ext cx="195262" cy="195263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178">
                <a:extLst>
                  <a:ext uri="{FF2B5EF4-FFF2-40B4-BE49-F238E27FC236}">
                    <a16:creationId xmlns:a16="http://schemas.microsoft.com/office/drawing/2014/main" id="{0FF3BA8E-7627-4F62-9028-B5727198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179">
                <a:extLst>
                  <a:ext uri="{FF2B5EF4-FFF2-40B4-BE49-F238E27FC236}">
                    <a16:creationId xmlns:a16="http://schemas.microsoft.com/office/drawing/2014/main" id="{152626B4-F8E9-4987-8D39-9AE9658DB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180">
                <a:extLst>
                  <a:ext uri="{FF2B5EF4-FFF2-40B4-BE49-F238E27FC236}">
                    <a16:creationId xmlns:a16="http://schemas.microsoft.com/office/drawing/2014/main" id="{0B907EEC-61EC-4621-8470-E3D6491B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181">
                <a:extLst>
                  <a:ext uri="{FF2B5EF4-FFF2-40B4-BE49-F238E27FC236}">
                    <a16:creationId xmlns:a16="http://schemas.microsoft.com/office/drawing/2014/main" id="{632782E1-7E88-4040-ACE8-64338061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182">
                <a:extLst>
                  <a:ext uri="{FF2B5EF4-FFF2-40B4-BE49-F238E27FC236}">
                    <a16:creationId xmlns:a16="http://schemas.microsoft.com/office/drawing/2014/main" id="{E5C79D8E-95A8-43D4-BD68-9D85F0073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183">
                <a:extLst>
                  <a:ext uri="{FF2B5EF4-FFF2-40B4-BE49-F238E27FC236}">
                    <a16:creationId xmlns:a16="http://schemas.microsoft.com/office/drawing/2014/main" id="{F0DAE974-B484-44F3-A0B0-99DFD745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 184">
                <a:extLst>
                  <a:ext uri="{FF2B5EF4-FFF2-40B4-BE49-F238E27FC236}">
                    <a16:creationId xmlns:a16="http://schemas.microsoft.com/office/drawing/2014/main" id="{44E05AA9-DA17-4536-92DB-6B506216D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Freeform 185">
                <a:extLst>
                  <a:ext uri="{FF2B5EF4-FFF2-40B4-BE49-F238E27FC236}">
                    <a16:creationId xmlns:a16="http://schemas.microsoft.com/office/drawing/2014/main" id="{D815EFE7-6647-44E0-91E0-8A055689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Freeform 186">
                <a:extLst>
                  <a:ext uri="{FF2B5EF4-FFF2-40B4-BE49-F238E27FC236}">
                    <a16:creationId xmlns:a16="http://schemas.microsoft.com/office/drawing/2014/main" id="{15E053E7-2669-49EB-BD85-3B59FD7F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187">
                <a:extLst>
                  <a:ext uri="{FF2B5EF4-FFF2-40B4-BE49-F238E27FC236}">
                    <a16:creationId xmlns:a16="http://schemas.microsoft.com/office/drawing/2014/main" id="{4E56BB16-A24F-47E2-BBEC-C597EE212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188">
                <a:extLst>
                  <a:ext uri="{FF2B5EF4-FFF2-40B4-BE49-F238E27FC236}">
                    <a16:creationId xmlns:a16="http://schemas.microsoft.com/office/drawing/2014/main" id="{8EBB08ED-0F68-47A8-9D74-EA3150393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189">
                <a:extLst>
                  <a:ext uri="{FF2B5EF4-FFF2-40B4-BE49-F238E27FC236}">
                    <a16:creationId xmlns:a16="http://schemas.microsoft.com/office/drawing/2014/main" id="{E89398D4-ACAF-4944-B219-B83035E3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Freeform 190">
                <a:extLst>
                  <a:ext uri="{FF2B5EF4-FFF2-40B4-BE49-F238E27FC236}">
                    <a16:creationId xmlns:a16="http://schemas.microsoft.com/office/drawing/2014/main" id="{5B1C8C8F-58FA-4B75-ACA5-36E7C704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91">
                <a:extLst>
                  <a:ext uri="{FF2B5EF4-FFF2-40B4-BE49-F238E27FC236}">
                    <a16:creationId xmlns:a16="http://schemas.microsoft.com/office/drawing/2014/main" id="{BB906C32-FE09-4E04-BE5B-ACCA29C16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92">
                <a:extLst>
                  <a:ext uri="{FF2B5EF4-FFF2-40B4-BE49-F238E27FC236}">
                    <a16:creationId xmlns:a16="http://schemas.microsoft.com/office/drawing/2014/main" id="{507229DE-4B75-4530-87F7-5E54349C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93">
                <a:extLst>
                  <a:ext uri="{FF2B5EF4-FFF2-40B4-BE49-F238E27FC236}">
                    <a16:creationId xmlns:a16="http://schemas.microsoft.com/office/drawing/2014/main" id="{5053DF55-1AC6-49D9-A36A-DD9F9AF4B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94">
                <a:extLst>
                  <a:ext uri="{FF2B5EF4-FFF2-40B4-BE49-F238E27FC236}">
                    <a16:creationId xmlns:a16="http://schemas.microsoft.com/office/drawing/2014/main" id="{DD6951A3-2B96-491F-BF24-5C08C860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95">
                <a:extLst>
                  <a:ext uri="{FF2B5EF4-FFF2-40B4-BE49-F238E27FC236}">
                    <a16:creationId xmlns:a16="http://schemas.microsoft.com/office/drawing/2014/main" id="{2DC0026D-FD27-42D3-ACE1-A6A43A7B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196">
                <a:extLst>
                  <a:ext uri="{FF2B5EF4-FFF2-40B4-BE49-F238E27FC236}">
                    <a16:creationId xmlns:a16="http://schemas.microsoft.com/office/drawing/2014/main" id="{FC7EA596-F2E5-4A74-86BF-064220375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197">
                <a:extLst>
                  <a:ext uri="{FF2B5EF4-FFF2-40B4-BE49-F238E27FC236}">
                    <a16:creationId xmlns:a16="http://schemas.microsoft.com/office/drawing/2014/main" id="{4E7C3F30-C682-42E1-AE94-9390304A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198">
                <a:extLst>
                  <a:ext uri="{FF2B5EF4-FFF2-40B4-BE49-F238E27FC236}">
                    <a16:creationId xmlns:a16="http://schemas.microsoft.com/office/drawing/2014/main" id="{746D792E-F215-4CCB-918F-C085BF8D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-476250"/>
                <a:ext cx="579437" cy="581025"/>
              </a:xfrm>
              <a:custGeom>
                <a:avLst/>
                <a:gdLst>
                  <a:gd name="T0" fmla="*/ 10 w 154"/>
                  <a:gd name="T1" fmla="*/ 153 h 155"/>
                  <a:gd name="T2" fmla="*/ 6 w 154"/>
                  <a:gd name="T3" fmla="*/ 155 h 155"/>
                  <a:gd name="T4" fmla="*/ 0 w 154"/>
                  <a:gd name="T5" fmla="*/ 149 h 155"/>
                  <a:gd name="T6" fmla="*/ 2 w 154"/>
                  <a:gd name="T7" fmla="*/ 145 h 155"/>
                  <a:gd name="T8" fmla="*/ 2 w 154"/>
                  <a:gd name="T9" fmla="*/ 145 h 155"/>
                  <a:gd name="T10" fmla="*/ 147 w 154"/>
                  <a:gd name="T11" fmla="*/ 0 h 155"/>
                  <a:gd name="T12" fmla="*/ 154 w 154"/>
                  <a:gd name="T13" fmla="*/ 8 h 155"/>
                  <a:gd name="T14" fmla="*/ 10 w 154"/>
                  <a:gd name="T15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55">
                    <a:moveTo>
                      <a:pt x="10" y="153"/>
                    </a:moveTo>
                    <a:cubicBezTo>
                      <a:pt x="9" y="154"/>
                      <a:pt x="7" y="155"/>
                      <a:pt x="6" y="155"/>
                    </a:cubicBezTo>
                    <a:cubicBezTo>
                      <a:pt x="3" y="155"/>
                      <a:pt x="0" y="152"/>
                      <a:pt x="0" y="149"/>
                    </a:cubicBezTo>
                    <a:cubicBezTo>
                      <a:pt x="0" y="147"/>
                      <a:pt x="1" y="146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0" y="153"/>
                      <a:pt x="10" y="153"/>
                      <a:pt x="10" y="153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Freeform 199">
                <a:extLst>
                  <a:ext uri="{FF2B5EF4-FFF2-40B4-BE49-F238E27FC236}">
                    <a16:creationId xmlns:a16="http://schemas.microsoft.com/office/drawing/2014/main" id="{1E039A38-9581-4114-892B-9686E94F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78513" y="-277813"/>
                <a:ext cx="101600" cy="96838"/>
              </a:xfrm>
              <a:custGeom>
                <a:avLst/>
                <a:gdLst>
                  <a:gd name="T0" fmla="*/ 9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9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9" y="0"/>
                    </a:moveTo>
                    <a:cubicBezTo>
                      <a:pt x="5" y="3"/>
                      <a:pt x="5" y="3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Freeform 200">
                <a:extLst>
                  <a:ext uri="{FF2B5EF4-FFF2-40B4-BE49-F238E27FC236}">
                    <a16:creationId xmlns:a16="http://schemas.microsoft.com/office/drawing/2014/main" id="{512079FD-9A90-48E8-8840-609D1B52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07075" y="-209550"/>
                <a:ext cx="98425" cy="100013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1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201">
                <a:extLst>
                  <a:ext uri="{FF2B5EF4-FFF2-40B4-BE49-F238E27FC236}">
                    <a16:creationId xmlns:a16="http://schemas.microsoft.com/office/drawing/2014/main" id="{5EDDAEC5-256E-4536-B3E7-41C71F58F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38813" y="-138113"/>
                <a:ext cx="101600" cy="96838"/>
              </a:xfrm>
              <a:custGeom>
                <a:avLst/>
                <a:gdLst>
                  <a:gd name="T0" fmla="*/ 8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8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202">
                <a:extLst>
                  <a:ext uri="{FF2B5EF4-FFF2-40B4-BE49-F238E27FC236}">
                    <a16:creationId xmlns:a16="http://schemas.microsoft.com/office/drawing/2014/main" id="{D1A7C4C9-06DC-426E-8D32-B5EC495C5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67375" y="-71438"/>
                <a:ext cx="96837" cy="101600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203">
                <a:extLst>
                  <a:ext uri="{FF2B5EF4-FFF2-40B4-BE49-F238E27FC236}">
                    <a16:creationId xmlns:a16="http://schemas.microsoft.com/office/drawing/2014/main" id="{111BD478-7887-41CF-83D0-C9078BCFC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0700" y="0"/>
                <a:ext cx="82550" cy="90488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7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204">
                <a:extLst>
                  <a:ext uri="{FF2B5EF4-FFF2-40B4-BE49-F238E27FC236}">
                    <a16:creationId xmlns:a16="http://schemas.microsoft.com/office/drawing/2014/main" id="{A194B3C8-AEA1-418E-B58C-17CED586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52387"/>
                <a:ext cx="34925" cy="38100"/>
              </a:xfrm>
              <a:custGeom>
                <a:avLst/>
                <a:gdLst>
                  <a:gd name="T0" fmla="*/ 6 w 9"/>
                  <a:gd name="T1" fmla="*/ 0 h 10"/>
                  <a:gd name="T2" fmla="*/ 2 w 9"/>
                  <a:gd name="T3" fmla="*/ 4 h 10"/>
                  <a:gd name="T4" fmla="*/ 2 w 9"/>
                  <a:gd name="T5" fmla="*/ 4 h 10"/>
                  <a:gd name="T6" fmla="*/ 0 w 9"/>
                  <a:gd name="T7" fmla="*/ 8 h 10"/>
                  <a:gd name="T8" fmla="*/ 0 w 9"/>
                  <a:gd name="T9" fmla="*/ 10 h 10"/>
                  <a:gd name="T10" fmla="*/ 1 w 9"/>
                  <a:gd name="T11" fmla="*/ 10 h 10"/>
                  <a:gd name="T12" fmla="*/ 5 w 9"/>
                  <a:gd name="T13" fmla="*/ 6 h 10"/>
                  <a:gd name="T14" fmla="*/ 9 w 9"/>
                  <a:gd name="T15" fmla="*/ 2 h 10"/>
                  <a:gd name="T16" fmla="*/ 6 w 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Oval 205">
                <a:extLst>
                  <a:ext uri="{FF2B5EF4-FFF2-40B4-BE49-F238E27FC236}">
                    <a16:creationId xmlns:a16="http://schemas.microsoft.com/office/drawing/2014/main" id="{B11C1578-8EC4-4FB2-9675-3934E34A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97400" y="293687"/>
                <a:ext cx="927100" cy="9271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Rectangle 206">
                <a:extLst>
                  <a:ext uri="{FF2B5EF4-FFF2-40B4-BE49-F238E27FC236}">
                    <a16:creationId xmlns:a16="http://schemas.microsoft.com/office/drawing/2014/main" id="{ADAD53C4-F5EE-4E3C-8FED-569855760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17925" y="976312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207">
                <a:extLst>
                  <a:ext uri="{FF2B5EF4-FFF2-40B4-BE49-F238E27FC236}">
                    <a16:creationId xmlns:a16="http://schemas.microsoft.com/office/drawing/2014/main" id="{6B8D93F5-6293-44E9-B681-C18A9747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65538" y="819150"/>
                <a:ext cx="1587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208">
                <a:extLst>
                  <a:ext uri="{FF2B5EF4-FFF2-40B4-BE49-F238E27FC236}">
                    <a16:creationId xmlns:a16="http://schemas.microsoft.com/office/drawing/2014/main" id="{BC186D15-2E2B-4909-ADA9-DE606A279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698500"/>
                <a:ext cx="19050" cy="11113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2 h 3"/>
                  <a:gd name="T6" fmla="*/ 5 w 5"/>
                  <a:gd name="T7" fmla="*/ 1 h 3"/>
                  <a:gd name="T8" fmla="*/ 3 w 5"/>
                  <a:gd name="T9" fmla="*/ 1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3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Rectangle 209">
                <a:extLst>
                  <a:ext uri="{FF2B5EF4-FFF2-40B4-BE49-F238E27FC236}">
                    <a16:creationId xmlns:a16="http://schemas.microsoft.com/office/drawing/2014/main" id="{228755B8-6B1D-4DA8-8EE2-6D2627E14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210">
                <a:extLst>
                  <a:ext uri="{FF2B5EF4-FFF2-40B4-BE49-F238E27FC236}">
                    <a16:creationId xmlns:a16="http://schemas.microsoft.com/office/drawing/2014/main" id="{5FB7FE12-337B-4E69-ADBD-CB2B8D04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8975" y="390525"/>
                <a:ext cx="88900" cy="115888"/>
              </a:xfrm>
              <a:custGeom>
                <a:avLst/>
                <a:gdLst>
                  <a:gd name="T0" fmla="*/ 7 w 24"/>
                  <a:gd name="T1" fmla="*/ 13 h 31"/>
                  <a:gd name="T2" fmla="*/ 6 w 24"/>
                  <a:gd name="T3" fmla="*/ 15 h 31"/>
                  <a:gd name="T4" fmla="*/ 7 w 24"/>
                  <a:gd name="T5" fmla="*/ 15 h 31"/>
                  <a:gd name="T6" fmla="*/ 6 w 24"/>
                  <a:gd name="T7" fmla="*/ 17 h 31"/>
                  <a:gd name="T8" fmla="*/ 8 w 24"/>
                  <a:gd name="T9" fmla="*/ 17 h 31"/>
                  <a:gd name="T10" fmla="*/ 5 w 24"/>
                  <a:gd name="T11" fmla="*/ 22 h 31"/>
                  <a:gd name="T12" fmla="*/ 4 w 24"/>
                  <a:gd name="T13" fmla="*/ 23 h 31"/>
                  <a:gd name="T14" fmla="*/ 4 w 24"/>
                  <a:gd name="T15" fmla="*/ 23 h 31"/>
                  <a:gd name="T16" fmla="*/ 2 w 24"/>
                  <a:gd name="T17" fmla="*/ 25 h 31"/>
                  <a:gd name="T18" fmla="*/ 1 w 24"/>
                  <a:gd name="T19" fmla="*/ 27 h 31"/>
                  <a:gd name="T20" fmla="*/ 2 w 24"/>
                  <a:gd name="T21" fmla="*/ 26 h 31"/>
                  <a:gd name="T22" fmla="*/ 2 w 24"/>
                  <a:gd name="T23" fmla="*/ 28 h 31"/>
                  <a:gd name="T24" fmla="*/ 5 w 24"/>
                  <a:gd name="T25" fmla="*/ 30 h 31"/>
                  <a:gd name="T26" fmla="*/ 8 w 24"/>
                  <a:gd name="T27" fmla="*/ 26 h 31"/>
                  <a:gd name="T28" fmla="*/ 9 w 24"/>
                  <a:gd name="T29" fmla="*/ 23 h 31"/>
                  <a:gd name="T30" fmla="*/ 10 w 24"/>
                  <a:gd name="T31" fmla="*/ 23 h 31"/>
                  <a:gd name="T32" fmla="*/ 13 w 24"/>
                  <a:gd name="T33" fmla="*/ 20 h 31"/>
                  <a:gd name="T34" fmla="*/ 12 w 24"/>
                  <a:gd name="T35" fmla="*/ 16 h 31"/>
                  <a:gd name="T36" fmla="*/ 15 w 24"/>
                  <a:gd name="T37" fmla="*/ 12 h 31"/>
                  <a:gd name="T38" fmla="*/ 15 w 24"/>
                  <a:gd name="T39" fmla="*/ 11 h 31"/>
                  <a:gd name="T40" fmla="*/ 21 w 24"/>
                  <a:gd name="T41" fmla="*/ 5 h 31"/>
                  <a:gd name="T42" fmla="*/ 20 w 24"/>
                  <a:gd name="T43" fmla="*/ 6 h 31"/>
                  <a:gd name="T44" fmla="*/ 24 w 24"/>
                  <a:gd name="T45" fmla="*/ 0 h 31"/>
                  <a:gd name="T46" fmla="*/ 24 w 24"/>
                  <a:gd name="T47" fmla="*/ 0 h 31"/>
                  <a:gd name="T48" fmla="*/ 15 w 24"/>
                  <a:gd name="T49" fmla="*/ 11 h 31"/>
                  <a:gd name="T50" fmla="*/ 16 w 24"/>
                  <a:gd name="T51" fmla="*/ 7 h 31"/>
                  <a:gd name="T52" fmla="*/ 11 w 24"/>
                  <a:gd name="T53" fmla="*/ 10 h 31"/>
                  <a:gd name="T54" fmla="*/ 14 w 24"/>
                  <a:gd name="T55" fmla="*/ 7 h 31"/>
                  <a:gd name="T56" fmla="*/ 7 w 24"/>
                  <a:gd name="T5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1">
                    <a:moveTo>
                      <a:pt x="7" y="13"/>
                    </a:moveTo>
                    <a:cubicBezTo>
                      <a:pt x="6" y="14"/>
                      <a:pt x="5" y="16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7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9" y="19"/>
                      <a:pt x="8" y="19"/>
                      <a:pt x="5" y="22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3"/>
                      <a:pt x="2" y="25"/>
                    </a:cubicBezTo>
                    <a:cubicBezTo>
                      <a:pt x="2" y="25"/>
                      <a:pt x="0" y="27"/>
                      <a:pt x="1" y="27"/>
                    </a:cubicBezTo>
                    <a:cubicBezTo>
                      <a:pt x="1" y="27"/>
                      <a:pt x="1" y="26"/>
                      <a:pt x="2" y="26"/>
                    </a:cubicBezTo>
                    <a:cubicBezTo>
                      <a:pt x="3" y="26"/>
                      <a:pt x="2" y="27"/>
                      <a:pt x="2" y="28"/>
                    </a:cubicBezTo>
                    <a:cubicBezTo>
                      <a:pt x="2" y="28"/>
                      <a:pt x="3" y="31"/>
                      <a:pt x="5" y="30"/>
                    </a:cubicBezTo>
                    <a:cubicBezTo>
                      <a:pt x="8" y="28"/>
                      <a:pt x="8" y="27"/>
                      <a:pt x="8" y="26"/>
                    </a:cubicBezTo>
                    <a:cubicBezTo>
                      <a:pt x="8" y="24"/>
                      <a:pt x="8" y="24"/>
                      <a:pt x="9" y="23"/>
                    </a:cubicBezTo>
                    <a:cubicBezTo>
                      <a:pt x="9" y="23"/>
                      <a:pt x="9" y="23"/>
                      <a:pt x="10" y="23"/>
                    </a:cubicBezTo>
                    <a:cubicBezTo>
                      <a:pt x="11" y="22"/>
                      <a:pt x="11" y="22"/>
                      <a:pt x="13" y="20"/>
                    </a:cubicBezTo>
                    <a:cubicBezTo>
                      <a:pt x="15" y="19"/>
                      <a:pt x="12" y="18"/>
                      <a:pt x="12" y="16"/>
                    </a:cubicBezTo>
                    <a:cubicBezTo>
                      <a:pt x="13" y="14"/>
                      <a:pt x="15" y="14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9"/>
                      <a:pt x="18" y="8"/>
                      <a:pt x="21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3"/>
                      <a:pt x="23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1"/>
                      <a:pt x="16" y="8"/>
                      <a:pt x="15" y="11"/>
                    </a:cubicBezTo>
                    <a:cubicBezTo>
                      <a:pt x="13" y="9"/>
                      <a:pt x="18" y="7"/>
                      <a:pt x="16" y="7"/>
                    </a:cubicBezTo>
                    <a:cubicBezTo>
                      <a:pt x="15" y="7"/>
                      <a:pt x="14" y="7"/>
                      <a:pt x="11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1" y="9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211">
                <a:extLst>
                  <a:ext uri="{FF2B5EF4-FFF2-40B4-BE49-F238E27FC236}">
                    <a16:creationId xmlns:a16="http://schemas.microsoft.com/office/drawing/2014/main" id="{AFA7E74B-474B-47F8-8905-41FF37993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3413" y="319087"/>
                <a:ext cx="161925" cy="90488"/>
              </a:xfrm>
              <a:custGeom>
                <a:avLst/>
                <a:gdLst>
                  <a:gd name="T0" fmla="*/ 2 w 43"/>
                  <a:gd name="T1" fmla="*/ 23 h 24"/>
                  <a:gd name="T2" fmla="*/ 8 w 43"/>
                  <a:gd name="T3" fmla="*/ 20 h 24"/>
                  <a:gd name="T4" fmla="*/ 6 w 43"/>
                  <a:gd name="T5" fmla="*/ 20 h 24"/>
                  <a:gd name="T6" fmla="*/ 5 w 43"/>
                  <a:gd name="T7" fmla="*/ 21 h 24"/>
                  <a:gd name="T8" fmla="*/ 5 w 43"/>
                  <a:gd name="T9" fmla="*/ 21 h 24"/>
                  <a:gd name="T10" fmla="*/ 12 w 43"/>
                  <a:gd name="T11" fmla="*/ 17 h 24"/>
                  <a:gd name="T12" fmla="*/ 19 w 43"/>
                  <a:gd name="T13" fmla="*/ 12 h 24"/>
                  <a:gd name="T14" fmla="*/ 22 w 43"/>
                  <a:gd name="T15" fmla="*/ 10 h 24"/>
                  <a:gd name="T16" fmla="*/ 35 w 43"/>
                  <a:gd name="T17" fmla="*/ 4 h 24"/>
                  <a:gd name="T18" fmla="*/ 33 w 43"/>
                  <a:gd name="T19" fmla="*/ 5 h 24"/>
                  <a:gd name="T20" fmla="*/ 33 w 43"/>
                  <a:gd name="T21" fmla="*/ 5 h 24"/>
                  <a:gd name="T22" fmla="*/ 41 w 43"/>
                  <a:gd name="T23" fmla="*/ 2 h 24"/>
                  <a:gd name="T24" fmla="*/ 42 w 43"/>
                  <a:gd name="T25" fmla="*/ 1 h 24"/>
                  <a:gd name="T26" fmla="*/ 41 w 43"/>
                  <a:gd name="T27" fmla="*/ 1 h 24"/>
                  <a:gd name="T28" fmla="*/ 43 w 43"/>
                  <a:gd name="T29" fmla="*/ 0 h 24"/>
                  <a:gd name="T30" fmla="*/ 40 w 43"/>
                  <a:gd name="T31" fmla="*/ 1 h 24"/>
                  <a:gd name="T32" fmla="*/ 42 w 43"/>
                  <a:gd name="T33" fmla="*/ 0 h 24"/>
                  <a:gd name="T34" fmla="*/ 41 w 43"/>
                  <a:gd name="T35" fmla="*/ 1 h 24"/>
                  <a:gd name="T36" fmla="*/ 38 w 43"/>
                  <a:gd name="T37" fmla="*/ 2 h 24"/>
                  <a:gd name="T38" fmla="*/ 40 w 43"/>
                  <a:gd name="T39" fmla="*/ 1 h 24"/>
                  <a:gd name="T40" fmla="*/ 32 w 43"/>
                  <a:gd name="T41" fmla="*/ 4 h 24"/>
                  <a:gd name="T42" fmla="*/ 34 w 43"/>
                  <a:gd name="T43" fmla="*/ 3 h 24"/>
                  <a:gd name="T44" fmla="*/ 31 w 43"/>
                  <a:gd name="T45" fmla="*/ 4 h 24"/>
                  <a:gd name="T46" fmla="*/ 31 w 43"/>
                  <a:gd name="T47" fmla="*/ 4 h 24"/>
                  <a:gd name="T48" fmla="*/ 27 w 43"/>
                  <a:gd name="T49" fmla="*/ 6 h 24"/>
                  <a:gd name="T50" fmla="*/ 27 w 43"/>
                  <a:gd name="T51" fmla="*/ 6 h 24"/>
                  <a:gd name="T52" fmla="*/ 25 w 43"/>
                  <a:gd name="T53" fmla="*/ 7 h 24"/>
                  <a:gd name="T54" fmla="*/ 25 w 43"/>
                  <a:gd name="T55" fmla="*/ 7 h 24"/>
                  <a:gd name="T56" fmla="*/ 23 w 43"/>
                  <a:gd name="T57" fmla="*/ 8 h 24"/>
                  <a:gd name="T58" fmla="*/ 24 w 43"/>
                  <a:gd name="T59" fmla="*/ 8 h 24"/>
                  <a:gd name="T60" fmla="*/ 22 w 43"/>
                  <a:gd name="T61" fmla="*/ 9 h 24"/>
                  <a:gd name="T62" fmla="*/ 22 w 43"/>
                  <a:gd name="T63" fmla="*/ 9 h 24"/>
                  <a:gd name="T64" fmla="*/ 13 w 43"/>
                  <a:gd name="T65" fmla="*/ 15 h 24"/>
                  <a:gd name="T66" fmla="*/ 12 w 43"/>
                  <a:gd name="T67" fmla="*/ 15 h 24"/>
                  <a:gd name="T68" fmla="*/ 11 w 43"/>
                  <a:gd name="T69" fmla="*/ 15 h 24"/>
                  <a:gd name="T70" fmla="*/ 13 w 43"/>
                  <a:gd name="T71" fmla="*/ 15 h 24"/>
                  <a:gd name="T72" fmla="*/ 6 w 43"/>
                  <a:gd name="T73" fmla="*/ 19 h 24"/>
                  <a:gd name="T74" fmla="*/ 7 w 43"/>
                  <a:gd name="T75" fmla="*/ 18 h 24"/>
                  <a:gd name="T76" fmla="*/ 5 w 43"/>
                  <a:gd name="T77" fmla="*/ 20 h 24"/>
                  <a:gd name="T78" fmla="*/ 5 w 43"/>
                  <a:gd name="T79" fmla="*/ 20 h 24"/>
                  <a:gd name="T80" fmla="*/ 0 w 43"/>
                  <a:gd name="T81" fmla="*/ 24 h 24"/>
                  <a:gd name="T82" fmla="*/ 2 w 43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24">
                    <a:moveTo>
                      <a:pt x="2" y="23"/>
                    </a:moveTo>
                    <a:cubicBezTo>
                      <a:pt x="5" y="22"/>
                      <a:pt x="5" y="22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19"/>
                      <a:pt x="10" y="18"/>
                      <a:pt x="12" y="17"/>
                    </a:cubicBezTo>
                    <a:cubicBezTo>
                      <a:pt x="12" y="17"/>
                      <a:pt x="16" y="14"/>
                      <a:pt x="19" y="12"/>
                    </a:cubicBezTo>
                    <a:cubicBezTo>
                      <a:pt x="20" y="12"/>
                      <a:pt x="20" y="12"/>
                      <a:pt x="22" y="10"/>
                    </a:cubicBezTo>
                    <a:cubicBezTo>
                      <a:pt x="26" y="8"/>
                      <a:pt x="31" y="6"/>
                      <a:pt x="35" y="4"/>
                    </a:cubicBezTo>
                    <a:cubicBezTo>
                      <a:pt x="35" y="4"/>
                      <a:pt x="35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41" y="2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3" y="0"/>
                    </a:cubicBezTo>
                    <a:cubicBezTo>
                      <a:pt x="42" y="1"/>
                      <a:pt x="42" y="1"/>
                      <a:pt x="40" y="1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38" y="2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40" y="1"/>
                      <a:pt x="37" y="2"/>
                      <a:pt x="32" y="4"/>
                    </a:cubicBezTo>
                    <a:cubicBezTo>
                      <a:pt x="33" y="4"/>
                      <a:pt x="33" y="4"/>
                      <a:pt x="34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29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19" y="11"/>
                      <a:pt x="15" y="13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1" y="16"/>
                      <a:pt x="9" y="18"/>
                      <a:pt x="6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9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2" y="23"/>
                      <a:pt x="0" y="24"/>
                    </a:cubicBezTo>
                    <a:cubicBezTo>
                      <a:pt x="1" y="24"/>
                      <a:pt x="1" y="23"/>
                      <a:pt x="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212">
                <a:extLst>
                  <a:ext uri="{FF2B5EF4-FFF2-40B4-BE49-F238E27FC236}">
                    <a16:creationId xmlns:a16="http://schemas.microsoft.com/office/drawing/2014/main" id="{830243A3-42EB-474D-84CE-4FD5195D7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5925" y="517525"/>
                <a:ext cx="79375" cy="90488"/>
              </a:xfrm>
              <a:custGeom>
                <a:avLst/>
                <a:gdLst>
                  <a:gd name="T0" fmla="*/ 4 w 21"/>
                  <a:gd name="T1" fmla="*/ 8 h 24"/>
                  <a:gd name="T2" fmla="*/ 7 w 21"/>
                  <a:gd name="T3" fmla="*/ 13 h 24"/>
                  <a:gd name="T4" fmla="*/ 10 w 21"/>
                  <a:gd name="T5" fmla="*/ 14 h 24"/>
                  <a:gd name="T6" fmla="*/ 10 w 21"/>
                  <a:gd name="T7" fmla="*/ 14 h 24"/>
                  <a:gd name="T8" fmla="*/ 10 w 21"/>
                  <a:gd name="T9" fmla="*/ 14 h 24"/>
                  <a:gd name="T10" fmla="*/ 10 w 21"/>
                  <a:gd name="T11" fmla="*/ 14 h 24"/>
                  <a:gd name="T12" fmla="*/ 10 w 21"/>
                  <a:gd name="T13" fmla="*/ 14 h 24"/>
                  <a:gd name="T14" fmla="*/ 10 w 21"/>
                  <a:gd name="T15" fmla="*/ 14 h 24"/>
                  <a:gd name="T16" fmla="*/ 10 w 21"/>
                  <a:gd name="T17" fmla="*/ 14 h 24"/>
                  <a:gd name="T18" fmla="*/ 10 w 21"/>
                  <a:gd name="T19" fmla="*/ 14 h 24"/>
                  <a:gd name="T20" fmla="*/ 10 w 21"/>
                  <a:gd name="T21" fmla="*/ 14 h 24"/>
                  <a:gd name="T22" fmla="*/ 12 w 21"/>
                  <a:gd name="T23" fmla="*/ 15 h 24"/>
                  <a:gd name="T24" fmla="*/ 9 w 21"/>
                  <a:gd name="T25" fmla="*/ 16 h 24"/>
                  <a:gd name="T26" fmla="*/ 9 w 21"/>
                  <a:gd name="T27" fmla="*/ 20 h 24"/>
                  <a:gd name="T28" fmla="*/ 10 w 21"/>
                  <a:gd name="T29" fmla="*/ 20 h 24"/>
                  <a:gd name="T30" fmla="*/ 9 w 21"/>
                  <a:gd name="T31" fmla="*/ 22 h 24"/>
                  <a:gd name="T32" fmla="*/ 8 w 21"/>
                  <a:gd name="T33" fmla="*/ 24 h 24"/>
                  <a:gd name="T34" fmla="*/ 11 w 21"/>
                  <a:gd name="T35" fmla="*/ 23 h 24"/>
                  <a:gd name="T36" fmla="*/ 12 w 21"/>
                  <a:gd name="T37" fmla="*/ 22 h 24"/>
                  <a:gd name="T38" fmla="*/ 13 w 21"/>
                  <a:gd name="T39" fmla="*/ 22 h 24"/>
                  <a:gd name="T40" fmla="*/ 17 w 21"/>
                  <a:gd name="T41" fmla="*/ 21 h 24"/>
                  <a:gd name="T42" fmla="*/ 19 w 21"/>
                  <a:gd name="T43" fmla="*/ 20 h 24"/>
                  <a:gd name="T44" fmla="*/ 21 w 21"/>
                  <a:gd name="T45" fmla="*/ 18 h 24"/>
                  <a:gd name="T46" fmla="*/ 21 w 21"/>
                  <a:gd name="T47" fmla="*/ 16 h 24"/>
                  <a:gd name="T48" fmla="*/ 19 w 21"/>
                  <a:gd name="T49" fmla="*/ 15 h 24"/>
                  <a:gd name="T50" fmla="*/ 18 w 21"/>
                  <a:gd name="T51" fmla="*/ 14 h 24"/>
                  <a:gd name="T52" fmla="*/ 16 w 21"/>
                  <a:gd name="T53" fmla="*/ 12 h 24"/>
                  <a:gd name="T54" fmla="*/ 15 w 21"/>
                  <a:gd name="T55" fmla="*/ 11 h 24"/>
                  <a:gd name="T56" fmla="*/ 15 w 21"/>
                  <a:gd name="T57" fmla="*/ 11 h 24"/>
                  <a:gd name="T58" fmla="*/ 14 w 21"/>
                  <a:gd name="T59" fmla="*/ 10 h 24"/>
                  <a:gd name="T60" fmla="*/ 13 w 21"/>
                  <a:gd name="T61" fmla="*/ 8 h 24"/>
                  <a:gd name="T62" fmla="*/ 13 w 21"/>
                  <a:gd name="T63" fmla="*/ 7 h 24"/>
                  <a:gd name="T64" fmla="*/ 12 w 21"/>
                  <a:gd name="T65" fmla="*/ 5 h 24"/>
                  <a:gd name="T66" fmla="*/ 10 w 21"/>
                  <a:gd name="T67" fmla="*/ 5 h 24"/>
                  <a:gd name="T68" fmla="*/ 12 w 21"/>
                  <a:gd name="T69" fmla="*/ 3 h 24"/>
                  <a:gd name="T70" fmla="*/ 12 w 21"/>
                  <a:gd name="T71" fmla="*/ 2 h 24"/>
                  <a:gd name="T72" fmla="*/ 13 w 21"/>
                  <a:gd name="T73" fmla="*/ 1 h 24"/>
                  <a:gd name="T74" fmla="*/ 14 w 21"/>
                  <a:gd name="T75" fmla="*/ 0 h 24"/>
                  <a:gd name="T76" fmla="*/ 13 w 21"/>
                  <a:gd name="T77" fmla="*/ 0 h 24"/>
                  <a:gd name="T78" fmla="*/ 13 w 21"/>
                  <a:gd name="T79" fmla="*/ 0 h 24"/>
                  <a:gd name="T80" fmla="*/ 12 w 21"/>
                  <a:gd name="T81" fmla="*/ 1 h 24"/>
                  <a:gd name="T82" fmla="*/ 10 w 21"/>
                  <a:gd name="T83" fmla="*/ 1 h 24"/>
                  <a:gd name="T84" fmla="*/ 10 w 21"/>
                  <a:gd name="T85" fmla="*/ 2 h 24"/>
                  <a:gd name="T86" fmla="*/ 8 w 21"/>
                  <a:gd name="T87" fmla="*/ 3 h 24"/>
                  <a:gd name="T88" fmla="*/ 7 w 21"/>
                  <a:gd name="T89" fmla="*/ 4 h 24"/>
                  <a:gd name="T90" fmla="*/ 6 w 21"/>
                  <a:gd name="T91" fmla="*/ 4 h 24"/>
                  <a:gd name="T92" fmla="*/ 5 w 21"/>
                  <a:gd name="T93" fmla="*/ 4 h 24"/>
                  <a:gd name="T94" fmla="*/ 3 w 21"/>
                  <a:gd name="T95" fmla="*/ 8 h 24"/>
                  <a:gd name="T96" fmla="*/ 4 w 21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4">
                    <a:moveTo>
                      <a:pt x="4" y="8"/>
                    </a:moveTo>
                    <a:cubicBezTo>
                      <a:pt x="4" y="8"/>
                      <a:pt x="7" y="13"/>
                      <a:pt x="7" y="13"/>
                    </a:cubicBezTo>
                    <a:cubicBezTo>
                      <a:pt x="8" y="14"/>
                      <a:pt x="8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2" y="15"/>
                    </a:cubicBezTo>
                    <a:cubicBezTo>
                      <a:pt x="11" y="16"/>
                      <a:pt x="9" y="15"/>
                      <a:pt x="9" y="16"/>
                    </a:cubicBezTo>
                    <a:cubicBezTo>
                      <a:pt x="8" y="18"/>
                      <a:pt x="8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1" y="16"/>
                      <a:pt x="20" y="16"/>
                      <a:pt x="19" y="15"/>
                    </a:cubicBezTo>
                    <a:cubicBezTo>
                      <a:pt x="19" y="15"/>
                      <a:pt x="18" y="15"/>
                      <a:pt x="18" y="14"/>
                    </a:cubicBezTo>
                    <a:cubicBezTo>
                      <a:pt x="17" y="13"/>
                      <a:pt x="16" y="13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2" y="8"/>
                      <a:pt x="12" y="8"/>
                      <a:pt x="13" y="7"/>
                    </a:cubicBezTo>
                    <a:cubicBezTo>
                      <a:pt x="13" y="7"/>
                      <a:pt x="16" y="4"/>
                      <a:pt x="12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4"/>
                      <a:pt x="12" y="4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5" y="1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2" y="6"/>
                      <a:pt x="3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213">
                <a:extLst>
                  <a:ext uri="{FF2B5EF4-FFF2-40B4-BE49-F238E27FC236}">
                    <a16:creationId xmlns:a16="http://schemas.microsoft.com/office/drawing/2014/main" id="{5E654169-45A3-4BA4-B9C3-A750E7EF1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65638" y="417512"/>
                <a:ext cx="14287" cy="14288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3" y="1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Freeform 214">
                <a:extLst>
                  <a:ext uri="{FF2B5EF4-FFF2-40B4-BE49-F238E27FC236}">
                    <a16:creationId xmlns:a16="http://schemas.microsoft.com/office/drawing/2014/main" id="{38F72E7B-A3D4-4E0B-8140-195D0F14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18025" y="465137"/>
                <a:ext cx="19050" cy="269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3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5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Freeform 215">
                <a:extLst>
                  <a:ext uri="{FF2B5EF4-FFF2-40B4-BE49-F238E27FC236}">
                    <a16:creationId xmlns:a16="http://schemas.microsoft.com/office/drawing/2014/main" id="{C03940B4-A915-4D27-9219-93B3A910B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2275" y="558800"/>
                <a:ext cx="33337" cy="42863"/>
              </a:xfrm>
              <a:custGeom>
                <a:avLst/>
                <a:gdLst>
                  <a:gd name="T0" fmla="*/ 2 w 9"/>
                  <a:gd name="T1" fmla="*/ 10 h 11"/>
                  <a:gd name="T2" fmla="*/ 2 w 9"/>
                  <a:gd name="T3" fmla="*/ 11 h 11"/>
                  <a:gd name="T4" fmla="*/ 5 w 9"/>
                  <a:gd name="T5" fmla="*/ 11 h 11"/>
                  <a:gd name="T6" fmla="*/ 6 w 9"/>
                  <a:gd name="T7" fmla="*/ 9 h 11"/>
                  <a:gd name="T8" fmla="*/ 8 w 9"/>
                  <a:gd name="T9" fmla="*/ 8 h 11"/>
                  <a:gd name="T10" fmla="*/ 9 w 9"/>
                  <a:gd name="T11" fmla="*/ 7 h 11"/>
                  <a:gd name="T12" fmla="*/ 9 w 9"/>
                  <a:gd name="T13" fmla="*/ 6 h 11"/>
                  <a:gd name="T14" fmla="*/ 9 w 9"/>
                  <a:gd name="T15" fmla="*/ 6 h 11"/>
                  <a:gd name="T16" fmla="*/ 9 w 9"/>
                  <a:gd name="T17" fmla="*/ 4 h 11"/>
                  <a:gd name="T18" fmla="*/ 8 w 9"/>
                  <a:gd name="T19" fmla="*/ 3 h 11"/>
                  <a:gd name="T20" fmla="*/ 8 w 9"/>
                  <a:gd name="T21" fmla="*/ 3 h 11"/>
                  <a:gd name="T22" fmla="*/ 7 w 9"/>
                  <a:gd name="T23" fmla="*/ 1 h 11"/>
                  <a:gd name="T24" fmla="*/ 5 w 9"/>
                  <a:gd name="T25" fmla="*/ 1 h 11"/>
                  <a:gd name="T26" fmla="*/ 4 w 9"/>
                  <a:gd name="T27" fmla="*/ 2 h 11"/>
                  <a:gd name="T28" fmla="*/ 3 w 9"/>
                  <a:gd name="T29" fmla="*/ 2 h 11"/>
                  <a:gd name="T30" fmla="*/ 2 w 9"/>
                  <a:gd name="T31" fmla="*/ 3 h 11"/>
                  <a:gd name="T32" fmla="*/ 1 w 9"/>
                  <a:gd name="T33" fmla="*/ 3 h 11"/>
                  <a:gd name="T34" fmla="*/ 1 w 9"/>
                  <a:gd name="T35" fmla="*/ 4 h 11"/>
                  <a:gd name="T36" fmla="*/ 2 w 9"/>
                  <a:gd name="T37" fmla="*/ 6 h 11"/>
                  <a:gd name="T38" fmla="*/ 2 w 9"/>
                  <a:gd name="T39" fmla="*/ 6 h 11"/>
                  <a:gd name="T40" fmla="*/ 1 w 9"/>
                  <a:gd name="T41" fmla="*/ 7 h 11"/>
                  <a:gd name="T42" fmla="*/ 0 w 9"/>
                  <a:gd name="T43" fmla="*/ 8 h 11"/>
                  <a:gd name="T44" fmla="*/ 1 w 9"/>
                  <a:gd name="T45" fmla="*/ 9 h 11"/>
                  <a:gd name="T46" fmla="*/ 2 w 9"/>
                  <a:gd name="T4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1">
                    <a:moveTo>
                      <a:pt x="2" y="1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9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 216">
                <a:extLst>
                  <a:ext uri="{FF2B5EF4-FFF2-40B4-BE49-F238E27FC236}">
                    <a16:creationId xmlns:a16="http://schemas.microsoft.com/office/drawing/2014/main" id="{12210DA3-9CEC-465C-97B8-47440115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05338" y="450850"/>
                <a:ext cx="401637" cy="754063"/>
              </a:xfrm>
              <a:custGeom>
                <a:avLst/>
                <a:gdLst>
                  <a:gd name="T0" fmla="*/ 85 w 107"/>
                  <a:gd name="T1" fmla="*/ 188 h 201"/>
                  <a:gd name="T2" fmla="*/ 82 w 107"/>
                  <a:gd name="T3" fmla="*/ 185 h 201"/>
                  <a:gd name="T4" fmla="*/ 82 w 107"/>
                  <a:gd name="T5" fmla="*/ 183 h 201"/>
                  <a:gd name="T6" fmla="*/ 80 w 107"/>
                  <a:gd name="T7" fmla="*/ 179 h 201"/>
                  <a:gd name="T8" fmla="*/ 80 w 107"/>
                  <a:gd name="T9" fmla="*/ 173 h 201"/>
                  <a:gd name="T10" fmla="*/ 80 w 107"/>
                  <a:gd name="T11" fmla="*/ 155 h 201"/>
                  <a:gd name="T12" fmla="*/ 76 w 107"/>
                  <a:gd name="T13" fmla="*/ 139 h 201"/>
                  <a:gd name="T14" fmla="*/ 61 w 107"/>
                  <a:gd name="T15" fmla="*/ 135 h 201"/>
                  <a:gd name="T16" fmla="*/ 51 w 107"/>
                  <a:gd name="T17" fmla="*/ 128 h 201"/>
                  <a:gd name="T18" fmla="*/ 27 w 107"/>
                  <a:gd name="T19" fmla="*/ 125 h 201"/>
                  <a:gd name="T20" fmla="*/ 23 w 107"/>
                  <a:gd name="T21" fmla="*/ 129 h 201"/>
                  <a:gd name="T22" fmla="*/ 13 w 107"/>
                  <a:gd name="T23" fmla="*/ 116 h 201"/>
                  <a:gd name="T24" fmla="*/ 10 w 107"/>
                  <a:gd name="T25" fmla="*/ 113 h 201"/>
                  <a:gd name="T26" fmla="*/ 6 w 107"/>
                  <a:gd name="T27" fmla="*/ 102 h 201"/>
                  <a:gd name="T28" fmla="*/ 12 w 107"/>
                  <a:gd name="T29" fmla="*/ 102 h 201"/>
                  <a:gd name="T30" fmla="*/ 16 w 107"/>
                  <a:gd name="T31" fmla="*/ 81 h 201"/>
                  <a:gd name="T32" fmla="*/ 23 w 107"/>
                  <a:gd name="T33" fmla="*/ 68 h 201"/>
                  <a:gd name="T34" fmla="*/ 30 w 107"/>
                  <a:gd name="T35" fmla="*/ 60 h 201"/>
                  <a:gd name="T36" fmla="*/ 25 w 107"/>
                  <a:gd name="T37" fmla="*/ 61 h 201"/>
                  <a:gd name="T38" fmla="*/ 24 w 107"/>
                  <a:gd name="T39" fmla="*/ 53 h 201"/>
                  <a:gd name="T40" fmla="*/ 27 w 107"/>
                  <a:gd name="T41" fmla="*/ 53 h 201"/>
                  <a:gd name="T42" fmla="*/ 30 w 107"/>
                  <a:gd name="T43" fmla="*/ 56 h 201"/>
                  <a:gd name="T44" fmla="*/ 35 w 107"/>
                  <a:gd name="T45" fmla="*/ 59 h 201"/>
                  <a:gd name="T46" fmla="*/ 36 w 107"/>
                  <a:gd name="T47" fmla="*/ 52 h 201"/>
                  <a:gd name="T48" fmla="*/ 36 w 107"/>
                  <a:gd name="T49" fmla="*/ 41 h 201"/>
                  <a:gd name="T50" fmla="*/ 32 w 107"/>
                  <a:gd name="T51" fmla="*/ 27 h 201"/>
                  <a:gd name="T52" fmla="*/ 30 w 107"/>
                  <a:gd name="T53" fmla="*/ 30 h 201"/>
                  <a:gd name="T54" fmla="*/ 26 w 107"/>
                  <a:gd name="T55" fmla="*/ 31 h 201"/>
                  <a:gd name="T56" fmla="*/ 27 w 107"/>
                  <a:gd name="T57" fmla="*/ 27 h 201"/>
                  <a:gd name="T58" fmla="*/ 26 w 107"/>
                  <a:gd name="T59" fmla="*/ 24 h 201"/>
                  <a:gd name="T60" fmla="*/ 25 w 107"/>
                  <a:gd name="T61" fmla="*/ 24 h 201"/>
                  <a:gd name="T62" fmla="*/ 22 w 107"/>
                  <a:gd name="T63" fmla="*/ 26 h 201"/>
                  <a:gd name="T64" fmla="*/ 20 w 107"/>
                  <a:gd name="T65" fmla="*/ 30 h 201"/>
                  <a:gd name="T66" fmla="*/ 20 w 107"/>
                  <a:gd name="T67" fmla="*/ 31 h 201"/>
                  <a:gd name="T68" fmla="*/ 18 w 107"/>
                  <a:gd name="T69" fmla="*/ 40 h 201"/>
                  <a:gd name="T70" fmla="*/ 13 w 107"/>
                  <a:gd name="T71" fmla="*/ 47 h 201"/>
                  <a:gd name="T72" fmla="*/ 10 w 107"/>
                  <a:gd name="T73" fmla="*/ 42 h 201"/>
                  <a:gd name="T74" fmla="*/ 10 w 107"/>
                  <a:gd name="T75" fmla="*/ 39 h 201"/>
                  <a:gd name="T76" fmla="*/ 18 w 107"/>
                  <a:gd name="T77" fmla="*/ 25 h 201"/>
                  <a:gd name="T78" fmla="*/ 22 w 107"/>
                  <a:gd name="T79" fmla="*/ 23 h 201"/>
                  <a:gd name="T80" fmla="*/ 31 w 107"/>
                  <a:gd name="T81" fmla="*/ 6 h 201"/>
                  <a:gd name="T82" fmla="*/ 29 w 107"/>
                  <a:gd name="T83" fmla="*/ 6 h 201"/>
                  <a:gd name="T84" fmla="*/ 28 w 107"/>
                  <a:gd name="T85" fmla="*/ 7 h 201"/>
                  <a:gd name="T86" fmla="*/ 29 w 107"/>
                  <a:gd name="T87" fmla="*/ 4 h 201"/>
                  <a:gd name="T88" fmla="*/ 27 w 107"/>
                  <a:gd name="T89" fmla="*/ 6 h 201"/>
                  <a:gd name="T90" fmla="*/ 21 w 107"/>
                  <a:gd name="T91" fmla="*/ 14 h 201"/>
                  <a:gd name="T92" fmla="*/ 4 w 107"/>
                  <a:gd name="T93" fmla="*/ 53 h 201"/>
                  <a:gd name="T94" fmla="*/ 3 w 107"/>
                  <a:gd name="T95" fmla="*/ 108 h 201"/>
                  <a:gd name="T96" fmla="*/ 8 w 107"/>
                  <a:gd name="T97" fmla="*/ 122 h 201"/>
                  <a:gd name="T98" fmla="*/ 11 w 107"/>
                  <a:gd name="T99" fmla="*/ 124 h 201"/>
                  <a:gd name="T100" fmla="*/ 15 w 107"/>
                  <a:gd name="T101" fmla="*/ 127 h 201"/>
                  <a:gd name="T102" fmla="*/ 21 w 107"/>
                  <a:gd name="T103" fmla="*/ 131 h 201"/>
                  <a:gd name="T104" fmla="*/ 23 w 107"/>
                  <a:gd name="T105" fmla="*/ 132 h 201"/>
                  <a:gd name="T106" fmla="*/ 24 w 107"/>
                  <a:gd name="T107" fmla="*/ 129 h 201"/>
                  <a:gd name="T108" fmla="*/ 29 w 107"/>
                  <a:gd name="T109" fmla="*/ 142 h 201"/>
                  <a:gd name="T110" fmla="*/ 53 w 107"/>
                  <a:gd name="T111" fmla="*/ 163 h 201"/>
                  <a:gd name="T112" fmla="*/ 107 w 107"/>
                  <a:gd name="T113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201">
                    <a:moveTo>
                      <a:pt x="96" y="195"/>
                    </a:moveTo>
                    <a:cubicBezTo>
                      <a:pt x="95" y="195"/>
                      <a:pt x="94" y="194"/>
                      <a:pt x="93" y="193"/>
                    </a:cubicBezTo>
                    <a:cubicBezTo>
                      <a:pt x="91" y="192"/>
                      <a:pt x="88" y="193"/>
                      <a:pt x="87" y="190"/>
                    </a:cubicBezTo>
                    <a:cubicBezTo>
                      <a:pt x="87" y="189"/>
                      <a:pt x="86" y="188"/>
                      <a:pt x="85" y="188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4" y="187"/>
                      <a:pt x="83" y="186"/>
                      <a:pt x="82" y="186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3" y="185"/>
                      <a:pt x="83" y="185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3"/>
                      <a:pt x="82" y="183"/>
                      <a:pt x="82" y="183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3" y="182"/>
                      <a:pt x="81" y="180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1" y="178"/>
                      <a:pt x="81" y="178"/>
                      <a:pt x="81" y="178"/>
                    </a:cubicBezTo>
                    <a:cubicBezTo>
                      <a:pt x="80" y="177"/>
                      <a:pt x="80" y="177"/>
                      <a:pt x="81" y="177"/>
                    </a:cubicBezTo>
                    <a:cubicBezTo>
                      <a:pt x="79" y="174"/>
                      <a:pt x="79" y="174"/>
                      <a:pt x="80" y="173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69"/>
                      <a:pt x="75" y="167"/>
                      <a:pt x="77" y="163"/>
                    </a:cubicBezTo>
                    <a:cubicBezTo>
                      <a:pt x="78" y="162"/>
                      <a:pt x="80" y="162"/>
                      <a:pt x="80" y="160"/>
                    </a:cubicBezTo>
                    <a:cubicBezTo>
                      <a:pt x="80" y="159"/>
                      <a:pt x="81" y="159"/>
                      <a:pt x="80" y="158"/>
                    </a:cubicBezTo>
                    <a:cubicBezTo>
                      <a:pt x="80" y="155"/>
                      <a:pt x="80" y="155"/>
                      <a:pt x="80" y="155"/>
                    </a:cubicBezTo>
                    <a:cubicBezTo>
                      <a:pt x="79" y="153"/>
                      <a:pt x="78" y="152"/>
                      <a:pt x="78" y="151"/>
                    </a:cubicBezTo>
                    <a:cubicBezTo>
                      <a:pt x="77" y="150"/>
                      <a:pt x="77" y="150"/>
                      <a:pt x="78" y="149"/>
                    </a:cubicBezTo>
                    <a:cubicBezTo>
                      <a:pt x="78" y="148"/>
                      <a:pt x="79" y="145"/>
                      <a:pt x="79" y="144"/>
                    </a:cubicBezTo>
                    <a:cubicBezTo>
                      <a:pt x="79" y="143"/>
                      <a:pt x="77" y="139"/>
                      <a:pt x="76" y="139"/>
                    </a:cubicBezTo>
                    <a:cubicBezTo>
                      <a:pt x="74" y="138"/>
                      <a:pt x="73" y="137"/>
                      <a:pt x="71" y="136"/>
                    </a:cubicBezTo>
                    <a:cubicBezTo>
                      <a:pt x="71" y="136"/>
                      <a:pt x="71" y="136"/>
                      <a:pt x="71" y="136"/>
                    </a:cubicBezTo>
                    <a:cubicBezTo>
                      <a:pt x="69" y="136"/>
                      <a:pt x="68" y="137"/>
                      <a:pt x="66" y="137"/>
                    </a:cubicBezTo>
                    <a:cubicBezTo>
                      <a:pt x="64" y="137"/>
                      <a:pt x="63" y="135"/>
                      <a:pt x="61" y="135"/>
                    </a:cubicBezTo>
                    <a:cubicBezTo>
                      <a:pt x="60" y="135"/>
                      <a:pt x="60" y="135"/>
                      <a:pt x="60" y="135"/>
                    </a:cubicBezTo>
                    <a:cubicBezTo>
                      <a:pt x="56" y="135"/>
                      <a:pt x="56" y="135"/>
                      <a:pt x="55" y="132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29"/>
                      <a:pt x="52" y="129"/>
                      <a:pt x="51" y="128"/>
                    </a:cubicBezTo>
                    <a:cubicBezTo>
                      <a:pt x="49" y="128"/>
                      <a:pt x="47" y="128"/>
                      <a:pt x="45" y="128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1" y="124"/>
                      <a:pt x="31" y="124"/>
                      <a:pt x="28" y="123"/>
                    </a:cubicBezTo>
                    <a:cubicBezTo>
                      <a:pt x="27" y="123"/>
                      <a:pt x="27" y="123"/>
                      <a:pt x="27" y="125"/>
                    </a:cubicBezTo>
                    <a:cubicBezTo>
                      <a:pt x="26" y="125"/>
                      <a:pt x="25" y="126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1" y="129"/>
                      <a:pt x="21" y="129"/>
                      <a:pt x="18" y="120"/>
                    </a:cubicBezTo>
                    <a:cubicBezTo>
                      <a:pt x="16" y="120"/>
                      <a:pt x="16" y="120"/>
                      <a:pt x="15" y="121"/>
                    </a:cubicBezTo>
                    <a:cubicBezTo>
                      <a:pt x="13" y="120"/>
                      <a:pt x="13" y="117"/>
                      <a:pt x="13" y="116"/>
                    </a:cubicBezTo>
                    <a:cubicBezTo>
                      <a:pt x="12" y="112"/>
                      <a:pt x="12" y="112"/>
                      <a:pt x="11" y="110"/>
                    </a:cubicBezTo>
                    <a:cubicBezTo>
                      <a:pt x="11" y="111"/>
                      <a:pt x="11" y="111"/>
                      <a:pt x="11" y="113"/>
                    </a:cubicBezTo>
                    <a:cubicBezTo>
                      <a:pt x="11" y="113"/>
                      <a:pt x="11" y="113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5"/>
                      <a:pt x="11" y="117"/>
                      <a:pt x="11" y="119"/>
                    </a:cubicBezTo>
                    <a:cubicBezTo>
                      <a:pt x="7" y="119"/>
                      <a:pt x="5" y="104"/>
                      <a:pt x="5" y="104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9"/>
                    </a:cubicBezTo>
                    <a:cubicBezTo>
                      <a:pt x="10" y="99"/>
                      <a:pt x="12" y="102"/>
                      <a:pt x="12" y="102"/>
                    </a:cubicBezTo>
                    <a:cubicBezTo>
                      <a:pt x="12" y="103"/>
                      <a:pt x="13" y="105"/>
                      <a:pt x="14" y="106"/>
                    </a:cubicBezTo>
                    <a:cubicBezTo>
                      <a:pt x="15" y="106"/>
                      <a:pt x="15" y="106"/>
                      <a:pt x="13" y="98"/>
                    </a:cubicBezTo>
                    <a:cubicBezTo>
                      <a:pt x="12" y="95"/>
                      <a:pt x="14" y="92"/>
                      <a:pt x="14" y="90"/>
                    </a:cubicBezTo>
                    <a:cubicBezTo>
                      <a:pt x="15" y="87"/>
                      <a:pt x="16" y="84"/>
                      <a:pt x="16" y="81"/>
                    </a:cubicBezTo>
                    <a:cubicBezTo>
                      <a:pt x="16" y="80"/>
                      <a:pt x="16" y="80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5" y="66"/>
                      <a:pt x="23" y="66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8"/>
                      <a:pt x="30" y="63"/>
                      <a:pt x="30" y="63"/>
                    </a:cubicBezTo>
                    <a:cubicBezTo>
                      <a:pt x="31" y="61"/>
                      <a:pt x="30" y="59"/>
                      <a:pt x="30" y="5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1"/>
                      <a:pt x="29" y="61"/>
                    </a:cubicBezTo>
                    <a:cubicBezTo>
                      <a:pt x="28" y="61"/>
                      <a:pt x="28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5" y="61"/>
                      <a:pt x="25" y="61"/>
                    </a:cubicBezTo>
                    <a:cubicBezTo>
                      <a:pt x="25" y="60"/>
                      <a:pt x="26" y="58"/>
                      <a:pt x="26" y="57"/>
                    </a:cubicBezTo>
                    <a:cubicBezTo>
                      <a:pt x="26" y="56"/>
                      <a:pt x="26" y="56"/>
                      <a:pt x="26" y="55"/>
                    </a:cubicBezTo>
                    <a:cubicBezTo>
                      <a:pt x="24" y="56"/>
                      <a:pt x="24" y="56"/>
                      <a:pt x="20" y="61"/>
                    </a:cubicBezTo>
                    <a:cubicBezTo>
                      <a:pt x="18" y="57"/>
                      <a:pt x="24" y="56"/>
                      <a:pt x="24" y="53"/>
                    </a:cubicBezTo>
                    <a:cubicBezTo>
                      <a:pt x="26" y="53"/>
                      <a:pt x="26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3" y="52"/>
                      <a:pt x="31" y="53"/>
                      <a:pt x="30" y="56"/>
                    </a:cubicBezTo>
                    <a:cubicBezTo>
                      <a:pt x="30" y="56"/>
                      <a:pt x="30" y="56"/>
                      <a:pt x="32" y="58"/>
                    </a:cubicBezTo>
                    <a:cubicBezTo>
                      <a:pt x="32" y="58"/>
                      <a:pt x="33" y="57"/>
                      <a:pt x="34" y="57"/>
                    </a:cubicBezTo>
                    <a:cubicBezTo>
                      <a:pt x="34" y="58"/>
                      <a:pt x="35" y="58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55"/>
                      <a:pt x="39" y="52"/>
                      <a:pt x="36" y="52"/>
                    </a:cubicBezTo>
                    <a:cubicBezTo>
                      <a:pt x="35" y="52"/>
                      <a:pt x="35" y="52"/>
                      <a:pt x="37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6" y="41"/>
                      <a:pt x="36" y="41"/>
                    </a:cubicBezTo>
                    <a:cubicBezTo>
                      <a:pt x="32" y="39"/>
                      <a:pt x="32" y="39"/>
                      <a:pt x="32" y="38"/>
                    </a:cubicBezTo>
                    <a:cubicBezTo>
                      <a:pt x="31" y="35"/>
                      <a:pt x="32" y="32"/>
                      <a:pt x="31" y="30"/>
                    </a:cubicBezTo>
                    <a:cubicBezTo>
                      <a:pt x="31" y="30"/>
                      <a:pt x="31" y="30"/>
                      <a:pt x="32" y="28"/>
                    </a:cubicBezTo>
                    <a:cubicBezTo>
                      <a:pt x="32" y="27"/>
                      <a:pt x="32" y="26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6" y="33"/>
                      <a:pt x="26" y="33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5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5"/>
                      <a:pt x="24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7"/>
                      <a:pt x="21" y="27"/>
                      <a:pt x="21" y="29"/>
                    </a:cubicBezTo>
                    <a:cubicBezTo>
                      <a:pt x="20" y="29"/>
                      <a:pt x="20" y="29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19" y="33"/>
                      <a:pt x="19" y="33"/>
                    </a:cubicBezTo>
                    <a:cubicBezTo>
                      <a:pt x="18" y="34"/>
                      <a:pt x="18" y="35"/>
                      <a:pt x="18" y="36"/>
                    </a:cubicBezTo>
                    <a:cubicBezTo>
                      <a:pt x="19" y="38"/>
                      <a:pt x="18" y="40"/>
                      <a:pt x="18" y="40"/>
                    </a:cubicBezTo>
                    <a:cubicBezTo>
                      <a:pt x="18" y="42"/>
                      <a:pt x="15" y="43"/>
                      <a:pt x="15" y="46"/>
                    </a:cubicBezTo>
                    <a:cubicBezTo>
                      <a:pt x="14" y="48"/>
                      <a:pt x="15" y="51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53"/>
                      <a:pt x="13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6"/>
                      <a:pt x="11" y="46"/>
                      <a:pt x="11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7"/>
                    </a:cubicBezTo>
                    <a:cubicBezTo>
                      <a:pt x="13" y="31"/>
                      <a:pt x="19" y="21"/>
                      <a:pt x="21" y="19"/>
                    </a:cubicBezTo>
                    <a:cubicBezTo>
                      <a:pt x="21" y="21"/>
                      <a:pt x="19" y="23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20" y="25"/>
                      <a:pt x="20" y="23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3" y="21"/>
                      <a:pt x="21" y="16"/>
                      <a:pt x="23" y="18"/>
                    </a:cubicBezTo>
                    <a:cubicBezTo>
                      <a:pt x="24" y="17"/>
                      <a:pt x="24" y="15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6" y="10"/>
                    </a:cubicBezTo>
                    <a:cubicBezTo>
                      <a:pt x="26" y="10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5" y="11"/>
                    </a:cubicBezTo>
                    <a:cubicBezTo>
                      <a:pt x="25" y="10"/>
                      <a:pt x="25" y="10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1" y="1"/>
                      <a:pt x="30" y="3"/>
                      <a:pt x="29" y="4"/>
                    </a:cubicBezTo>
                    <a:cubicBezTo>
                      <a:pt x="28" y="5"/>
                      <a:pt x="28" y="5"/>
                      <a:pt x="27" y="6"/>
                    </a:cubicBezTo>
                    <a:cubicBezTo>
                      <a:pt x="26" y="7"/>
                      <a:pt x="25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19" y="18"/>
                    </a:cubicBezTo>
                    <a:cubicBezTo>
                      <a:pt x="12" y="28"/>
                      <a:pt x="12" y="29"/>
                      <a:pt x="10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4"/>
                      <a:pt x="5" y="49"/>
                      <a:pt x="4" y="53"/>
                    </a:cubicBezTo>
                    <a:cubicBezTo>
                      <a:pt x="1" y="66"/>
                      <a:pt x="1" y="66"/>
                      <a:pt x="0" y="73"/>
                    </a:cubicBezTo>
                    <a:cubicBezTo>
                      <a:pt x="0" y="86"/>
                      <a:pt x="0" y="86"/>
                      <a:pt x="0" y="93"/>
                    </a:cubicBezTo>
                    <a:cubicBezTo>
                      <a:pt x="1" y="97"/>
                      <a:pt x="2" y="103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9"/>
                      <a:pt x="3" y="109"/>
                      <a:pt x="5" y="114"/>
                    </a:cubicBezTo>
                    <a:cubicBezTo>
                      <a:pt x="5" y="116"/>
                      <a:pt x="6" y="117"/>
                      <a:pt x="6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7" y="120"/>
                      <a:pt x="7" y="120"/>
                      <a:pt x="8" y="12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8" y="123"/>
                      <a:pt x="8" y="123"/>
                      <a:pt x="9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2" y="124"/>
                      <a:pt x="12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3" y="124"/>
                      <a:pt x="13" y="124"/>
                      <a:pt x="15" y="127"/>
                    </a:cubicBezTo>
                    <a:cubicBezTo>
                      <a:pt x="16" y="127"/>
                      <a:pt x="16" y="127"/>
                      <a:pt x="15" y="125"/>
                    </a:cubicBezTo>
                    <a:cubicBezTo>
                      <a:pt x="17" y="127"/>
                      <a:pt x="18" y="129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1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2"/>
                      <a:pt x="23" y="132"/>
                      <a:pt x="23" y="133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5" y="131"/>
                      <a:pt x="25" y="131"/>
                      <a:pt x="24" y="130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8" y="135"/>
                      <a:pt x="28" y="135"/>
                      <a:pt x="28" y="136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9" y="139"/>
                      <a:pt x="29" y="139"/>
                      <a:pt x="29" y="140"/>
                    </a:cubicBezTo>
                    <a:cubicBezTo>
                      <a:pt x="29" y="141"/>
                      <a:pt x="29" y="141"/>
                      <a:pt x="29" y="142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5" y="152"/>
                      <a:pt x="39" y="153"/>
                      <a:pt x="41" y="156"/>
                    </a:cubicBezTo>
                    <a:cubicBezTo>
                      <a:pt x="43" y="157"/>
                      <a:pt x="45" y="160"/>
                      <a:pt x="50" y="161"/>
                    </a:cubicBezTo>
                    <a:cubicBezTo>
                      <a:pt x="51" y="162"/>
                      <a:pt x="52" y="162"/>
                      <a:pt x="53" y="163"/>
                    </a:cubicBezTo>
                    <a:cubicBezTo>
                      <a:pt x="53" y="163"/>
                      <a:pt x="53" y="163"/>
                      <a:pt x="59" y="171"/>
                    </a:cubicBezTo>
                    <a:cubicBezTo>
                      <a:pt x="61" y="173"/>
                      <a:pt x="66" y="178"/>
                      <a:pt x="66" y="178"/>
                    </a:cubicBezTo>
                    <a:cubicBezTo>
                      <a:pt x="74" y="185"/>
                      <a:pt x="74" y="185"/>
                      <a:pt x="85" y="192"/>
                    </a:cubicBezTo>
                    <a:cubicBezTo>
                      <a:pt x="103" y="201"/>
                      <a:pt x="107" y="199"/>
                      <a:pt x="107" y="199"/>
                    </a:cubicBezTo>
                    <a:cubicBezTo>
                      <a:pt x="107" y="199"/>
                      <a:pt x="107" y="199"/>
                      <a:pt x="107" y="199"/>
                    </a:cubicBezTo>
                    <a:cubicBezTo>
                      <a:pt x="97" y="196"/>
                      <a:pt x="97" y="196"/>
                      <a:pt x="96" y="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Freeform 217">
                <a:extLst>
                  <a:ext uri="{FF2B5EF4-FFF2-40B4-BE49-F238E27FC236}">
                    <a16:creationId xmlns:a16="http://schemas.microsoft.com/office/drawing/2014/main" id="{58237D3F-FE0B-4D99-AB9A-CFA595C5A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60863" y="349250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218">
                <a:extLst>
                  <a:ext uri="{FF2B5EF4-FFF2-40B4-BE49-F238E27FC236}">
                    <a16:creationId xmlns:a16="http://schemas.microsoft.com/office/drawing/2014/main" id="{6A7F7CC0-4639-4BF9-9C51-FAA3D7B5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5475" y="315912"/>
                <a:ext cx="187325" cy="201613"/>
              </a:xfrm>
              <a:custGeom>
                <a:avLst/>
                <a:gdLst>
                  <a:gd name="T0" fmla="*/ 39 w 50"/>
                  <a:gd name="T1" fmla="*/ 4 h 54"/>
                  <a:gd name="T2" fmla="*/ 39 w 50"/>
                  <a:gd name="T3" fmla="*/ 4 h 54"/>
                  <a:gd name="T4" fmla="*/ 38 w 50"/>
                  <a:gd name="T5" fmla="*/ 4 h 54"/>
                  <a:gd name="T6" fmla="*/ 37 w 50"/>
                  <a:gd name="T7" fmla="*/ 5 h 54"/>
                  <a:gd name="T8" fmla="*/ 36 w 50"/>
                  <a:gd name="T9" fmla="*/ 5 h 54"/>
                  <a:gd name="T10" fmla="*/ 37 w 50"/>
                  <a:gd name="T11" fmla="*/ 5 h 54"/>
                  <a:gd name="T12" fmla="*/ 38 w 50"/>
                  <a:gd name="T13" fmla="*/ 4 h 54"/>
                  <a:gd name="T14" fmla="*/ 35 w 50"/>
                  <a:gd name="T15" fmla="*/ 5 h 54"/>
                  <a:gd name="T16" fmla="*/ 21 w 50"/>
                  <a:gd name="T17" fmla="*/ 12 h 54"/>
                  <a:gd name="T18" fmla="*/ 21 w 50"/>
                  <a:gd name="T19" fmla="*/ 13 h 54"/>
                  <a:gd name="T20" fmla="*/ 12 w 50"/>
                  <a:gd name="T21" fmla="*/ 19 h 54"/>
                  <a:gd name="T22" fmla="*/ 11 w 50"/>
                  <a:gd name="T23" fmla="*/ 20 h 54"/>
                  <a:gd name="T24" fmla="*/ 9 w 50"/>
                  <a:gd name="T25" fmla="*/ 23 h 54"/>
                  <a:gd name="T26" fmla="*/ 9 w 50"/>
                  <a:gd name="T27" fmla="*/ 23 h 54"/>
                  <a:gd name="T28" fmla="*/ 9 w 50"/>
                  <a:gd name="T29" fmla="*/ 23 h 54"/>
                  <a:gd name="T30" fmla="*/ 10 w 50"/>
                  <a:gd name="T31" fmla="*/ 23 h 54"/>
                  <a:gd name="T32" fmla="*/ 10 w 50"/>
                  <a:gd name="T33" fmla="*/ 23 h 54"/>
                  <a:gd name="T34" fmla="*/ 9 w 50"/>
                  <a:gd name="T35" fmla="*/ 28 h 54"/>
                  <a:gd name="T36" fmla="*/ 7 w 50"/>
                  <a:gd name="T37" fmla="*/ 33 h 54"/>
                  <a:gd name="T38" fmla="*/ 7 w 50"/>
                  <a:gd name="T39" fmla="*/ 36 h 54"/>
                  <a:gd name="T40" fmla="*/ 2 w 50"/>
                  <a:gd name="T41" fmla="*/ 51 h 54"/>
                  <a:gd name="T42" fmla="*/ 5 w 50"/>
                  <a:gd name="T43" fmla="*/ 54 h 54"/>
                  <a:gd name="T44" fmla="*/ 8 w 50"/>
                  <a:gd name="T45" fmla="*/ 50 h 54"/>
                  <a:gd name="T46" fmla="*/ 12 w 50"/>
                  <a:gd name="T47" fmla="*/ 42 h 54"/>
                  <a:gd name="T48" fmla="*/ 25 w 50"/>
                  <a:gd name="T49" fmla="*/ 33 h 54"/>
                  <a:gd name="T50" fmla="*/ 28 w 50"/>
                  <a:gd name="T51" fmla="*/ 31 h 54"/>
                  <a:gd name="T52" fmla="*/ 27 w 50"/>
                  <a:gd name="T53" fmla="*/ 30 h 54"/>
                  <a:gd name="T54" fmla="*/ 29 w 50"/>
                  <a:gd name="T55" fmla="*/ 28 h 54"/>
                  <a:gd name="T56" fmla="*/ 35 w 50"/>
                  <a:gd name="T57" fmla="*/ 21 h 54"/>
                  <a:gd name="T58" fmla="*/ 36 w 50"/>
                  <a:gd name="T59" fmla="*/ 19 h 54"/>
                  <a:gd name="T60" fmla="*/ 38 w 50"/>
                  <a:gd name="T61" fmla="*/ 16 h 54"/>
                  <a:gd name="T62" fmla="*/ 37 w 50"/>
                  <a:gd name="T63" fmla="*/ 15 h 54"/>
                  <a:gd name="T64" fmla="*/ 43 w 50"/>
                  <a:gd name="T65" fmla="*/ 8 h 54"/>
                  <a:gd name="T66" fmla="*/ 49 w 50"/>
                  <a:gd name="T67" fmla="*/ 4 h 54"/>
                  <a:gd name="T68" fmla="*/ 45 w 50"/>
                  <a:gd name="T69" fmla="*/ 5 h 54"/>
                  <a:gd name="T70" fmla="*/ 44 w 50"/>
                  <a:gd name="T71" fmla="*/ 5 h 54"/>
                  <a:gd name="T72" fmla="*/ 44 w 50"/>
                  <a:gd name="T73" fmla="*/ 5 h 54"/>
                  <a:gd name="T74" fmla="*/ 43 w 50"/>
                  <a:gd name="T75" fmla="*/ 4 h 54"/>
                  <a:gd name="T76" fmla="*/ 44 w 50"/>
                  <a:gd name="T77" fmla="*/ 4 h 54"/>
                  <a:gd name="T78" fmla="*/ 44 w 50"/>
                  <a:gd name="T79" fmla="*/ 4 h 54"/>
                  <a:gd name="T80" fmla="*/ 47 w 50"/>
                  <a:gd name="T81" fmla="*/ 3 h 54"/>
                  <a:gd name="T82" fmla="*/ 48 w 50"/>
                  <a:gd name="T83" fmla="*/ 1 h 54"/>
                  <a:gd name="T84" fmla="*/ 49 w 50"/>
                  <a:gd name="T85" fmla="*/ 1 h 54"/>
                  <a:gd name="T86" fmla="*/ 50 w 50"/>
                  <a:gd name="T87" fmla="*/ 0 h 54"/>
                  <a:gd name="T88" fmla="*/ 46 w 50"/>
                  <a:gd name="T89" fmla="*/ 1 h 54"/>
                  <a:gd name="T90" fmla="*/ 46 w 50"/>
                  <a:gd name="T91" fmla="*/ 1 h 54"/>
                  <a:gd name="T92" fmla="*/ 45 w 50"/>
                  <a:gd name="T93" fmla="*/ 1 h 54"/>
                  <a:gd name="T94" fmla="*/ 43 w 50"/>
                  <a:gd name="T95" fmla="*/ 1 h 54"/>
                  <a:gd name="T96" fmla="*/ 40 w 50"/>
                  <a:gd name="T97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4">
                    <a:moveTo>
                      <a:pt x="40" y="3"/>
                    </a:moveTo>
                    <a:cubicBezTo>
                      <a:pt x="39" y="3"/>
                      <a:pt x="39" y="3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4" y="6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5"/>
                      <a:pt x="14" y="16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9" y="21"/>
                      <a:pt x="8" y="23"/>
                      <a:pt x="8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5"/>
                      <a:pt x="9" y="28"/>
                    </a:cubicBezTo>
                    <a:cubicBezTo>
                      <a:pt x="8" y="29"/>
                      <a:pt x="8" y="30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7" y="33"/>
                    </a:cubicBezTo>
                    <a:cubicBezTo>
                      <a:pt x="7" y="33"/>
                      <a:pt x="5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3" y="40"/>
                      <a:pt x="3" y="40"/>
                      <a:pt x="2" y="42"/>
                    </a:cubicBezTo>
                    <a:cubicBezTo>
                      <a:pt x="0" y="48"/>
                      <a:pt x="0" y="51"/>
                      <a:pt x="2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2"/>
                      <a:pt x="3" y="52"/>
                    </a:cubicBezTo>
                    <a:cubicBezTo>
                      <a:pt x="5" y="52"/>
                      <a:pt x="4" y="54"/>
                      <a:pt x="5" y="54"/>
                    </a:cubicBezTo>
                    <a:cubicBezTo>
                      <a:pt x="5" y="54"/>
                      <a:pt x="6" y="54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1"/>
                      <a:pt x="7" y="51"/>
                      <a:pt x="8" y="50"/>
                    </a:cubicBezTo>
                    <a:cubicBezTo>
                      <a:pt x="8" y="50"/>
                      <a:pt x="7" y="49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1"/>
                      <a:pt x="16" y="40"/>
                      <a:pt x="17" y="38"/>
                    </a:cubicBezTo>
                    <a:cubicBezTo>
                      <a:pt x="18" y="37"/>
                      <a:pt x="18" y="37"/>
                      <a:pt x="23" y="35"/>
                    </a:cubicBezTo>
                    <a:cubicBezTo>
                      <a:pt x="24" y="34"/>
                      <a:pt x="24" y="34"/>
                      <a:pt x="25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31"/>
                      <a:pt x="29" y="30"/>
                      <a:pt x="3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4" y="23"/>
                      <a:pt x="35" y="22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0"/>
                      <a:pt x="36" y="21"/>
                      <a:pt x="36" y="20"/>
                    </a:cubicBezTo>
                    <a:cubicBezTo>
                      <a:pt x="36" y="20"/>
                      <a:pt x="37" y="20"/>
                      <a:pt x="36" y="19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3" y="9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5" y="6"/>
                      <a:pt x="47" y="6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49" y="3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3" y="6"/>
                      <a:pt x="41" y="7"/>
                    </a:cubicBezTo>
                    <a:cubicBezTo>
                      <a:pt x="41" y="7"/>
                      <a:pt x="41" y="7"/>
                      <a:pt x="44" y="5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4"/>
                      <a:pt x="44" y="4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0" y="5"/>
                    </a:cubicBezTo>
                    <a:cubicBezTo>
                      <a:pt x="41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4"/>
                      <a:pt x="45" y="3"/>
                      <a:pt x="47" y="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9" y="0"/>
                      <a:pt x="49" y="1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2"/>
                      <a:pt x="41" y="2"/>
                      <a:pt x="40" y="3"/>
                    </a:cubicBezTo>
                    <a:cubicBezTo>
                      <a:pt x="41" y="2"/>
                      <a:pt x="42" y="2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1" y="2"/>
                      <a:pt x="41" y="2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219">
                <a:extLst>
                  <a:ext uri="{FF2B5EF4-FFF2-40B4-BE49-F238E27FC236}">
                    <a16:creationId xmlns:a16="http://schemas.microsoft.com/office/drawing/2014/main" id="{85452DD4-7DE4-4AB4-A0D1-90AF284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5800" y="431800"/>
                <a:ext cx="30162" cy="33338"/>
              </a:xfrm>
              <a:custGeom>
                <a:avLst/>
                <a:gdLst>
                  <a:gd name="T0" fmla="*/ 2 w 8"/>
                  <a:gd name="T1" fmla="*/ 6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1 w 8"/>
                  <a:gd name="T9" fmla="*/ 7 h 9"/>
                  <a:gd name="T10" fmla="*/ 1 w 8"/>
                  <a:gd name="T11" fmla="*/ 7 h 9"/>
                  <a:gd name="T12" fmla="*/ 0 w 8"/>
                  <a:gd name="T13" fmla="*/ 9 h 9"/>
                  <a:gd name="T14" fmla="*/ 0 w 8"/>
                  <a:gd name="T15" fmla="*/ 8 h 9"/>
                  <a:gd name="T16" fmla="*/ 2 w 8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6"/>
                    </a:moveTo>
                    <a:cubicBezTo>
                      <a:pt x="4" y="4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Rectangle 220">
                <a:extLst>
                  <a:ext uri="{FF2B5EF4-FFF2-40B4-BE49-F238E27FC236}">
                    <a16:creationId xmlns:a16="http://schemas.microsoft.com/office/drawing/2014/main" id="{EA53DE0B-E33B-485E-8DA0-F23486BE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65638" y="431800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221">
                <a:extLst>
                  <a:ext uri="{FF2B5EF4-FFF2-40B4-BE49-F238E27FC236}">
                    <a16:creationId xmlns:a16="http://schemas.microsoft.com/office/drawing/2014/main" id="{AA6DBCD0-C5C5-421F-AA00-5981ADA7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56088" y="311150"/>
                <a:ext cx="7937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2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1 w 2"/>
                  <a:gd name="T37" fmla="*/ 1 h 1"/>
                  <a:gd name="T38" fmla="*/ 1 w 2"/>
                  <a:gd name="T39" fmla="*/ 1 h 1"/>
                  <a:gd name="T40" fmla="*/ 1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222">
                <a:extLst>
                  <a:ext uri="{FF2B5EF4-FFF2-40B4-BE49-F238E27FC236}">
                    <a16:creationId xmlns:a16="http://schemas.microsoft.com/office/drawing/2014/main" id="{A0532382-8211-4807-B2E7-9C54B0E76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46550" y="319087"/>
                <a:ext cx="14287" cy="7938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1 w 4"/>
                  <a:gd name="T5" fmla="*/ 1 h 2"/>
                  <a:gd name="T6" fmla="*/ 2 w 4"/>
                  <a:gd name="T7" fmla="*/ 2 h 2"/>
                  <a:gd name="T8" fmla="*/ 3 w 4"/>
                  <a:gd name="T9" fmla="*/ 2 h 2"/>
                  <a:gd name="T10" fmla="*/ 4 w 4"/>
                  <a:gd name="T11" fmla="*/ 2 h 2"/>
                  <a:gd name="T12" fmla="*/ 3 w 4"/>
                  <a:gd name="T13" fmla="*/ 1 h 2"/>
                  <a:gd name="T14" fmla="*/ 3 w 4"/>
                  <a:gd name="T15" fmla="*/ 0 h 2"/>
                  <a:gd name="T16" fmla="*/ 3 w 4"/>
                  <a:gd name="T17" fmla="*/ 0 h 2"/>
                  <a:gd name="T18" fmla="*/ 3 w 4"/>
                  <a:gd name="T19" fmla="*/ 0 h 2"/>
                  <a:gd name="T20" fmla="*/ 3 w 4"/>
                  <a:gd name="T21" fmla="*/ 0 h 2"/>
                  <a:gd name="T22" fmla="*/ 3 w 4"/>
                  <a:gd name="T23" fmla="*/ 0 h 2"/>
                  <a:gd name="T24" fmla="*/ 3 w 4"/>
                  <a:gd name="T25" fmla="*/ 0 h 2"/>
                  <a:gd name="T26" fmla="*/ 3 w 4"/>
                  <a:gd name="T27" fmla="*/ 0 h 2"/>
                  <a:gd name="T28" fmla="*/ 2 w 4"/>
                  <a:gd name="T29" fmla="*/ 0 h 2"/>
                  <a:gd name="T30" fmla="*/ 1 w 4"/>
                  <a:gd name="T31" fmla="*/ 0 h 2"/>
                  <a:gd name="T32" fmla="*/ 1 w 4"/>
                  <a:gd name="T33" fmla="*/ 0 h 2"/>
                  <a:gd name="T34" fmla="*/ 1 w 4"/>
                  <a:gd name="T35" fmla="*/ 0 h 2"/>
                  <a:gd name="T36" fmla="*/ 0 w 4"/>
                  <a:gd name="T37" fmla="*/ 0 h 2"/>
                  <a:gd name="T38" fmla="*/ 0 w 4"/>
                  <a:gd name="T39" fmla="*/ 0 h 2"/>
                  <a:gd name="T40" fmla="*/ 0 w 4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Freeform 223">
                <a:extLst>
                  <a:ext uri="{FF2B5EF4-FFF2-40B4-BE49-F238E27FC236}">
                    <a16:creationId xmlns:a16="http://schemas.microsoft.com/office/drawing/2014/main" id="{691B60FA-4430-4CD6-8B9F-05DCBABF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60838" y="322262"/>
                <a:ext cx="28575" cy="26988"/>
              </a:xfrm>
              <a:custGeom>
                <a:avLst/>
                <a:gdLst>
                  <a:gd name="T0" fmla="*/ 1 w 8"/>
                  <a:gd name="T1" fmla="*/ 2 h 7"/>
                  <a:gd name="T2" fmla="*/ 3 w 8"/>
                  <a:gd name="T3" fmla="*/ 3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4 h 7"/>
                  <a:gd name="T10" fmla="*/ 2 w 8"/>
                  <a:gd name="T11" fmla="*/ 4 h 7"/>
                  <a:gd name="T12" fmla="*/ 2 w 8"/>
                  <a:gd name="T13" fmla="*/ 4 h 7"/>
                  <a:gd name="T14" fmla="*/ 3 w 8"/>
                  <a:gd name="T15" fmla="*/ 4 h 7"/>
                  <a:gd name="T16" fmla="*/ 3 w 8"/>
                  <a:gd name="T17" fmla="*/ 5 h 7"/>
                  <a:gd name="T18" fmla="*/ 4 w 8"/>
                  <a:gd name="T19" fmla="*/ 5 h 7"/>
                  <a:gd name="T20" fmla="*/ 2 w 8"/>
                  <a:gd name="T21" fmla="*/ 6 h 7"/>
                  <a:gd name="T22" fmla="*/ 4 w 8"/>
                  <a:gd name="T23" fmla="*/ 7 h 7"/>
                  <a:gd name="T24" fmla="*/ 5 w 8"/>
                  <a:gd name="T25" fmla="*/ 5 h 7"/>
                  <a:gd name="T26" fmla="*/ 5 w 8"/>
                  <a:gd name="T27" fmla="*/ 3 h 7"/>
                  <a:gd name="T28" fmla="*/ 7 w 8"/>
                  <a:gd name="T29" fmla="*/ 5 h 7"/>
                  <a:gd name="T30" fmla="*/ 7 w 8"/>
                  <a:gd name="T31" fmla="*/ 6 h 7"/>
                  <a:gd name="T32" fmla="*/ 7 w 8"/>
                  <a:gd name="T33" fmla="*/ 6 h 7"/>
                  <a:gd name="T34" fmla="*/ 8 w 8"/>
                  <a:gd name="T35" fmla="*/ 5 h 7"/>
                  <a:gd name="T36" fmla="*/ 8 w 8"/>
                  <a:gd name="T37" fmla="*/ 4 h 7"/>
                  <a:gd name="T38" fmla="*/ 7 w 8"/>
                  <a:gd name="T39" fmla="*/ 3 h 7"/>
                  <a:gd name="T40" fmla="*/ 5 w 8"/>
                  <a:gd name="T41" fmla="*/ 2 h 7"/>
                  <a:gd name="T42" fmla="*/ 5 w 8"/>
                  <a:gd name="T43" fmla="*/ 2 h 7"/>
                  <a:gd name="T44" fmla="*/ 4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2 w 8"/>
                  <a:gd name="T51" fmla="*/ 0 h 7"/>
                  <a:gd name="T52" fmla="*/ 1 w 8"/>
                  <a:gd name="T53" fmla="*/ 0 h 7"/>
                  <a:gd name="T54" fmla="*/ 1 w 8"/>
                  <a:gd name="T55" fmla="*/ 1 h 7"/>
                  <a:gd name="T56" fmla="*/ 1 w 8"/>
                  <a:gd name="T57" fmla="*/ 0 h 7"/>
                  <a:gd name="T58" fmla="*/ 0 w 8"/>
                  <a:gd name="T59" fmla="*/ 1 h 7"/>
                  <a:gd name="T60" fmla="*/ 0 w 8"/>
                  <a:gd name="T61" fmla="*/ 2 h 7"/>
                  <a:gd name="T62" fmla="*/ 1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4"/>
                      <a:pt x="6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Freeform 224">
                <a:extLst>
                  <a:ext uri="{FF2B5EF4-FFF2-40B4-BE49-F238E27FC236}">
                    <a16:creationId xmlns:a16="http://schemas.microsoft.com/office/drawing/2014/main" id="{37B96A9C-B0EF-4360-A16D-8287E8FF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76713" y="517525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225">
                <a:extLst>
                  <a:ext uri="{FF2B5EF4-FFF2-40B4-BE49-F238E27FC236}">
                    <a16:creationId xmlns:a16="http://schemas.microsoft.com/office/drawing/2014/main" id="{C74DFF90-9015-4E5C-81FD-BF4FA601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03713" y="458787"/>
                <a:ext cx="58737" cy="36513"/>
              </a:xfrm>
              <a:custGeom>
                <a:avLst/>
                <a:gdLst>
                  <a:gd name="T0" fmla="*/ 6 w 16"/>
                  <a:gd name="T1" fmla="*/ 9 h 10"/>
                  <a:gd name="T2" fmla="*/ 9 w 16"/>
                  <a:gd name="T3" fmla="*/ 9 h 10"/>
                  <a:gd name="T4" fmla="*/ 12 w 16"/>
                  <a:gd name="T5" fmla="*/ 8 h 10"/>
                  <a:gd name="T6" fmla="*/ 12 w 16"/>
                  <a:gd name="T7" fmla="*/ 7 h 10"/>
                  <a:gd name="T8" fmla="*/ 13 w 16"/>
                  <a:gd name="T9" fmla="*/ 6 h 10"/>
                  <a:gd name="T10" fmla="*/ 14 w 16"/>
                  <a:gd name="T11" fmla="*/ 6 h 10"/>
                  <a:gd name="T12" fmla="*/ 15 w 16"/>
                  <a:gd name="T13" fmla="*/ 6 h 10"/>
                  <a:gd name="T14" fmla="*/ 15 w 16"/>
                  <a:gd name="T15" fmla="*/ 5 h 10"/>
                  <a:gd name="T16" fmla="*/ 15 w 16"/>
                  <a:gd name="T17" fmla="*/ 5 h 10"/>
                  <a:gd name="T18" fmla="*/ 16 w 16"/>
                  <a:gd name="T19" fmla="*/ 3 h 10"/>
                  <a:gd name="T20" fmla="*/ 14 w 16"/>
                  <a:gd name="T21" fmla="*/ 0 h 10"/>
                  <a:gd name="T22" fmla="*/ 13 w 16"/>
                  <a:gd name="T23" fmla="*/ 1 h 10"/>
                  <a:gd name="T24" fmla="*/ 12 w 16"/>
                  <a:gd name="T25" fmla="*/ 1 h 10"/>
                  <a:gd name="T26" fmla="*/ 10 w 16"/>
                  <a:gd name="T27" fmla="*/ 2 h 10"/>
                  <a:gd name="T28" fmla="*/ 9 w 16"/>
                  <a:gd name="T29" fmla="*/ 1 h 10"/>
                  <a:gd name="T30" fmla="*/ 7 w 16"/>
                  <a:gd name="T31" fmla="*/ 2 h 10"/>
                  <a:gd name="T32" fmla="*/ 6 w 16"/>
                  <a:gd name="T33" fmla="*/ 2 h 10"/>
                  <a:gd name="T34" fmla="*/ 5 w 16"/>
                  <a:gd name="T35" fmla="*/ 1 h 10"/>
                  <a:gd name="T36" fmla="*/ 4 w 16"/>
                  <a:gd name="T37" fmla="*/ 1 h 10"/>
                  <a:gd name="T38" fmla="*/ 4 w 16"/>
                  <a:gd name="T39" fmla="*/ 1 h 10"/>
                  <a:gd name="T40" fmla="*/ 3 w 16"/>
                  <a:gd name="T41" fmla="*/ 2 h 10"/>
                  <a:gd name="T42" fmla="*/ 2 w 16"/>
                  <a:gd name="T43" fmla="*/ 3 h 10"/>
                  <a:gd name="T44" fmla="*/ 3 w 16"/>
                  <a:gd name="T45" fmla="*/ 4 h 10"/>
                  <a:gd name="T46" fmla="*/ 3 w 16"/>
                  <a:gd name="T47" fmla="*/ 5 h 10"/>
                  <a:gd name="T48" fmla="*/ 4 w 16"/>
                  <a:gd name="T49" fmla="*/ 5 h 10"/>
                  <a:gd name="T50" fmla="*/ 3 w 16"/>
                  <a:gd name="T51" fmla="*/ 5 h 10"/>
                  <a:gd name="T52" fmla="*/ 2 w 16"/>
                  <a:gd name="T53" fmla="*/ 7 h 10"/>
                  <a:gd name="T54" fmla="*/ 3 w 16"/>
                  <a:gd name="T55" fmla="*/ 6 h 10"/>
                  <a:gd name="T56" fmla="*/ 3 w 16"/>
                  <a:gd name="T57" fmla="*/ 8 h 10"/>
                  <a:gd name="T58" fmla="*/ 3 w 16"/>
                  <a:gd name="T59" fmla="*/ 9 h 10"/>
                  <a:gd name="T60" fmla="*/ 5 w 16"/>
                  <a:gd name="T61" fmla="*/ 8 h 10"/>
                  <a:gd name="T62" fmla="*/ 6 w 16"/>
                  <a:gd name="T63" fmla="*/ 9 h 10"/>
                  <a:gd name="T64" fmla="*/ 6 w 16"/>
                  <a:gd name="T6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0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4"/>
                      <a:pt x="1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5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226">
                <a:extLst>
                  <a:ext uri="{FF2B5EF4-FFF2-40B4-BE49-F238E27FC236}">
                    <a16:creationId xmlns:a16="http://schemas.microsoft.com/office/drawing/2014/main" id="{F39BEE5C-AF3A-494A-A5F4-79C1545C7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56125" y="849312"/>
                <a:ext cx="26987" cy="25400"/>
              </a:xfrm>
              <a:custGeom>
                <a:avLst/>
                <a:gdLst>
                  <a:gd name="T0" fmla="*/ 0 w 7"/>
                  <a:gd name="T1" fmla="*/ 2 h 7"/>
                  <a:gd name="T2" fmla="*/ 1 w 7"/>
                  <a:gd name="T3" fmla="*/ 6 h 7"/>
                  <a:gd name="T4" fmla="*/ 2 w 7"/>
                  <a:gd name="T5" fmla="*/ 7 h 7"/>
                  <a:gd name="T6" fmla="*/ 4 w 7"/>
                  <a:gd name="T7" fmla="*/ 6 h 7"/>
                  <a:gd name="T8" fmla="*/ 6 w 7"/>
                  <a:gd name="T9" fmla="*/ 5 h 7"/>
                  <a:gd name="T10" fmla="*/ 7 w 7"/>
                  <a:gd name="T11" fmla="*/ 5 h 7"/>
                  <a:gd name="T12" fmla="*/ 7 w 7"/>
                  <a:gd name="T13" fmla="*/ 4 h 7"/>
                  <a:gd name="T14" fmla="*/ 0 w 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227">
                <a:extLst>
                  <a:ext uri="{FF2B5EF4-FFF2-40B4-BE49-F238E27FC236}">
                    <a16:creationId xmlns:a16="http://schemas.microsoft.com/office/drawing/2014/main" id="{C0D0B0D0-E193-41F8-BCB3-81F5CB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2788" y="866775"/>
                <a:ext cx="23812" cy="19050"/>
              </a:xfrm>
              <a:custGeom>
                <a:avLst/>
                <a:gdLst>
                  <a:gd name="T0" fmla="*/ 0 w 6"/>
                  <a:gd name="T1" fmla="*/ 4 h 5"/>
                  <a:gd name="T2" fmla="*/ 1 w 6"/>
                  <a:gd name="T3" fmla="*/ 5 h 5"/>
                  <a:gd name="T4" fmla="*/ 3 w 6"/>
                  <a:gd name="T5" fmla="*/ 5 h 5"/>
                  <a:gd name="T6" fmla="*/ 4 w 6"/>
                  <a:gd name="T7" fmla="*/ 5 h 5"/>
                  <a:gd name="T8" fmla="*/ 4 w 6"/>
                  <a:gd name="T9" fmla="*/ 3 h 5"/>
                  <a:gd name="T10" fmla="*/ 5 w 6"/>
                  <a:gd name="T11" fmla="*/ 3 h 5"/>
                  <a:gd name="T12" fmla="*/ 6 w 6"/>
                  <a:gd name="T13" fmla="*/ 2 h 5"/>
                  <a:gd name="T14" fmla="*/ 5 w 6"/>
                  <a:gd name="T15" fmla="*/ 1 h 5"/>
                  <a:gd name="T16" fmla="*/ 5 w 6"/>
                  <a:gd name="T17" fmla="*/ 1 h 5"/>
                  <a:gd name="T18" fmla="*/ 5 w 6"/>
                  <a:gd name="T19" fmla="*/ 1 h 5"/>
                  <a:gd name="T20" fmla="*/ 4 w 6"/>
                  <a:gd name="T21" fmla="*/ 1 h 5"/>
                  <a:gd name="T22" fmla="*/ 3 w 6"/>
                  <a:gd name="T23" fmla="*/ 0 h 5"/>
                  <a:gd name="T24" fmla="*/ 2 w 6"/>
                  <a:gd name="T25" fmla="*/ 1 h 5"/>
                  <a:gd name="T26" fmla="*/ 2 w 6"/>
                  <a:gd name="T27" fmla="*/ 1 h 5"/>
                  <a:gd name="T28" fmla="*/ 2 w 6"/>
                  <a:gd name="T29" fmla="*/ 2 h 5"/>
                  <a:gd name="T30" fmla="*/ 0 w 6"/>
                  <a:gd name="T31" fmla="*/ 3 h 5"/>
                  <a:gd name="T32" fmla="*/ 0 w 6"/>
                  <a:gd name="T33" fmla="*/ 3 h 5"/>
                  <a:gd name="T34" fmla="*/ 0 w 6"/>
                  <a:gd name="T35" fmla="*/ 3 h 5"/>
                  <a:gd name="T36" fmla="*/ 0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228">
                <a:extLst>
                  <a:ext uri="{FF2B5EF4-FFF2-40B4-BE49-F238E27FC236}">
                    <a16:creationId xmlns:a16="http://schemas.microsoft.com/office/drawing/2014/main" id="{FFDF81D7-4D8C-49C8-AC0D-660DBEE64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4975" y="695325"/>
                <a:ext cx="417512" cy="393700"/>
              </a:xfrm>
              <a:custGeom>
                <a:avLst/>
                <a:gdLst>
                  <a:gd name="T0" fmla="*/ 103 w 111"/>
                  <a:gd name="T1" fmla="*/ 44 h 105"/>
                  <a:gd name="T2" fmla="*/ 97 w 111"/>
                  <a:gd name="T3" fmla="*/ 34 h 105"/>
                  <a:gd name="T4" fmla="*/ 90 w 111"/>
                  <a:gd name="T5" fmla="*/ 20 h 105"/>
                  <a:gd name="T6" fmla="*/ 82 w 111"/>
                  <a:gd name="T7" fmla="*/ 10 h 105"/>
                  <a:gd name="T8" fmla="*/ 82 w 111"/>
                  <a:gd name="T9" fmla="*/ 10 h 105"/>
                  <a:gd name="T10" fmla="*/ 82 w 111"/>
                  <a:gd name="T11" fmla="*/ 10 h 105"/>
                  <a:gd name="T12" fmla="*/ 82 w 111"/>
                  <a:gd name="T13" fmla="*/ 10 h 105"/>
                  <a:gd name="T14" fmla="*/ 67 w 111"/>
                  <a:gd name="T15" fmla="*/ 8 h 105"/>
                  <a:gd name="T16" fmla="*/ 64 w 111"/>
                  <a:gd name="T17" fmla="*/ 10 h 105"/>
                  <a:gd name="T18" fmla="*/ 60 w 111"/>
                  <a:gd name="T19" fmla="*/ 12 h 105"/>
                  <a:gd name="T20" fmla="*/ 53 w 111"/>
                  <a:gd name="T21" fmla="*/ 10 h 105"/>
                  <a:gd name="T22" fmla="*/ 52 w 111"/>
                  <a:gd name="T23" fmla="*/ 10 h 105"/>
                  <a:gd name="T24" fmla="*/ 52 w 111"/>
                  <a:gd name="T25" fmla="*/ 10 h 105"/>
                  <a:gd name="T26" fmla="*/ 52 w 111"/>
                  <a:gd name="T27" fmla="*/ 10 h 105"/>
                  <a:gd name="T28" fmla="*/ 52 w 111"/>
                  <a:gd name="T29" fmla="*/ 10 h 105"/>
                  <a:gd name="T30" fmla="*/ 48 w 111"/>
                  <a:gd name="T31" fmla="*/ 5 h 105"/>
                  <a:gd name="T32" fmla="*/ 40 w 111"/>
                  <a:gd name="T33" fmla="*/ 1 h 105"/>
                  <a:gd name="T34" fmla="*/ 28 w 111"/>
                  <a:gd name="T35" fmla="*/ 4 h 105"/>
                  <a:gd name="T36" fmla="*/ 17 w 111"/>
                  <a:gd name="T37" fmla="*/ 7 h 105"/>
                  <a:gd name="T38" fmla="*/ 1 w 111"/>
                  <a:gd name="T39" fmla="*/ 30 h 105"/>
                  <a:gd name="T40" fmla="*/ 2 w 111"/>
                  <a:gd name="T41" fmla="*/ 39 h 105"/>
                  <a:gd name="T42" fmla="*/ 18 w 111"/>
                  <a:gd name="T43" fmla="*/ 57 h 105"/>
                  <a:gd name="T44" fmla="*/ 21 w 111"/>
                  <a:gd name="T45" fmla="*/ 57 h 105"/>
                  <a:gd name="T46" fmla="*/ 30 w 111"/>
                  <a:gd name="T47" fmla="*/ 56 h 105"/>
                  <a:gd name="T48" fmla="*/ 41 w 111"/>
                  <a:gd name="T49" fmla="*/ 55 h 105"/>
                  <a:gd name="T50" fmla="*/ 41 w 111"/>
                  <a:gd name="T51" fmla="*/ 55 h 105"/>
                  <a:gd name="T52" fmla="*/ 48 w 111"/>
                  <a:gd name="T53" fmla="*/ 59 h 105"/>
                  <a:gd name="T54" fmla="*/ 48 w 111"/>
                  <a:gd name="T55" fmla="*/ 64 h 105"/>
                  <a:gd name="T56" fmla="*/ 54 w 111"/>
                  <a:gd name="T57" fmla="*/ 77 h 105"/>
                  <a:gd name="T58" fmla="*/ 53 w 111"/>
                  <a:gd name="T59" fmla="*/ 86 h 105"/>
                  <a:gd name="T60" fmla="*/ 53 w 111"/>
                  <a:gd name="T61" fmla="*/ 87 h 105"/>
                  <a:gd name="T62" fmla="*/ 54 w 111"/>
                  <a:gd name="T63" fmla="*/ 91 h 105"/>
                  <a:gd name="T64" fmla="*/ 56 w 111"/>
                  <a:gd name="T65" fmla="*/ 97 h 105"/>
                  <a:gd name="T66" fmla="*/ 56 w 111"/>
                  <a:gd name="T67" fmla="*/ 99 h 105"/>
                  <a:gd name="T68" fmla="*/ 58 w 111"/>
                  <a:gd name="T69" fmla="*/ 104 h 105"/>
                  <a:gd name="T70" fmla="*/ 59 w 111"/>
                  <a:gd name="T71" fmla="*/ 105 h 105"/>
                  <a:gd name="T72" fmla="*/ 64 w 111"/>
                  <a:gd name="T73" fmla="*/ 104 h 105"/>
                  <a:gd name="T74" fmla="*/ 73 w 111"/>
                  <a:gd name="T75" fmla="*/ 97 h 105"/>
                  <a:gd name="T76" fmla="*/ 78 w 111"/>
                  <a:gd name="T77" fmla="*/ 92 h 105"/>
                  <a:gd name="T78" fmla="*/ 87 w 111"/>
                  <a:gd name="T79" fmla="*/ 82 h 105"/>
                  <a:gd name="T80" fmla="*/ 88 w 111"/>
                  <a:gd name="T81" fmla="*/ 80 h 105"/>
                  <a:gd name="T82" fmla="*/ 90 w 111"/>
                  <a:gd name="T83" fmla="*/ 76 h 105"/>
                  <a:gd name="T84" fmla="*/ 92 w 111"/>
                  <a:gd name="T85" fmla="*/ 65 h 105"/>
                  <a:gd name="T86" fmla="*/ 97 w 111"/>
                  <a:gd name="T87" fmla="*/ 59 h 105"/>
                  <a:gd name="T88" fmla="*/ 104 w 111"/>
                  <a:gd name="T89" fmla="*/ 53 h 105"/>
                  <a:gd name="T90" fmla="*/ 105 w 111"/>
                  <a:gd name="T91" fmla="*/ 52 h 105"/>
                  <a:gd name="T92" fmla="*/ 105 w 111"/>
                  <a:gd name="T93" fmla="*/ 52 h 105"/>
                  <a:gd name="T94" fmla="*/ 111 w 111"/>
                  <a:gd name="T95" fmla="*/ 4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" h="105">
                    <a:moveTo>
                      <a:pt x="105" y="43"/>
                    </a:moveTo>
                    <a:cubicBezTo>
                      <a:pt x="104" y="43"/>
                      <a:pt x="104" y="43"/>
                      <a:pt x="103" y="44"/>
                    </a:cubicBezTo>
                    <a:cubicBezTo>
                      <a:pt x="100" y="42"/>
                      <a:pt x="100" y="42"/>
                      <a:pt x="96" y="36"/>
                    </a:cubicBezTo>
                    <a:cubicBezTo>
                      <a:pt x="97" y="36"/>
                      <a:pt x="97" y="35"/>
                      <a:pt x="97" y="34"/>
                    </a:cubicBezTo>
                    <a:cubicBezTo>
                      <a:pt x="93" y="33"/>
                      <a:pt x="94" y="28"/>
                      <a:pt x="92" y="26"/>
                    </a:cubicBezTo>
                    <a:cubicBezTo>
                      <a:pt x="90" y="24"/>
                      <a:pt x="91" y="22"/>
                      <a:pt x="90" y="20"/>
                    </a:cubicBezTo>
                    <a:cubicBezTo>
                      <a:pt x="90" y="20"/>
                      <a:pt x="85" y="12"/>
                      <a:pt x="85" y="11"/>
                    </a:cubicBezTo>
                    <a:cubicBezTo>
                      <a:pt x="84" y="10"/>
                      <a:pt x="83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8" y="11"/>
                      <a:pt x="78" y="11"/>
                      <a:pt x="67" y="8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8"/>
                      <a:pt x="66" y="8"/>
                      <a:pt x="64" y="10"/>
                    </a:cubicBezTo>
                    <a:cubicBezTo>
                      <a:pt x="64" y="11"/>
                      <a:pt x="65" y="12"/>
                      <a:pt x="63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5" y="10"/>
                      <a:pt x="55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7"/>
                      <a:pt x="50" y="7"/>
                      <a:pt x="48" y="5"/>
                    </a:cubicBezTo>
                    <a:cubicBezTo>
                      <a:pt x="46" y="4"/>
                      <a:pt x="48" y="2"/>
                      <a:pt x="46" y="1"/>
                    </a:cubicBezTo>
                    <a:cubicBezTo>
                      <a:pt x="46" y="0"/>
                      <a:pt x="46" y="0"/>
                      <a:pt x="40" y="1"/>
                    </a:cubicBezTo>
                    <a:cubicBezTo>
                      <a:pt x="37" y="2"/>
                      <a:pt x="33" y="1"/>
                      <a:pt x="30" y="3"/>
                    </a:cubicBezTo>
                    <a:cubicBezTo>
                      <a:pt x="29" y="3"/>
                      <a:pt x="28" y="3"/>
                      <a:pt x="28" y="4"/>
                    </a:cubicBezTo>
                    <a:cubicBezTo>
                      <a:pt x="25" y="7"/>
                      <a:pt x="25" y="7"/>
                      <a:pt x="22" y="5"/>
                    </a:cubicBezTo>
                    <a:cubicBezTo>
                      <a:pt x="20" y="4"/>
                      <a:pt x="20" y="4"/>
                      <a:pt x="17" y="7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3"/>
                    </a:cubicBezTo>
                    <a:cubicBezTo>
                      <a:pt x="0" y="35"/>
                      <a:pt x="2" y="37"/>
                      <a:pt x="2" y="39"/>
                    </a:cubicBezTo>
                    <a:cubicBezTo>
                      <a:pt x="2" y="41"/>
                      <a:pt x="0" y="44"/>
                      <a:pt x="2" y="47"/>
                    </a:cubicBezTo>
                    <a:cubicBezTo>
                      <a:pt x="2" y="48"/>
                      <a:pt x="2" y="48"/>
                      <a:pt x="18" y="57"/>
                    </a:cubicBezTo>
                    <a:cubicBezTo>
                      <a:pt x="19" y="58"/>
                      <a:pt x="20" y="58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6" y="55"/>
                      <a:pt x="28" y="56"/>
                    </a:cubicBezTo>
                    <a:cubicBezTo>
                      <a:pt x="29" y="56"/>
                      <a:pt x="29" y="56"/>
                      <a:pt x="30" y="56"/>
                    </a:cubicBezTo>
                    <a:cubicBezTo>
                      <a:pt x="32" y="55"/>
                      <a:pt x="35" y="53"/>
                      <a:pt x="38" y="53"/>
                    </a:cubicBezTo>
                    <a:cubicBezTo>
                      <a:pt x="38" y="53"/>
                      <a:pt x="38" y="53"/>
                      <a:pt x="41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3" y="56"/>
                      <a:pt x="45" y="55"/>
                      <a:pt x="47" y="57"/>
                    </a:cubicBezTo>
                    <a:cubicBezTo>
                      <a:pt x="47" y="57"/>
                      <a:pt x="48" y="59"/>
                      <a:pt x="48" y="59"/>
                    </a:cubicBezTo>
                    <a:cubicBezTo>
                      <a:pt x="47" y="60"/>
                      <a:pt x="46" y="60"/>
                      <a:pt x="46" y="61"/>
                    </a:cubicBezTo>
                    <a:cubicBezTo>
                      <a:pt x="46" y="63"/>
                      <a:pt x="47" y="64"/>
                      <a:pt x="48" y="64"/>
                    </a:cubicBezTo>
                    <a:cubicBezTo>
                      <a:pt x="51" y="65"/>
                      <a:pt x="53" y="71"/>
                      <a:pt x="53" y="72"/>
                    </a:cubicBezTo>
                    <a:cubicBezTo>
                      <a:pt x="53" y="74"/>
                      <a:pt x="55" y="75"/>
                      <a:pt x="54" y="77"/>
                    </a:cubicBezTo>
                    <a:cubicBezTo>
                      <a:pt x="51" y="79"/>
                      <a:pt x="51" y="84"/>
                      <a:pt x="51" y="84"/>
                    </a:cubicBezTo>
                    <a:cubicBezTo>
                      <a:pt x="51" y="85"/>
                      <a:pt x="52" y="85"/>
                      <a:pt x="5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9"/>
                      <a:pt x="55" y="89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7" y="101"/>
                    </a:cubicBezTo>
                    <a:cubicBezTo>
                      <a:pt x="57" y="104"/>
                      <a:pt x="57" y="104"/>
                      <a:pt x="58" y="104"/>
                    </a:cubicBezTo>
                    <a:cubicBezTo>
                      <a:pt x="58" y="104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1" y="104"/>
                      <a:pt x="62" y="104"/>
                    </a:cubicBezTo>
                    <a:cubicBezTo>
                      <a:pt x="63" y="104"/>
                      <a:pt x="63" y="105"/>
                      <a:pt x="64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70" y="101"/>
                      <a:pt x="71" y="100"/>
                      <a:pt x="73" y="97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2"/>
                      <a:pt x="77" y="93"/>
                      <a:pt x="78" y="92"/>
                    </a:cubicBezTo>
                    <a:cubicBezTo>
                      <a:pt x="81" y="90"/>
                      <a:pt x="80" y="85"/>
                      <a:pt x="84" y="84"/>
                    </a:cubicBezTo>
                    <a:cubicBezTo>
                      <a:pt x="84" y="82"/>
                      <a:pt x="86" y="83"/>
                      <a:pt x="87" y="8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9"/>
                      <a:pt x="89" y="77"/>
                      <a:pt x="90" y="76"/>
                    </a:cubicBezTo>
                    <a:cubicBezTo>
                      <a:pt x="90" y="75"/>
                      <a:pt x="92" y="74"/>
                      <a:pt x="92" y="73"/>
                    </a:cubicBezTo>
                    <a:cubicBezTo>
                      <a:pt x="90" y="71"/>
                      <a:pt x="88" y="70"/>
                      <a:pt x="92" y="65"/>
                    </a:cubicBezTo>
                    <a:cubicBezTo>
                      <a:pt x="93" y="63"/>
                      <a:pt x="94" y="62"/>
                      <a:pt x="94" y="62"/>
                    </a:cubicBezTo>
                    <a:cubicBezTo>
                      <a:pt x="96" y="61"/>
                      <a:pt x="96" y="60"/>
                      <a:pt x="97" y="59"/>
                    </a:cubicBezTo>
                    <a:cubicBezTo>
                      <a:pt x="98" y="58"/>
                      <a:pt x="99" y="56"/>
                      <a:pt x="101" y="56"/>
                    </a:cubicBezTo>
                    <a:cubicBezTo>
                      <a:pt x="101" y="56"/>
                      <a:pt x="103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6" y="48"/>
                      <a:pt x="110" y="46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1"/>
                      <a:pt x="111" y="41"/>
                      <a:pt x="1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Rectangle 229">
                <a:extLst>
                  <a:ext uri="{FF2B5EF4-FFF2-40B4-BE49-F238E27FC236}">
                    <a16:creationId xmlns:a16="http://schemas.microsoft.com/office/drawing/2014/main" id="{DC5F3ADD-F340-4C8C-A061-F86542339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Freeform 230">
                <a:extLst>
                  <a:ext uri="{FF2B5EF4-FFF2-40B4-BE49-F238E27FC236}">
                    <a16:creationId xmlns:a16="http://schemas.microsoft.com/office/drawing/2014/main" id="{6D02258D-7D19-4970-8DF3-8BD3BDFA1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819525" y="1036637"/>
                <a:ext cx="63500" cy="66675"/>
              </a:xfrm>
              <a:custGeom>
                <a:avLst/>
                <a:gdLst>
                  <a:gd name="T0" fmla="*/ 17 w 17"/>
                  <a:gd name="T1" fmla="*/ 0 h 18"/>
                  <a:gd name="T2" fmla="*/ 16 w 17"/>
                  <a:gd name="T3" fmla="*/ 1 h 18"/>
                  <a:gd name="T4" fmla="*/ 16 w 17"/>
                  <a:gd name="T5" fmla="*/ 1 h 18"/>
                  <a:gd name="T6" fmla="*/ 16 w 17"/>
                  <a:gd name="T7" fmla="*/ 1 h 18"/>
                  <a:gd name="T8" fmla="*/ 12 w 17"/>
                  <a:gd name="T9" fmla="*/ 5 h 18"/>
                  <a:gd name="T10" fmla="*/ 7 w 17"/>
                  <a:gd name="T11" fmla="*/ 11 h 18"/>
                  <a:gd name="T12" fmla="*/ 6 w 17"/>
                  <a:gd name="T13" fmla="*/ 12 h 18"/>
                  <a:gd name="T14" fmla="*/ 6 w 17"/>
                  <a:gd name="T15" fmla="*/ 13 h 18"/>
                  <a:gd name="T16" fmla="*/ 5 w 17"/>
                  <a:gd name="T17" fmla="*/ 13 h 18"/>
                  <a:gd name="T18" fmla="*/ 3 w 17"/>
                  <a:gd name="T19" fmla="*/ 15 h 18"/>
                  <a:gd name="T20" fmla="*/ 0 w 17"/>
                  <a:gd name="T21" fmla="*/ 18 h 18"/>
                  <a:gd name="T22" fmla="*/ 0 w 17"/>
                  <a:gd name="T23" fmla="*/ 18 h 18"/>
                  <a:gd name="T24" fmla="*/ 2 w 17"/>
                  <a:gd name="T25" fmla="*/ 17 h 18"/>
                  <a:gd name="T26" fmla="*/ 1 w 17"/>
                  <a:gd name="T27" fmla="*/ 18 h 18"/>
                  <a:gd name="T28" fmla="*/ 1 w 17"/>
                  <a:gd name="T29" fmla="*/ 18 h 18"/>
                  <a:gd name="T30" fmla="*/ 1 w 17"/>
                  <a:gd name="T31" fmla="*/ 17 h 18"/>
                  <a:gd name="T32" fmla="*/ 1 w 17"/>
                  <a:gd name="T33" fmla="*/ 17 h 18"/>
                  <a:gd name="T34" fmla="*/ 1 w 17"/>
                  <a:gd name="T35" fmla="*/ 17 h 18"/>
                  <a:gd name="T36" fmla="*/ 5 w 17"/>
                  <a:gd name="T37" fmla="*/ 14 h 18"/>
                  <a:gd name="T38" fmla="*/ 9 w 17"/>
                  <a:gd name="T39" fmla="*/ 10 h 18"/>
                  <a:gd name="T40" fmla="*/ 9 w 17"/>
                  <a:gd name="T41" fmla="*/ 10 h 18"/>
                  <a:gd name="T42" fmla="*/ 9 w 17"/>
                  <a:gd name="T43" fmla="*/ 10 h 18"/>
                  <a:gd name="T44" fmla="*/ 13 w 17"/>
                  <a:gd name="T45" fmla="*/ 5 h 18"/>
                  <a:gd name="T46" fmla="*/ 13 w 17"/>
                  <a:gd name="T47" fmla="*/ 5 h 18"/>
                  <a:gd name="T48" fmla="*/ 13 w 17"/>
                  <a:gd name="T49" fmla="*/ 5 h 18"/>
                  <a:gd name="T50" fmla="*/ 17 w 17"/>
                  <a:gd name="T51" fmla="*/ 0 h 18"/>
                  <a:gd name="T52" fmla="*/ 17 w 17"/>
                  <a:gd name="T53" fmla="*/ 0 h 18"/>
                  <a:gd name="T54" fmla="*/ 17 w 17"/>
                  <a:gd name="T55" fmla="*/ 0 h 18"/>
                  <a:gd name="T56" fmla="*/ 16 w 17"/>
                  <a:gd name="T57" fmla="*/ 1 h 18"/>
                  <a:gd name="T58" fmla="*/ 17 w 17"/>
                  <a:gd name="T59" fmla="*/ 0 h 18"/>
                  <a:gd name="T60" fmla="*/ 1 w 17"/>
                  <a:gd name="T61" fmla="*/ 17 h 18"/>
                  <a:gd name="T62" fmla="*/ 1 w 17"/>
                  <a:gd name="T6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8">
                    <a:moveTo>
                      <a:pt x="17" y="0"/>
                    </a:moveTo>
                    <a:cubicBezTo>
                      <a:pt x="17" y="0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1" y="7"/>
                      <a:pt x="9" y="9"/>
                      <a:pt x="7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6" y="12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8"/>
                      <a:pt x="12" y="7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3"/>
                      <a:pt x="16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lose/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Freeform 231">
                <a:extLst>
                  <a:ext uri="{FF2B5EF4-FFF2-40B4-BE49-F238E27FC236}">
                    <a16:creationId xmlns:a16="http://schemas.microsoft.com/office/drawing/2014/main" id="{B79204CF-6BFD-4D6C-A9C7-F7C91040A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4625" y="319087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232">
                <a:extLst>
                  <a:ext uri="{FF2B5EF4-FFF2-40B4-BE49-F238E27FC236}">
                    <a16:creationId xmlns:a16="http://schemas.microsoft.com/office/drawing/2014/main" id="{740CC97C-2EB9-41CA-BEFC-3E6D76982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95700" y="912812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233">
                <a:extLst>
                  <a:ext uri="{FF2B5EF4-FFF2-40B4-BE49-F238E27FC236}">
                    <a16:creationId xmlns:a16="http://schemas.microsoft.com/office/drawing/2014/main" id="{F6714BF6-10E4-497D-B2A5-34FFDBD6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Rectangle 234">
                <a:extLst>
                  <a:ext uri="{FF2B5EF4-FFF2-40B4-BE49-F238E27FC236}">
                    <a16:creationId xmlns:a16="http://schemas.microsoft.com/office/drawing/2014/main" id="{B7570053-3F6B-4F38-BE81-17965676D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1125" y="346075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235">
                <a:extLst>
                  <a:ext uri="{FF2B5EF4-FFF2-40B4-BE49-F238E27FC236}">
                    <a16:creationId xmlns:a16="http://schemas.microsoft.com/office/drawing/2014/main" id="{81B01A29-AD1D-4A2E-9DF6-40EE7F44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236">
                <a:extLst>
                  <a:ext uri="{FF2B5EF4-FFF2-40B4-BE49-F238E27FC236}">
                    <a16:creationId xmlns:a16="http://schemas.microsoft.com/office/drawing/2014/main" id="{D42D6FFA-6226-4968-87DF-70BD675A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5863" y="987425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237">
                <a:extLst>
                  <a:ext uri="{FF2B5EF4-FFF2-40B4-BE49-F238E27FC236}">
                    <a16:creationId xmlns:a16="http://schemas.microsoft.com/office/drawing/2014/main" id="{A1E2FCB5-3EC8-40AC-9154-9AFE58B91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2688" y="885825"/>
                <a:ext cx="26987" cy="101600"/>
              </a:xfrm>
              <a:custGeom>
                <a:avLst/>
                <a:gdLst>
                  <a:gd name="T0" fmla="*/ 4 w 7"/>
                  <a:gd name="T1" fmla="*/ 18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4 w 7"/>
                  <a:gd name="T37" fmla="*/ 5 h 27"/>
                  <a:gd name="T38" fmla="*/ 4 w 7"/>
                  <a:gd name="T39" fmla="*/ 5 h 27"/>
                  <a:gd name="T40" fmla="*/ 4 w 7"/>
                  <a:gd name="T41" fmla="*/ 11 h 27"/>
                  <a:gd name="T42" fmla="*/ 3 w 7"/>
                  <a:gd name="T43" fmla="*/ 14 h 27"/>
                  <a:gd name="T44" fmla="*/ 2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2 w 7"/>
                  <a:gd name="T53" fmla="*/ 16 h 27"/>
                  <a:gd name="T54" fmla="*/ 2 w 7"/>
                  <a:gd name="T55" fmla="*/ 20 h 27"/>
                  <a:gd name="T56" fmla="*/ 0 w 7"/>
                  <a:gd name="T57" fmla="*/ 25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3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2 w 7"/>
                  <a:gd name="T75" fmla="*/ 21 h 27"/>
                  <a:gd name="T76" fmla="*/ 3 w 7"/>
                  <a:gd name="T77" fmla="*/ 18 h 27"/>
                  <a:gd name="T78" fmla="*/ 4 w 7"/>
                  <a:gd name="T7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8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2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Freeform 238">
                <a:extLst>
                  <a:ext uri="{FF2B5EF4-FFF2-40B4-BE49-F238E27FC236}">
                    <a16:creationId xmlns:a16="http://schemas.microsoft.com/office/drawing/2014/main" id="{89ED2E1B-EF6B-4C65-9FF9-ECE7444D5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7925" y="976312"/>
                <a:ext cx="0" cy="7938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1 h 2"/>
                  <a:gd name="T4" fmla="*/ 0 h 2"/>
                  <a:gd name="T5" fmla="*/ 1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Rectangle 239">
                <a:extLst>
                  <a:ext uri="{FF2B5EF4-FFF2-40B4-BE49-F238E27FC236}">
                    <a16:creationId xmlns:a16="http://schemas.microsoft.com/office/drawing/2014/main" id="{5D4B3B93-47B0-4475-A541-A4C4414CB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4625" y="31908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Freeform 240">
                <a:extLst>
                  <a:ext uri="{FF2B5EF4-FFF2-40B4-BE49-F238E27FC236}">
                    <a16:creationId xmlns:a16="http://schemas.microsoft.com/office/drawing/2014/main" id="{ED34097C-7285-47B6-9227-CDC6F72B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0175" y="401637"/>
                <a:ext cx="7937" cy="793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Freeform 241">
                <a:extLst>
                  <a:ext uri="{FF2B5EF4-FFF2-40B4-BE49-F238E27FC236}">
                    <a16:creationId xmlns:a16="http://schemas.microsoft.com/office/drawing/2014/main" id="{5F94DA75-852A-4C65-892A-CD2DDD5EF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34962"/>
                <a:ext cx="60325" cy="66675"/>
              </a:xfrm>
              <a:custGeom>
                <a:avLst/>
                <a:gdLst>
                  <a:gd name="T0" fmla="*/ 2 w 16"/>
                  <a:gd name="T1" fmla="*/ 1 h 18"/>
                  <a:gd name="T2" fmla="*/ 2 w 16"/>
                  <a:gd name="T3" fmla="*/ 2 h 18"/>
                  <a:gd name="T4" fmla="*/ 0 w 16"/>
                  <a:gd name="T5" fmla="*/ 2 h 18"/>
                  <a:gd name="T6" fmla="*/ 1 w 16"/>
                  <a:gd name="T7" fmla="*/ 4 h 18"/>
                  <a:gd name="T8" fmla="*/ 1 w 16"/>
                  <a:gd name="T9" fmla="*/ 5 h 18"/>
                  <a:gd name="T10" fmla="*/ 2 w 16"/>
                  <a:gd name="T11" fmla="*/ 6 h 18"/>
                  <a:gd name="T12" fmla="*/ 3 w 16"/>
                  <a:gd name="T13" fmla="*/ 8 h 18"/>
                  <a:gd name="T14" fmla="*/ 4 w 16"/>
                  <a:gd name="T15" fmla="*/ 8 h 18"/>
                  <a:gd name="T16" fmla="*/ 6 w 16"/>
                  <a:gd name="T17" fmla="*/ 10 h 18"/>
                  <a:gd name="T18" fmla="*/ 5 w 16"/>
                  <a:gd name="T19" fmla="*/ 10 h 18"/>
                  <a:gd name="T20" fmla="*/ 5 w 16"/>
                  <a:gd name="T21" fmla="*/ 11 h 18"/>
                  <a:gd name="T22" fmla="*/ 7 w 16"/>
                  <a:gd name="T23" fmla="*/ 12 h 18"/>
                  <a:gd name="T24" fmla="*/ 6 w 16"/>
                  <a:gd name="T25" fmla="*/ 12 h 18"/>
                  <a:gd name="T26" fmla="*/ 6 w 16"/>
                  <a:gd name="T27" fmla="*/ 12 h 18"/>
                  <a:gd name="T28" fmla="*/ 7 w 16"/>
                  <a:gd name="T29" fmla="*/ 14 h 18"/>
                  <a:gd name="T30" fmla="*/ 9 w 16"/>
                  <a:gd name="T31" fmla="*/ 15 h 18"/>
                  <a:gd name="T32" fmla="*/ 11 w 16"/>
                  <a:gd name="T33" fmla="*/ 16 h 18"/>
                  <a:gd name="T34" fmla="*/ 13 w 16"/>
                  <a:gd name="T35" fmla="*/ 17 h 18"/>
                  <a:gd name="T36" fmla="*/ 16 w 16"/>
                  <a:gd name="T37" fmla="*/ 17 h 18"/>
                  <a:gd name="T38" fmla="*/ 16 w 16"/>
                  <a:gd name="T39" fmla="*/ 17 h 18"/>
                  <a:gd name="T40" fmla="*/ 15 w 16"/>
                  <a:gd name="T41" fmla="*/ 16 h 18"/>
                  <a:gd name="T42" fmla="*/ 9 w 16"/>
                  <a:gd name="T43" fmla="*/ 11 h 18"/>
                  <a:gd name="T44" fmla="*/ 9 w 16"/>
                  <a:gd name="T45" fmla="*/ 11 h 18"/>
                  <a:gd name="T46" fmla="*/ 8 w 16"/>
                  <a:gd name="T47" fmla="*/ 10 h 18"/>
                  <a:gd name="T48" fmla="*/ 8 w 16"/>
                  <a:gd name="T49" fmla="*/ 9 h 18"/>
                  <a:gd name="T50" fmla="*/ 7 w 16"/>
                  <a:gd name="T51" fmla="*/ 8 h 18"/>
                  <a:gd name="T52" fmla="*/ 7 w 16"/>
                  <a:gd name="T53" fmla="*/ 7 h 18"/>
                  <a:gd name="T54" fmla="*/ 6 w 16"/>
                  <a:gd name="T55" fmla="*/ 5 h 18"/>
                  <a:gd name="T56" fmla="*/ 7 w 16"/>
                  <a:gd name="T57" fmla="*/ 5 h 18"/>
                  <a:gd name="T58" fmla="*/ 5 w 16"/>
                  <a:gd name="T59" fmla="*/ 3 h 18"/>
                  <a:gd name="T60" fmla="*/ 5 w 16"/>
                  <a:gd name="T61" fmla="*/ 3 h 18"/>
                  <a:gd name="T62" fmla="*/ 6 w 16"/>
                  <a:gd name="T63" fmla="*/ 3 h 18"/>
                  <a:gd name="T64" fmla="*/ 5 w 16"/>
                  <a:gd name="T65" fmla="*/ 3 h 18"/>
                  <a:gd name="T66" fmla="*/ 5 w 16"/>
                  <a:gd name="T67" fmla="*/ 2 h 18"/>
                  <a:gd name="T68" fmla="*/ 5 w 16"/>
                  <a:gd name="T69" fmla="*/ 1 h 18"/>
                  <a:gd name="T70" fmla="*/ 1 w 16"/>
                  <a:gd name="T71" fmla="*/ 0 h 18"/>
                  <a:gd name="T72" fmla="*/ 0 w 16"/>
                  <a:gd name="T73" fmla="*/ 0 h 18"/>
                  <a:gd name="T74" fmla="*/ 2 w 16"/>
                  <a:gd name="T7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8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3" y="17"/>
                      <a:pt x="15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reeform 242">
                <a:extLst>
                  <a:ext uri="{FF2B5EF4-FFF2-40B4-BE49-F238E27FC236}">
                    <a16:creationId xmlns:a16="http://schemas.microsoft.com/office/drawing/2014/main" id="{EF40DD75-317F-4F08-ADBD-D86B9E9B2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9038" y="866775"/>
                <a:ext cx="6350" cy="19050"/>
              </a:xfrm>
              <a:custGeom>
                <a:avLst/>
                <a:gdLst>
                  <a:gd name="T0" fmla="*/ 1 w 2"/>
                  <a:gd name="T1" fmla="*/ 3 h 5"/>
                  <a:gd name="T2" fmla="*/ 1 w 2"/>
                  <a:gd name="T3" fmla="*/ 3 h 5"/>
                  <a:gd name="T4" fmla="*/ 2 w 2"/>
                  <a:gd name="T5" fmla="*/ 1 h 5"/>
                  <a:gd name="T6" fmla="*/ 2 w 2"/>
                  <a:gd name="T7" fmla="*/ 0 h 5"/>
                  <a:gd name="T8" fmla="*/ 0 w 2"/>
                  <a:gd name="T9" fmla="*/ 1 h 5"/>
                  <a:gd name="T10" fmla="*/ 0 w 2"/>
                  <a:gd name="T11" fmla="*/ 2 h 5"/>
                  <a:gd name="T12" fmla="*/ 0 w 2"/>
                  <a:gd name="T13" fmla="*/ 5 h 5"/>
                  <a:gd name="T14" fmla="*/ 0 w 2"/>
                  <a:gd name="T15" fmla="*/ 5 h 5"/>
                  <a:gd name="T16" fmla="*/ 1 w 2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243">
                <a:extLst>
                  <a:ext uri="{FF2B5EF4-FFF2-40B4-BE49-F238E27FC236}">
                    <a16:creationId xmlns:a16="http://schemas.microsoft.com/office/drawing/2014/main" id="{C9205416-9486-4FA1-BB44-D605A3FE8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1575" y="904875"/>
                <a:ext cx="26987" cy="57150"/>
              </a:xfrm>
              <a:custGeom>
                <a:avLst/>
                <a:gdLst>
                  <a:gd name="T0" fmla="*/ 5 w 7"/>
                  <a:gd name="T1" fmla="*/ 3 h 15"/>
                  <a:gd name="T2" fmla="*/ 5 w 7"/>
                  <a:gd name="T3" fmla="*/ 4 h 15"/>
                  <a:gd name="T4" fmla="*/ 5 w 7"/>
                  <a:gd name="T5" fmla="*/ 4 h 15"/>
                  <a:gd name="T6" fmla="*/ 4 w 7"/>
                  <a:gd name="T7" fmla="*/ 5 h 15"/>
                  <a:gd name="T8" fmla="*/ 4 w 7"/>
                  <a:gd name="T9" fmla="*/ 6 h 15"/>
                  <a:gd name="T10" fmla="*/ 3 w 7"/>
                  <a:gd name="T11" fmla="*/ 7 h 15"/>
                  <a:gd name="T12" fmla="*/ 1 w 7"/>
                  <a:gd name="T13" fmla="*/ 12 h 15"/>
                  <a:gd name="T14" fmla="*/ 0 w 7"/>
                  <a:gd name="T15" fmla="*/ 15 h 15"/>
                  <a:gd name="T16" fmla="*/ 1 w 7"/>
                  <a:gd name="T17" fmla="*/ 15 h 15"/>
                  <a:gd name="T18" fmla="*/ 1 w 7"/>
                  <a:gd name="T19" fmla="*/ 15 h 15"/>
                  <a:gd name="T20" fmla="*/ 3 w 7"/>
                  <a:gd name="T21" fmla="*/ 11 h 15"/>
                  <a:gd name="T22" fmla="*/ 5 w 7"/>
                  <a:gd name="T23" fmla="*/ 4 h 15"/>
                  <a:gd name="T24" fmla="*/ 7 w 7"/>
                  <a:gd name="T25" fmla="*/ 0 h 15"/>
                  <a:gd name="T26" fmla="*/ 6 w 7"/>
                  <a:gd name="T27" fmla="*/ 2 h 15"/>
                  <a:gd name="T28" fmla="*/ 5 w 7"/>
                  <a:gd name="T2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5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9"/>
                      <a:pt x="2" y="10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6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244">
                <a:extLst>
                  <a:ext uri="{FF2B5EF4-FFF2-40B4-BE49-F238E27FC236}">
                    <a16:creationId xmlns:a16="http://schemas.microsoft.com/office/drawing/2014/main" id="{F39EF3BE-AED9-4F4E-A1DB-7A98746A0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0300" y="822325"/>
                <a:ext cx="4762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245">
                <a:extLst>
                  <a:ext uri="{FF2B5EF4-FFF2-40B4-BE49-F238E27FC236}">
                    <a16:creationId xmlns:a16="http://schemas.microsoft.com/office/drawing/2014/main" id="{B69B312D-2CA2-4C3F-9A6D-3662C17A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4588" y="893762"/>
                <a:ext cx="3175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0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246">
                <a:extLst>
                  <a:ext uri="{FF2B5EF4-FFF2-40B4-BE49-F238E27FC236}">
                    <a16:creationId xmlns:a16="http://schemas.microsoft.com/office/drawing/2014/main" id="{B21FE884-06FB-455F-9446-B3377682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3700" y="338137"/>
                <a:ext cx="541337" cy="574675"/>
              </a:xfrm>
              <a:custGeom>
                <a:avLst/>
                <a:gdLst>
                  <a:gd name="T0" fmla="*/ 99 w 144"/>
                  <a:gd name="T1" fmla="*/ 17 h 153"/>
                  <a:gd name="T2" fmla="*/ 76 w 144"/>
                  <a:gd name="T3" fmla="*/ 3 h 153"/>
                  <a:gd name="T4" fmla="*/ 83 w 144"/>
                  <a:gd name="T5" fmla="*/ 8 h 153"/>
                  <a:gd name="T6" fmla="*/ 81 w 144"/>
                  <a:gd name="T7" fmla="*/ 9 h 153"/>
                  <a:gd name="T8" fmla="*/ 93 w 144"/>
                  <a:gd name="T9" fmla="*/ 20 h 153"/>
                  <a:gd name="T10" fmla="*/ 97 w 144"/>
                  <a:gd name="T11" fmla="*/ 25 h 153"/>
                  <a:gd name="T12" fmla="*/ 104 w 144"/>
                  <a:gd name="T13" fmla="*/ 37 h 153"/>
                  <a:gd name="T14" fmla="*/ 89 w 144"/>
                  <a:gd name="T15" fmla="*/ 17 h 153"/>
                  <a:gd name="T16" fmla="*/ 78 w 144"/>
                  <a:gd name="T17" fmla="*/ 9 h 153"/>
                  <a:gd name="T18" fmla="*/ 91 w 144"/>
                  <a:gd name="T19" fmla="*/ 22 h 153"/>
                  <a:gd name="T20" fmla="*/ 87 w 144"/>
                  <a:gd name="T21" fmla="*/ 20 h 153"/>
                  <a:gd name="T22" fmla="*/ 81 w 144"/>
                  <a:gd name="T23" fmla="*/ 20 h 153"/>
                  <a:gd name="T24" fmla="*/ 73 w 144"/>
                  <a:gd name="T25" fmla="*/ 23 h 153"/>
                  <a:gd name="T26" fmla="*/ 68 w 144"/>
                  <a:gd name="T27" fmla="*/ 22 h 153"/>
                  <a:gd name="T28" fmla="*/ 66 w 144"/>
                  <a:gd name="T29" fmla="*/ 30 h 153"/>
                  <a:gd name="T30" fmla="*/ 57 w 144"/>
                  <a:gd name="T31" fmla="*/ 25 h 153"/>
                  <a:gd name="T32" fmla="*/ 53 w 144"/>
                  <a:gd name="T33" fmla="*/ 17 h 153"/>
                  <a:gd name="T34" fmla="*/ 44 w 144"/>
                  <a:gd name="T35" fmla="*/ 14 h 153"/>
                  <a:gd name="T36" fmla="*/ 35 w 144"/>
                  <a:gd name="T37" fmla="*/ 18 h 153"/>
                  <a:gd name="T38" fmla="*/ 30 w 144"/>
                  <a:gd name="T39" fmla="*/ 23 h 153"/>
                  <a:gd name="T40" fmla="*/ 30 w 144"/>
                  <a:gd name="T41" fmla="*/ 26 h 153"/>
                  <a:gd name="T42" fmla="*/ 21 w 144"/>
                  <a:gd name="T43" fmla="*/ 48 h 153"/>
                  <a:gd name="T44" fmla="*/ 32 w 144"/>
                  <a:gd name="T45" fmla="*/ 51 h 153"/>
                  <a:gd name="T46" fmla="*/ 42 w 144"/>
                  <a:gd name="T47" fmla="*/ 53 h 153"/>
                  <a:gd name="T48" fmla="*/ 27 w 144"/>
                  <a:gd name="T49" fmla="*/ 46 h 153"/>
                  <a:gd name="T50" fmla="*/ 40 w 144"/>
                  <a:gd name="T51" fmla="*/ 38 h 153"/>
                  <a:gd name="T52" fmla="*/ 43 w 144"/>
                  <a:gd name="T53" fmla="*/ 34 h 153"/>
                  <a:gd name="T54" fmla="*/ 48 w 144"/>
                  <a:gd name="T55" fmla="*/ 43 h 153"/>
                  <a:gd name="T56" fmla="*/ 49 w 144"/>
                  <a:gd name="T57" fmla="*/ 43 h 153"/>
                  <a:gd name="T58" fmla="*/ 52 w 144"/>
                  <a:gd name="T59" fmla="*/ 50 h 153"/>
                  <a:gd name="T60" fmla="*/ 46 w 144"/>
                  <a:gd name="T61" fmla="*/ 57 h 153"/>
                  <a:gd name="T62" fmla="*/ 27 w 144"/>
                  <a:gd name="T63" fmla="*/ 56 h 153"/>
                  <a:gd name="T64" fmla="*/ 21 w 144"/>
                  <a:gd name="T65" fmla="*/ 63 h 153"/>
                  <a:gd name="T66" fmla="*/ 14 w 144"/>
                  <a:gd name="T67" fmla="*/ 71 h 153"/>
                  <a:gd name="T68" fmla="*/ 9 w 144"/>
                  <a:gd name="T69" fmla="*/ 75 h 153"/>
                  <a:gd name="T70" fmla="*/ 5 w 144"/>
                  <a:gd name="T71" fmla="*/ 97 h 153"/>
                  <a:gd name="T72" fmla="*/ 7 w 144"/>
                  <a:gd name="T73" fmla="*/ 99 h 153"/>
                  <a:gd name="T74" fmla="*/ 11 w 144"/>
                  <a:gd name="T75" fmla="*/ 98 h 153"/>
                  <a:gd name="T76" fmla="*/ 17 w 144"/>
                  <a:gd name="T77" fmla="*/ 90 h 153"/>
                  <a:gd name="T78" fmla="*/ 17 w 144"/>
                  <a:gd name="T79" fmla="*/ 90 h 153"/>
                  <a:gd name="T80" fmla="*/ 29 w 144"/>
                  <a:gd name="T81" fmla="*/ 82 h 153"/>
                  <a:gd name="T82" fmla="*/ 30 w 144"/>
                  <a:gd name="T83" fmla="*/ 81 h 153"/>
                  <a:gd name="T84" fmla="*/ 38 w 144"/>
                  <a:gd name="T85" fmla="*/ 85 h 153"/>
                  <a:gd name="T86" fmla="*/ 44 w 144"/>
                  <a:gd name="T87" fmla="*/ 91 h 153"/>
                  <a:gd name="T88" fmla="*/ 47 w 144"/>
                  <a:gd name="T89" fmla="*/ 88 h 153"/>
                  <a:gd name="T90" fmla="*/ 50 w 144"/>
                  <a:gd name="T91" fmla="*/ 87 h 153"/>
                  <a:gd name="T92" fmla="*/ 44 w 144"/>
                  <a:gd name="T93" fmla="*/ 84 h 153"/>
                  <a:gd name="T94" fmla="*/ 41 w 144"/>
                  <a:gd name="T95" fmla="*/ 79 h 153"/>
                  <a:gd name="T96" fmla="*/ 59 w 144"/>
                  <a:gd name="T97" fmla="*/ 93 h 153"/>
                  <a:gd name="T98" fmla="*/ 61 w 144"/>
                  <a:gd name="T99" fmla="*/ 89 h 153"/>
                  <a:gd name="T100" fmla="*/ 73 w 144"/>
                  <a:gd name="T101" fmla="*/ 96 h 153"/>
                  <a:gd name="T102" fmla="*/ 82 w 144"/>
                  <a:gd name="T103" fmla="*/ 115 h 153"/>
                  <a:gd name="T104" fmla="*/ 89 w 144"/>
                  <a:gd name="T105" fmla="*/ 129 h 153"/>
                  <a:gd name="T106" fmla="*/ 99 w 144"/>
                  <a:gd name="T107" fmla="*/ 131 h 153"/>
                  <a:gd name="T108" fmla="*/ 106 w 144"/>
                  <a:gd name="T109" fmla="*/ 114 h 153"/>
                  <a:gd name="T110" fmla="*/ 102 w 144"/>
                  <a:gd name="T111" fmla="*/ 110 h 153"/>
                  <a:gd name="T112" fmla="*/ 123 w 144"/>
                  <a:gd name="T113" fmla="*/ 123 h 153"/>
                  <a:gd name="T114" fmla="*/ 128 w 144"/>
                  <a:gd name="T115" fmla="*/ 138 h 153"/>
                  <a:gd name="T116" fmla="*/ 132 w 144"/>
                  <a:gd name="T117" fmla="*/ 129 h 153"/>
                  <a:gd name="T118" fmla="*/ 137 w 144"/>
                  <a:gd name="T119" fmla="*/ 141 h 153"/>
                  <a:gd name="T120" fmla="*/ 139 w 144"/>
                  <a:gd name="T121" fmla="*/ 143 h 153"/>
                  <a:gd name="T122" fmla="*/ 143 w 144"/>
                  <a:gd name="T12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4" h="153">
                    <a:moveTo>
                      <a:pt x="144" y="101"/>
                    </a:moveTo>
                    <a:cubicBezTo>
                      <a:pt x="142" y="88"/>
                      <a:pt x="142" y="88"/>
                      <a:pt x="140" y="82"/>
                    </a:cubicBezTo>
                    <a:cubicBezTo>
                      <a:pt x="136" y="69"/>
                      <a:pt x="136" y="69"/>
                      <a:pt x="134" y="63"/>
                    </a:cubicBezTo>
                    <a:cubicBezTo>
                      <a:pt x="132" y="59"/>
                      <a:pt x="129" y="54"/>
                      <a:pt x="127" y="50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17" y="35"/>
                      <a:pt x="117" y="35"/>
                      <a:pt x="113" y="30"/>
                    </a:cubicBezTo>
                    <a:cubicBezTo>
                      <a:pt x="104" y="21"/>
                      <a:pt x="104" y="21"/>
                      <a:pt x="99" y="17"/>
                    </a:cubicBezTo>
                    <a:cubicBezTo>
                      <a:pt x="98" y="16"/>
                      <a:pt x="97" y="16"/>
                      <a:pt x="96" y="15"/>
                    </a:cubicBezTo>
                    <a:cubicBezTo>
                      <a:pt x="89" y="10"/>
                      <a:pt x="88" y="9"/>
                      <a:pt x="83" y="6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4" y="1"/>
                      <a:pt x="73" y="1"/>
                      <a:pt x="70" y="0"/>
                    </a:cubicBezTo>
                    <a:cubicBezTo>
                      <a:pt x="72" y="0"/>
                      <a:pt x="72" y="1"/>
                      <a:pt x="73" y="1"/>
                    </a:cubicBezTo>
                    <a:cubicBezTo>
                      <a:pt x="74" y="2"/>
                      <a:pt x="76" y="2"/>
                      <a:pt x="77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5" y="2"/>
                      <a:pt x="75" y="2"/>
                      <a:pt x="77" y="4"/>
                    </a:cubicBezTo>
                    <a:cubicBezTo>
                      <a:pt x="78" y="4"/>
                      <a:pt x="78" y="4"/>
                      <a:pt x="81" y="6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1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7" y="13"/>
                    </a:cubicBezTo>
                    <a:cubicBezTo>
                      <a:pt x="85" y="12"/>
                      <a:pt x="84" y="10"/>
                      <a:pt x="81" y="9"/>
                    </a:cubicBezTo>
                    <a:cubicBezTo>
                      <a:pt x="83" y="11"/>
                      <a:pt x="84" y="11"/>
                      <a:pt x="85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3"/>
                      <a:pt x="86" y="14"/>
                      <a:pt x="86" y="14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2" y="20"/>
                      <a:pt x="92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1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23"/>
                      <a:pt x="96" y="23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0" y="32"/>
                      <a:pt x="102" y="33"/>
                      <a:pt x="104" y="37"/>
                    </a:cubicBezTo>
                    <a:cubicBezTo>
                      <a:pt x="102" y="33"/>
                      <a:pt x="99" y="32"/>
                      <a:pt x="96" y="27"/>
                    </a:cubicBezTo>
                    <a:cubicBezTo>
                      <a:pt x="96" y="27"/>
                      <a:pt x="95" y="27"/>
                      <a:pt x="95" y="26"/>
                    </a:cubicBezTo>
                    <a:cubicBezTo>
                      <a:pt x="96" y="26"/>
                      <a:pt x="96" y="27"/>
                      <a:pt x="97" y="26"/>
                    </a:cubicBezTo>
                    <a:cubicBezTo>
                      <a:pt x="97" y="26"/>
                      <a:pt x="97" y="26"/>
                      <a:pt x="96" y="25"/>
                    </a:cubicBezTo>
                    <a:cubicBezTo>
                      <a:pt x="96" y="25"/>
                      <a:pt x="96" y="24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1" y="19"/>
                      <a:pt x="90" y="18"/>
                      <a:pt x="89" y="17"/>
                    </a:cubicBezTo>
                    <a:cubicBezTo>
                      <a:pt x="88" y="16"/>
                      <a:pt x="87" y="15"/>
                      <a:pt x="86" y="15"/>
                    </a:cubicBezTo>
                    <a:cubicBezTo>
                      <a:pt x="85" y="14"/>
                      <a:pt x="85" y="13"/>
                      <a:pt x="84" y="12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1" y="10"/>
                      <a:pt x="80" y="9"/>
                      <a:pt x="78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80" y="11"/>
                      <a:pt x="80" y="11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3"/>
                      <a:pt x="82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5" y="19"/>
                      <a:pt x="89" y="20"/>
                    </a:cubicBezTo>
                    <a:cubicBezTo>
                      <a:pt x="90" y="20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2"/>
                      <a:pt x="90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3" y="19"/>
                      <a:pt x="81" y="17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0"/>
                    </a:cubicBezTo>
                    <a:cubicBezTo>
                      <a:pt x="83" y="20"/>
                      <a:pt x="83" y="20"/>
                      <a:pt x="80" y="18"/>
                    </a:cubicBezTo>
                    <a:cubicBezTo>
                      <a:pt x="80" y="19"/>
                      <a:pt x="80" y="19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0"/>
                      <a:pt x="80" y="20"/>
                      <a:pt x="79" y="19"/>
                    </a:cubicBezTo>
                    <a:cubicBezTo>
                      <a:pt x="78" y="20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19"/>
                      <a:pt x="75" y="20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3" y="22"/>
                      <a:pt x="73" y="23"/>
                    </a:cubicBezTo>
                    <a:cubicBezTo>
                      <a:pt x="74" y="23"/>
                      <a:pt x="74" y="23"/>
                      <a:pt x="73" y="24"/>
                    </a:cubicBezTo>
                    <a:cubicBezTo>
                      <a:pt x="74" y="25"/>
                      <a:pt x="74" y="25"/>
                      <a:pt x="74" y="26"/>
                    </a:cubicBezTo>
                    <a:cubicBezTo>
                      <a:pt x="71" y="26"/>
                      <a:pt x="71" y="24"/>
                      <a:pt x="71" y="23"/>
                    </a:cubicBezTo>
                    <a:cubicBezTo>
                      <a:pt x="71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0"/>
                      <a:pt x="69" y="20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3"/>
                      <a:pt x="68" y="23"/>
                      <a:pt x="70" y="25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9"/>
                      <a:pt x="69" y="30"/>
                      <a:pt x="69" y="31"/>
                    </a:cubicBezTo>
                    <a:cubicBezTo>
                      <a:pt x="68" y="31"/>
                      <a:pt x="68" y="31"/>
                      <a:pt x="66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30"/>
                      <a:pt x="64" y="31"/>
                      <a:pt x="64" y="31"/>
                    </a:cubicBezTo>
                    <a:cubicBezTo>
                      <a:pt x="63" y="31"/>
                      <a:pt x="63" y="31"/>
                      <a:pt x="61" y="30"/>
                    </a:cubicBezTo>
                    <a:cubicBezTo>
                      <a:pt x="60" y="29"/>
                      <a:pt x="60" y="29"/>
                      <a:pt x="61" y="28"/>
                    </a:cubicBezTo>
                    <a:cubicBezTo>
                      <a:pt x="61" y="28"/>
                      <a:pt x="61" y="28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8" y="26"/>
                      <a:pt x="60" y="27"/>
                      <a:pt x="62" y="26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7"/>
                      <a:pt x="66" y="27"/>
                      <a:pt x="67" y="27"/>
                    </a:cubicBezTo>
                    <a:cubicBezTo>
                      <a:pt x="67" y="25"/>
                      <a:pt x="67" y="25"/>
                      <a:pt x="67" y="24"/>
                    </a:cubicBezTo>
                    <a:cubicBezTo>
                      <a:pt x="66" y="23"/>
                      <a:pt x="66" y="23"/>
                      <a:pt x="60" y="20"/>
                    </a:cubicBezTo>
                    <a:cubicBezTo>
                      <a:pt x="58" y="19"/>
                      <a:pt x="53" y="17"/>
                      <a:pt x="53" y="17"/>
                    </a:cubicBezTo>
                    <a:cubicBezTo>
                      <a:pt x="51" y="17"/>
                      <a:pt x="50" y="18"/>
                      <a:pt x="49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5"/>
                      <a:pt x="45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4"/>
                      <a:pt x="41" y="14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9"/>
                      <a:pt x="32" y="20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2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8" y="23"/>
                      <a:pt x="28" y="23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1" y="25"/>
                      <a:pt x="30" y="26"/>
                    </a:cubicBezTo>
                    <a:cubicBezTo>
                      <a:pt x="29" y="30"/>
                      <a:pt x="27" y="31"/>
                      <a:pt x="27" y="31"/>
                    </a:cubicBezTo>
                    <a:cubicBezTo>
                      <a:pt x="27" y="32"/>
                      <a:pt x="27" y="33"/>
                      <a:pt x="27" y="34"/>
                    </a:cubicBezTo>
                    <a:cubicBezTo>
                      <a:pt x="23" y="35"/>
                      <a:pt x="22" y="37"/>
                      <a:pt x="22" y="38"/>
                    </a:cubicBezTo>
                    <a:cubicBezTo>
                      <a:pt x="21" y="39"/>
                      <a:pt x="20" y="38"/>
                      <a:pt x="19" y="39"/>
                    </a:cubicBezTo>
                    <a:cubicBezTo>
                      <a:pt x="19" y="40"/>
                      <a:pt x="19" y="41"/>
                      <a:pt x="19" y="42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1" y="47"/>
                      <a:pt x="21" y="48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5" y="51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1" y="47"/>
                      <a:pt x="31" y="48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4"/>
                      <a:pt x="34" y="54"/>
                      <a:pt x="35" y="54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8" y="54"/>
                      <a:pt x="39" y="54"/>
                    </a:cubicBezTo>
                    <a:cubicBezTo>
                      <a:pt x="41" y="53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7"/>
                      <a:pt x="41" y="47"/>
                      <a:pt x="41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2" y="46"/>
                      <a:pt x="43" y="46"/>
                      <a:pt x="43" y="45"/>
                    </a:cubicBezTo>
                    <a:cubicBezTo>
                      <a:pt x="38" y="46"/>
                      <a:pt x="33" y="46"/>
                      <a:pt x="27" y="46"/>
                    </a:cubicBezTo>
                    <a:cubicBezTo>
                      <a:pt x="33" y="46"/>
                      <a:pt x="38" y="46"/>
                      <a:pt x="43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3"/>
                      <a:pt x="43" y="43"/>
                      <a:pt x="40" y="42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39" y="40"/>
                      <a:pt x="39" y="40"/>
                    </a:cubicBezTo>
                    <a:cubicBezTo>
                      <a:pt x="39" y="40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2" y="34"/>
                      <a:pt x="43" y="34"/>
                    </a:cubicBezTo>
                    <a:cubicBezTo>
                      <a:pt x="44" y="32"/>
                      <a:pt x="44" y="32"/>
                      <a:pt x="43" y="30"/>
                    </a:cubicBezTo>
                    <a:cubicBezTo>
                      <a:pt x="46" y="28"/>
                      <a:pt x="48" y="29"/>
                      <a:pt x="48" y="31"/>
                    </a:cubicBezTo>
                    <a:cubicBezTo>
                      <a:pt x="47" y="33"/>
                      <a:pt x="45" y="34"/>
                      <a:pt x="44" y="36"/>
                    </a:cubicBezTo>
                    <a:cubicBezTo>
                      <a:pt x="44" y="36"/>
                      <a:pt x="45" y="40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0"/>
                      <a:pt x="58" y="44"/>
                    </a:cubicBezTo>
                    <a:cubicBezTo>
                      <a:pt x="58" y="44"/>
                      <a:pt x="57" y="45"/>
                      <a:pt x="57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5"/>
                      <a:pt x="49" y="46"/>
                      <a:pt x="48" y="46"/>
                    </a:cubicBezTo>
                    <a:cubicBezTo>
                      <a:pt x="48" y="49"/>
                      <a:pt x="53" y="47"/>
                      <a:pt x="52" y="50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0"/>
                    </a:cubicBezTo>
                    <a:cubicBezTo>
                      <a:pt x="47" y="51"/>
                      <a:pt x="47" y="51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4"/>
                      <a:pt x="48" y="55"/>
                    </a:cubicBezTo>
                    <a:cubicBezTo>
                      <a:pt x="48" y="55"/>
                      <a:pt x="48" y="55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6"/>
                      <a:pt x="27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8"/>
                      <a:pt x="22" y="58"/>
                      <a:pt x="21" y="59"/>
                    </a:cubicBezTo>
                    <a:cubicBezTo>
                      <a:pt x="21" y="60"/>
                      <a:pt x="21" y="60"/>
                      <a:pt x="21" y="63"/>
                    </a:cubicBezTo>
                    <a:cubicBezTo>
                      <a:pt x="20" y="64"/>
                      <a:pt x="20" y="65"/>
                      <a:pt x="19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7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4" y="7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2" y="70"/>
                      <a:pt x="12" y="70"/>
                    </a:cubicBezTo>
                    <a:cubicBezTo>
                      <a:pt x="10" y="69"/>
                      <a:pt x="10" y="70"/>
                      <a:pt x="10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6" y="72"/>
                      <a:pt x="6" y="72"/>
                      <a:pt x="6" y="73"/>
                    </a:cubicBezTo>
                    <a:cubicBezTo>
                      <a:pt x="6" y="73"/>
                      <a:pt x="6" y="73"/>
                      <a:pt x="7" y="75"/>
                    </a:cubicBezTo>
                    <a:cubicBezTo>
                      <a:pt x="8" y="75"/>
                      <a:pt x="8" y="75"/>
                      <a:pt x="9" y="75"/>
                    </a:cubicBezTo>
                    <a:cubicBezTo>
                      <a:pt x="12" y="78"/>
                      <a:pt x="12" y="78"/>
                      <a:pt x="13" y="82"/>
                    </a:cubicBezTo>
                    <a:cubicBezTo>
                      <a:pt x="12" y="83"/>
                      <a:pt x="12" y="84"/>
                      <a:pt x="11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2" y="81"/>
                      <a:pt x="0" y="85"/>
                    </a:cubicBezTo>
                    <a:cubicBezTo>
                      <a:pt x="1" y="89"/>
                      <a:pt x="0" y="93"/>
                      <a:pt x="1" y="97"/>
                    </a:cubicBezTo>
                    <a:cubicBezTo>
                      <a:pt x="1" y="97"/>
                      <a:pt x="1" y="97"/>
                      <a:pt x="2" y="98"/>
                    </a:cubicBezTo>
                    <a:cubicBezTo>
                      <a:pt x="3" y="98"/>
                      <a:pt x="3" y="96"/>
                      <a:pt x="5" y="97"/>
                    </a:cubicBezTo>
                    <a:cubicBezTo>
                      <a:pt x="6" y="97"/>
                      <a:pt x="6" y="98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8" y="99"/>
                      <a:pt x="9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5" y="97"/>
                      <a:pt x="16" y="94"/>
                      <a:pt x="16" y="94"/>
                    </a:cubicBezTo>
                    <a:cubicBezTo>
                      <a:pt x="16" y="90"/>
                      <a:pt x="16" y="90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7"/>
                      <a:pt x="22" y="86"/>
                      <a:pt x="2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5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2"/>
                      <a:pt x="40" y="91"/>
                      <a:pt x="38" y="92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0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8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39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3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2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9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9"/>
                    </a:cubicBezTo>
                    <a:cubicBezTo>
                      <a:pt x="62" y="87"/>
                      <a:pt x="65" y="84"/>
                      <a:pt x="66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90"/>
                      <a:pt x="64" y="90"/>
                      <a:pt x="64" y="91"/>
                    </a:cubicBezTo>
                    <a:cubicBezTo>
                      <a:pt x="65" y="94"/>
                      <a:pt x="68" y="94"/>
                      <a:pt x="70" y="95"/>
                    </a:cubicBezTo>
                    <a:cubicBezTo>
                      <a:pt x="71" y="95"/>
                      <a:pt x="72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6" y="97"/>
                      <a:pt x="76" y="96"/>
                    </a:cubicBezTo>
                    <a:cubicBezTo>
                      <a:pt x="76" y="96"/>
                      <a:pt x="76" y="95"/>
                      <a:pt x="75" y="95"/>
                    </a:cubicBezTo>
                    <a:cubicBezTo>
                      <a:pt x="77" y="92"/>
                      <a:pt x="78" y="93"/>
                      <a:pt x="79" y="94"/>
                    </a:cubicBezTo>
                    <a:cubicBezTo>
                      <a:pt x="78" y="103"/>
                      <a:pt x="77" y="103"/>
                      <a:pt x="74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1" y="113"/>
                      <a:pt x="82" y="115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3" y="118"/>
                      <a:pt x="85" y="119"/>
                      <a:pt x="85" y="122"/>
                    </a:cubicBezTo>
                    <a:cubicBezTo>
                      <a:pt x="85" y="122"/>
                      <a:pt x="85" y="122"/>
                      <a:pt x="87" y="123"/>
                    </a:cubicBezTo>
                    <a:cubicBezTo>
                      <a:pt x="86" y="125"/>
                      <a:pt x="86" y="126"/>
                      <a:pt x="88" y="126"/>
                    </a:cubicBezTo>
                    <a:cubicBezTo>
                      <a:pt x="88" y="127"/>
                      <a:pt x="88" y="127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9"/>
                      <a:pt x="89" y="129"/>
                    </a:cubicBezTo>
                    <a:cubicBezTo>
                      <a:pt x="88" y="132"/>
                      <a:pt x="91" y="133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5" y="133"/>
                      <a:pt x="96" y="132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104" y="130"/>
                      <a:pt x="110" y="116"/>
                      <a:pt x="110" y="116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3" y="115"/>
                      <a:pt x="103" y="115"/>
                      <a:pt x="101" y="112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100" y="106"/>
                      <a:pt x="100" y="107"/>
                      <a:pt x="100" y="108"/>
                    </a:cubicBezTo>
                    <a:cubicBezTo>
                      <a:pt x="101" y="108"/>
                      <a:pt x="101" y="109"/>
                      <a:pt x="102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1" y="117"/>
                      <a:pt x="120" y="119"/>
                      <a:pt x="121" y="120"/>
                    </a:cubicBezTo>
                    <a:cubicBezTo>
                      <a:pt x="121" y="120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1" y="122"/>
                    </a:cubicBezTo>
                    <a:cubicBezTo>
                      <a:pt x="122" y="122"/>
                      <a:pt x="122" y="123"/>
                      <a:pt x="123" y="123"/>
                    </a:cubicBezTo>
                    <a:cubicBezTo>
                      <a:pt x="123" y="123"/>
                      <a:pt x="123" y="123"/>
                      <a:pt x="124" y="122"/>
                    </a:cubicBezTo>
                    <a:cubicBezTo>
                      <a:pt x="125" y="123"/>
                      <a:pt x="124" y="131"/>
                      <a:pt x="124" y="131"/>
                    </a:cubicBezTo>
                    <a:cubicBezTo>
                      <a:pt x="124" y="133"/>
                      <a:pt x="124" y="135"/>
                      <a:pt x="124" y="136"/>
                    </a:cubicBezTo>
                    <a:cubicBezTo>
                      <a:pt x="125" y="138"/>
                      <a:pt x="124" y="140"/>
                      <a:pt x="125" y="142"/>
                    </a:cubicBezTo>
                    <a:cubicBezTo>
                      <a:pt x="127" y="141"/>
                      <a:pt x="127" y="141"/>
                      <a:pt x="127" y="140"/>
                    </a:cubicBezTo>
                    <a:cubicBezTo>
                      <a:pt x="127" y="140"/>
                      <a:pt x="127" y="139"/>
                      <a:pt x="127" y="139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8" y="138"/>
                      <a:pt x="128" y="137"/>
                      <a:pt x="128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9" y="136"/>
                      <a:pt x="129" y="136"/>
                      <a:pt x="129" y="134"/>
                    </a:cubicBezTo>
                    <a:cubicBezTo>
                      <a:pt x="130" y="132"/>
                      <a:pt x="130" y="132"/>
                      <a:pt x="130" y="131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2" y="130"/>
                      <a:pt x="132" y="130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7"/>
                      <a:pt x="133" y="127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7" y="124"/>
                      <a:pt x="137" y="124"/>
                      <a:pt x="138" y="124"/>
                    </a:cubicBezTo>
                    <a:cubicBezTo>
                      <a:pt x="138" y="124"/>
                      <a:pt x="138" y="124"/>
                      <a:pt x="138" y="133"/>
                    </a:cubicBezTo>
                    <a:cubicBezTo>
                      <a:pt x="138" y="133"/>
                      <a:pt x="138" y="133"/>
                      <a:pt x="139" y="131"/>
                    </a:cubicBezTo>
                    <a:cubicBezTo>
                      <a:pt x="139" y="131"/>
                      <a:pt x="139" y="131"/>
                      <a:pt x="137" y="141"/>
                    </a:cubicBezTo>
                    <a:cubicBezTo>
                      <a:pt x="136" y="146"/>
                      <a:pt x="136" y="146"/>
                      <a:pt x="135" y="152"/>
                    </a:cubicBezTo>
                    <a:cubicBezTo>
                      <a:pt x="135" y="153"/>
                      <a:pt x="135" y="153"/>
                      <a:pt x="136" y="153"/>
                    </a:cubicBezTo>
                    <a:cubicBezTo>
                      <a:pt x="137" y="150"/>
                      <a:pt x="137" y="150"/>
                      <a:pt x="137" y="148"/>
                    </a:cubicBezTo>
                    <a:cubicBezTo>
                      <a:pt x="137" y="148"/>
                      <a:pt x="137" y="148"/>
                      <a:pt x="137" y="148"/>
                    </a:cubicBezTo>
                    <a:cubicBezTo>
                      <a:pt x="137" y="146"/>
                      <a:pt x="137" y="144"/>
                      <a:pt x="139" y="138"/>
                    </a:cubicBezTo>
                    <a:cubicBezTo>
                      <a:pt x="140" y="139"/>
                      <a:pt x="139" y="143"/>
                      <a:pt x="139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41" y="140"/>
                      <a:pt x="141" y="136"/>
                      <a:pt x="142" y="131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2" y="130"/>
                      <a:pt x="142" y="128"/>
                      <a:pt x="143" y="126"/>
                    </a:cubicBezTo>
                    <a:cubicBezTo>
                      <a:pt x="143" y="127"/>
                      <a:pt x="143" y="127"/>
                      <a:pt x="143" y="128"/>
                    </a:cubicBezTo>
                    <a:cubicBezTo>
                      <a:pt x="143" y="127"/>
                      <a:pt x="143" y="127"/>
                      <a:pt x="143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4" y="114"/>
                      <a:pt x="144" y="112"/>
                      <a:pt x="14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Rectangle 247">
                <a:extLst>
                  <a:ext uri="{FF2B5EF4-FFF2-40B4-BE49-F238E27FC236}">
                    <a16:creationId xmlns:a16="http://schemas.microsoft.com/office/drawing/2014/main" id="{9CEE0D47-4647-4041-89F0-F572DB625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40175" y="3381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248">
                <a:extLst>
                  <a:ext uri="{FF2B5EF4-FFF2-40B4-BE49-F238E27FC236}">
                    <a16:creationId xmlns:a16="http://schemas.microsoft.com/office/drawing/2014/main" id="{FF7D2B97-969E-4C06-B706-8FC627683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965200"/>
                <a:ext cx="58737" cy="82550"/>
              </a:xfrm>
              <a:custGeom>
                <a:avLst/>
                <a:gdLst>
                  <a:gd name="T0" fmla="*/ 15 w 16"/>
                  <a:gd name="T1" fmla="*/ 0 h 22"/>
                  <a:gd name="T2" fmla="*/ 15 w 16"/>
                  <a:gd name="T3" fmla="*/ 0 h 22"/>
                  <a:gd name="T4" fmla="*/ 14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9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7 h 22"/>
                  <a:gd name="T18" fmla="*/ 8 w 16"/>
                  <a:gd name="T19" fmla="*/ 7 h 22"/>
                  <a:gd name="T20" fmla="*/ 8 w 16"/>
                  <a:gd name="T21" fmla="*/ 7 h 22"/>
                  <a:gd name="T22" fmla="*/ 6 w 16"/>
                  <a:gd name="T23" fmla="*/ 8 h 22"/>
                  <a:gd name="T24" fmla="*/ 6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4 w 16"/>
                  <a:gd name="T31" fmla="*/ 14 h 22"/>
                  <a:gd name="T32" fmla="*/ 3 w 16"/>
                  <a:gd name="T33" fmla="*/ 15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2 h 22"/>
                  <a:gd name="T44" fmla="*/ 11 w 16"/>
                  <a:gd name="T45" fmla="*/ 9 h 22"/>
                  <a:gd name="T46" fmla="*/ 12 w 16"/>
                  <a:gd name="T47" fmla="*/ 9 h 22"/>
                  <a:gd name="T48" fmla="*/ 13 w 16"/>
                  <a:gd name="T49" fmla="*/ 9 h 22"/>
                  <a:gd name="T50" fmla="*/ 13 w 16"/>
                  <a:gd name="T51" fmla="*/ 7 h 22"/>
                  <a:gd name="T52" fmla="*/ 14 w 16"/>
                  <a:gd name="T53" fmla="*/ 6 h 22"/>
                  <a:gd name="T54" fmla="*/ 14 w 16"/>
                  <a:gd name="T55" fmla="*/ 6 h 22"/>
                  <a:gd name="T56" fmla="*/ 14 w 16"/>
                  <a:gd name="T57" fmla="*/ 6 h 22"/>
                  <a:gd name="T58" fmla="*/ 14 w 16"/>
                  <a:gd name="T59" fmla="*/ 6 h 22"/>
                  <a:gd name="T60" fmla="*/ 14 w 16"/>
                  <a:gd name="T61" fmla="*/ 6 h 22"/>
                  <a:gd name="T62" fmla="*/ 14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6 w 16"/>
                  <a:gd name="T69" fmla="*/ 2 h 22"/>
                  <a:gd name="T70" fmla="*/ 15 w 16"/>
                  <a:gd name="T7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2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2" y="3"/>
                    </a:cubicBezTo>
                    <a:cubicBezTo>
                      <a:pt x="10" y="5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9" y="14"/>
                      <a:pt x="10" y="12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3"/>
                      <a:pt x="16" y="2"/>
                    </a:cubicBezTo>
                    <a:cubicBezTo>
                      <a:pt x="16" y="2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Freeform 249">
                <a:extLst>
                  <a:ext uri="{FF2B5EF4-FFF2-40B4-BE49-F238E27FC236}">
                    <a16:creationId xmlns:a16="http://schemas.microsoft.com/office/drawing/2014/main" id="{9FAE2207-DBAC-4FDB-BD38-C93DBD273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6600" y="293687"/>
                <a:ext cx="615950" cy="600075"/>
              </a:xfrm>
              <a:custGeom>
                <a:avLst/>
                <a:gdLst>
                  <a:gd name="T0" fmla="*/ 164 w 164"/>
                  <a:gd name="T1" fmla="*/ 62 h 160"/>
                  <a:gd name="T2" fmla="*/ 82 w 164"/>
                  <a:gd name="T3" fmla="*/ 0 h 160"/>
                  <a:gd name="T4" fmla="*/ 0 w 164"/>
                  <a:gd name="T5" fmla="*/ 62 h 160"/>
                  <a:gd name="T6" fmla="*/ 82 w 164"/>
                  <a:gd name="T7" fmla="*/ 124 h 160"/>
                  <a:gd name="T8" fmla="*/ 94 w 164"/>
                  <a:gd name="T9" fmla="*/ 123 h 160"/>
                  <a:gd name="T10" fmla="*/ 122 w 164"/>
                  <a:gd name="T11" fmla="*/ 160 h 160"/>
                  <a:gd name="T12" fmla="*/ 115 w 164"/>
                  <a:gd name="T13" fmla="*/ 118 h 160"/>
                  <a:gd name="T14" fmla="*/ 164 w 164"/>
                  <a:gd name="T15" fmla="*/ 6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60">
                    <a:moveTo>
                      <a:pt x="164" y="62"/>
                    </a:moveTo>
                    <a:cubicBezTo>
                      <a:pt x="164" y="28"/>
                      <a:pt x="127" y="0"/>
                      <a:pt x="82" y="0"/>
                    </a:cubicBezTo>
                    <a:cubicBezTo>
                      <a:pt x="37" y="0"/>
                      <a:pt x="0" y="28"/>
                      <a:pt x="0" y="62"/>
                    </a:cubicBezTo>
                    <a:cubicBezTo>
                      <a:pt x="0" y="96"/>
                      <a:pt x="37" y="124"/>
                      <a:pt x="82" y="124"/>
                    </a:cubicBezTo>
                    <a:cubicBezTo>
                      <a:pt x="86" y="124"/>
                      <a:pt x="90" y="123"/>
                      <a:pt x="94" y="123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44" y="109"/>
                      <a:pt x="164" y="87"/>
                      <a:pt x="164" y="62"/>
                    </a:cubicBezTo>
                    <a:close/>
                  </a:path>
                </a:pathLst>
              </a:custGeom>
              <a:solidFill>
                <a:srgbClr val="F0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250">
                <a:extLst>
                  <a:ext uri="{FF2B5EF4-FFF2-40B4-BE49-F238E27FC236}">
                    <a16:creationId xmlns:a16="http://schemas.microsoft.com/office/drawing/2014/main" id="{3FB8C424-7821-4542-8561-ED358CC1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511175"/>
                <a:ext cx="620712" cy="600075"/>
              </a:xfrm>
              <a:custGeom>
                <a:avLst/>
                <a:gdLst>
                  <a:gd name="T0" fmla="*/ 82 w 165"/>
                  <a:gd name="T1" fmla="*/ 0 h 160"/>
                  <a:gd name="T2" fmla="*/ 0 w 165"/>
                  <a:gd name="T3" fmla="*/ 62 h 160"/>
                  <a:gd name="T4" fmla="*/ 49 w 165"/>
                  <a:gd name="T5" fmla="*/ 119 h 160"/>
                  <a:gd name="T6" fmla="*/ 42 w 165"/>
                  <a:gd name="T7" fmla="*/ 160 h 160"/>
                  <a:gd name="T8" fmla="*/ 70 w 165"/>
                  <a:gd name="T9" fmla="*/ 123 h 160"/>
                  <a:gd name="T10" fmla="*/ 82 w 165"/>
                  <a:gd name="T11" fmla="*/ 124 h 160"/>
                  <a:gd name="T12" fmla="*/ 165 w 165"/>
                  <a:gd name="T13" fmla="*/ 62 h 160"/>
                  <a:gd name="T14" fmla="*/ 82 w 165"/>
                  <a:gd name="T1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60">
                    <a:moveTo>
                      <a:pt x="82" y="0"/>
                    </a:moveTo>
                    <a:cubicBezTo>
                      <a:pt x="37" y="0"/>
                      <a:pt x="0" y="28"/>
                      <a:pt x="0" y="62"/>
                    </a:cubicBezTo>
                    <a:cubicBezTo>
                      <a:pt x="0" y="87"/>
                      <a:pt x="20" y="109"/>
                      <a:pt x="49" y="11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4" y="124"/>
                      <a:pt x="78" y="124"/>
                      <a:pt x="82" y="124"/>
                    </a:cubicBezTo>
                    <a:cubicBezTo>
                      <a:pt x="128" y="124"/>
                      <a:pt x="165" y="96"/>
                      <a:pt x="165" y="62"/>
                    </a:cubicBezTo>
                    <a:cubicBezTo>
                      <a:pt x="165" y="28"/>
                      <a:pt x="128" y="0"/>
                      <a:pt x="82" y="0"/>
                    </a:cubicBezTo>
                    <a:close/>
                  </a:path>
                </a:pathLst>
              </a:custGeom>
              <a:solidFill>
                <a:srgbClr val="E04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251">
                <a:extLst>
                  <a:ext uri="{FF2B5EF4-FFF2-40B4-BE49-F238E27FC236}">
                    <a16:creationId xmlns:a16="http://schemas.microsoft.com/office/drawing/2014/main" id="{E3A5135F-EA97-462D-B3F5-D848036C9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1563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252">
                <a:extLst>
                  <a:ext uri="{FF2B5EF4-FFF2-40B4-BE49-F238E27FC236}">
                    <a16:creationId xmlns:a16="http://schemas.microsoft.com/office/drawing/2014/main" id="{E08B47AB-2E54-4D11-858A-A48940936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1525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253">
                <a:extLst>
                  <a:ext uri="{FF2B5EF4-FFF2-40B4-BE49-F238E27FC236}">
                    <a16:creationId xmlns:a16="http://schemas.microsoft.com/office/drawing/2014/main" id="{557BE315-AAF8-4EEB-ACB7-8F839F372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0750" y="706437"/>
                <a:ext cx="77787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Freeform 254">
                <a:extLst>
                  <a:ext uri="{FF2B5EF4-FFF2-40B4-BE49-F238E27FC236}">
                    <a16:creationId xmlns:a16="http://schemas.microsoft.com/office/drawing/2014/main" id="{0462F1C7-37D7-471D-B2A8-CC93C9A6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49613" y="1644650"/>
                <a:ext cx="357187" cy="401638"/>
              </a:xfrm>
              <a:custGeom>
                <a:avLst/>
                <a:gdLst>
                  <a:gd name="T0" fmla="*/ 0 w 225"/>
                  <a:gd name="T1" fmla="*/ 204 h 253"/>
                  <a:gd name="T2" fmla="*/ 64 w 225"/>
                  <a:gd name="T3" fmla="*/ 253 h 253"/>
                  <a:gd name="T4" fmla="*/ 225 w 225"/>
                  <a:gd name="T5" fmla="*/ 50 h 253"/>
                  <a:gd name="T6" fmla="*/ 159 w 225"/>
                  <a:gd name="T7" fmla="*/ 0 h 253"/>
                  <a:gd name="T8" fmla="*/ 0 w 225"/>
                  <a:gd name="T9" fmla="*/ 20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53">
                    <a:moveTo>
                      <a:pt x="0" y="204"/>
                    </a:moveTo>
                    <a:lnTo>
                      <a:pt x="64" y="253"/>
                    </a:lnTo>
                    <a:lnTo>
                      <a:pt x="225" y="50"/>
                    </a:lnTo>
                    <a:lnTo>
                      <a:pt x="15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255">
                <a:extLst>
                  <a:ext uri="{FF2B5EF4-FFF2-40B4-BE49-F238E27FC236}">
                    <a16:creationId xmlns:a16="http://schemas.microsoft.com/office/drawing/2014/main" id="{81C48D3A-376A-44B0-8E6A-96F9DB9F3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38475" y="1644650"/>
                <a:ext cx="146050" cy="131763"/>
              </a:xfrm>
              <a:custGeom>
                <a:avLst/>
                <a:gdLst>
                  <a:gd name="T0" fmla="*/ 0 w 92"/>
                  <a:gd name="T1" fmla="*/ 33 h 83"/>
                  <a:gd name="T2" fmla="*/ 26 w 92"/>
                  <a:gd name="T3" fmla="*/ 0 h 83"/>
                  <a:gd name="T4" fmla="*/ 92 w 92"/>
                  <a:gd name="T5" fmla="*/ 50 h 83"/>
                  <a:gd name="T6" fmla="*/ 66 w 92"/>
                  <a:gd name="T7" fmla="*/ 83 h 83"/>
                  <a:gd name="T8" fmla="*/ 0 w 92"/>
                  <a:gd name="T9" fmla="*/ 3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3">
                    <a:moveTo>
                      <a:pt x="0" y="33"/>
                    </a:moveTo>
                    <a:lnTo>
                      <a:pt x="26" y="0"/>
                    </a:lnTo>
                    <a:lnTo>
                      <a:pt x="92" y="50"/>
                    </a:lnTo>
                    <a:lnTo>
                      <a:pt x="66" y="8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256">
                <a:extLst>
                  <a:ext uri="{FF2B5EF4-FFF2-40B4-BE49-F238E27FC236}">
                    <a16:creationId xmlns:a16="http://schemas.microsoft.com/office/drawing/2014/main" id="{6BD31EA5-F34D-4626-B2B0-94D0E95F3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87650" y="1592262"/>
                <a:ext cx="161925" cy="157163"/>
              </a:xfrm>
              <a:custGeom>
                <a:avLst/>
                <a:gdLst>
                  <a:gd name="T0" fmla="*/ 3 w 43"/>
                  <a:gd name="T1" fmla="*/ 17 h 42"/>
                  <a:gd name="T2" fmla="*/ 4 w 43"/>
                  <a:gd name="T3" fmla="*/ 27 h 42"/>
                  <a:gd name="T4" fmla="*/ 19 w 43"/>
                  <a:gd name="T5" fmla="*/ 39 h 42"/>
                  <a:gd name="T6" fmla="*/ 30 w 43"/>
                  <a:gd name="T7" fmla="*/ 38 h 42"/>
                  <a:gd name="T8" fmla="*/ 40 w 43"/>
                  <a:gd name="T9" fmla="*/ 25 h 42"/>
                  <a:gd name="T10" fmla="*/ 39 w 43"/>
                  <a:gd name="T11" fmla="*/ 15 h 42"/>
                  <a:gd name="T12" fmla="*/ 24 w 43"/>
                  <a:gd name="T13" fmla="*/ 3 h 42"/>
                  <a:gd name="T14" fmla="*/ 14 w 43"/>
                  <a:gd name="T15" fmla="*/ 4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0" y="20"/>
                      <a:pt x="1" y="25"/>
                      <a:pt x="4" y="2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42"/>
                      <a:pt x="27" y="41"/>
                      <a:pt x="30" y="3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3" y="22"/>
                      <a:pt x="42" y="17"/>
                      <a:pt x="39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0"/>
                      <a:pt x="16" y="1"/>
                      <a:pt x="14" y="4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257">
                <a:extLst>
                  <a:ext uri="{FF2B5EF4-FFF2-40B4-BE49-F238E27FC236}">
                    <a16:creationId xmlns:a16="http://schemas.microsoft.com/office/drawing/2014/main" id="{6E21C8F2-8B58-4ABC-9BC7-18EF2904E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51225" y="984250"/>
                <a:ext cx="461962" cy="566738"/>
              </a:xfrm>
              <a:custGeom>
                <a:avLst/>
                <a:gdLst>
                  <a:gd name="T0" fmla="*/ 53 w 123"/>
                  <a:gd name="T1" fmla="*/ 69 h 151"/>
                  <a:gd name="T2" fmla="*/ 5 w 123"/>
                  <a:gd name="T3" fmla="*/ 147 h 151"/>
                  <a:gd name="T4" fmla="*/ 70 w 123"/>
                  <a:gd name="T5" fmla="*/ 82 h 151"/>
                  <a:gd name="T6" fmla="*/ 118 w 123"/>
                  <a:gd name="T7" fmla="*/ 4 h 151"/>
                  <a:gd name="T8" fmla="*/ 53 w 123"/>
                  <a:gd name="T9" fmla="*/ 6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51">
                    <a:moveTo>
                      <a:pt x="53" y="69"/>
                    </a:moveTo>
                    <a:cubicBezTo>
                      <a:pt x="22" y="108"/>
                      <a:pt x="0" y="143"/>
                      <a:pt x="5" y="147"/>
                    </a:cubicBezTo>
                    <a:cubicBezTo>
                      <a:pt x="10" y="151"/>
                      <a:pt x="39" y="122"/>
                      <a:pt x="70" y="82"/>
                    </a:cubicBezTo>
                    <a:cubicBezTo>
                      <a:pt x="101" y="43"/>
                      <a:pt x="123" y="8"/>
                      <a:pt x="118" y="4"/>
                    </a:cubicBezTo>
                    <a:cubicBezTo>
                      <a:pt x="113" y="0"/>
                      <a:pt x="84" y="29"/>
                      <a:pt x="53" y="69"/>
                    </a:cubicBez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258">
                <a:extLst>
                  <a:ext uri="{FF2B5EF4-FFF2-40B4-BE49-F238E27FC236}">
                    <a16:creationId xmlns:a16="http://schemas.microsoft.com/office/drawing/2014/main" id="{34043BD7-BE29-44F7-857C-7DBA17DA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67075" y="1938337"/>
                <a:ext cx="146050" cy="127000"/>
              </a:xfrm>
              <a:custGeom>
                <a:avLst/>
                <a:gdLst>
                  <a:gd name="T0" fmla="*/ 0 w 39"/>
                  <a:gd name="T1" fmla="*/ 5 h 34"/>
                  <a:gd name="T2" fmla="*/ 1 w 39"/>
                  <a:gd name="T3" fmla="*/ 7 h 34"/>
                  <a:gd name="T4" fmla="*/ 33 w 39"/>
                  <a:gd name="T5" fmla="*/ 33 h 34"/>
                  <a:gd name="T6" fmla="*/ 36 w 39"/>
                  <a:gd name="T7" fmla="*/ 33 h 34"/>
                  <a:gd name="T8" fmla="*/ 39 w 39"/>
                  <a:gd name="T9" fmla="*/ 29 h 34"/>
                  <a:gd name="T10" fmla="*/ 39 w 39"/>
                  <a:gd name="T11" fmla="*/ 26 h 34"/>
                  <a:gd name="T12" fmla="*/ 6 w 39"/>
                  <a:gd name="T13" fmla="*/ 0 h 34"/>
                  <a:gd name="T14" fmla="*/ 4 w 39"/>
                  <a:gd name="T15" fmla="*/ 1 h 34"/>
                  <a:gd name="T16" fmla="*/ 0 w 39"/>
                  <a:gd name="T1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4"/>
                      <a:pt x="35" y="33"/>
                      <a:pt x="36" y="33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8"/>
                      <a:pt x="39" y="27"/>
                      <a:pt x="39" y="2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259">
                <a:extLst>
                  <a:ext uri="{FF2B5EF4-FFF2-40B4-BE49-F238E27FC236}">
                    <a16:creationId xmlns:a16="http://schemas.microsoft.com/office/drawing/2014/main" id="{DCC6C995-E518-47D7-B59F-A245E333A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9000" y="1003300"/>
                <a:ext cx="638175" cy="638175"/>
              </a:xfrm>
              <a:custGeom>
                <a:avLst/>
                <a:gdLst>
                  <a:gd name="T0" fmla="*/ 113 w 170"/>
                  <a:gd name="T1" fmla="*/ 0 h 170"/>
                  <a:gd name="T2" fmla="*/ 154 w 170"/>
                  <a:gd name="T3" fmla="*/ 85 h 170"/>
                  <a:gd name="T4" fmla="*/ 167 w 170"/>
                  <a:gd name="T5" fmla="*/ 95 h 170"/>
                  <a:gd name="T6" fmla="*/ 108 w 170"/>
                  <a:gd name="T7" fmla="*/ 170 h 170"/>
                  <a:gd name="T8" fmla="*/ 96 w 170"/>
                  <a:gd name="T9" fmla="*/ 161 h 170"/>
                  <a:gd name="T10" fmla="*/ 0 w 170"/>
                  <a:gd name="T11" fmla="*/ 143 h 170"/>
                  <a:gd name="T12" fmla="*/ 63 w 170"/>
                  <a:gd name="T13" fmla="*/ 74 h 170"/>
                  <a:gd name="T14" fmla="*/ 113 w 170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70">
                    <a:moveTo>
                      <a:pt x="113" y="0"/>
                    </a:moveTo>
                    <a:cubicBezTo>
                      <a:pt x="113" y="0"/>
                      <a:pt x="125" y="62"/>
                      <a:pt x="154" y="85"/>
                    </a:cubicBezTo>
                    <a:cubicBezTo>
                      <a:pt x="170" y="97"/>
                      <a:pt x="167" y="95"/>
                      <a:pt x="167" y="95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0"/>
                      <a:pt x="106" y="169"/>
                      <a:pt x="96" y="161"/>
                    </a:cubicBezTo>
                    <a:cubicBezTo>
                      <a:pt x="63" y="135"/>
                      <a:pt x="0" y="143"/>
                      <a:pt x="0" y="143"/>
                    </a:cubicBezTo>
                    <a:cubicBezTo>
                      <a:pt x="0" y="143"/>
                      <a:pt x="35" y="111"/>
                      <a:pt x="63" y="74"/>
                    </a:cubicBezTo>
                    <a:cubicBezTo>
                      <a:pt x="92" y="38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260">
                <a:extLst>
                  <a:ext uri="{FF2B5EF4-FFF2-40B4-BE49-F238E27FC236}">
                    <a16:creationId xmlns:a16="http://schemas.microsoft.com/office/drawing/2014/main" id="{1077D33D-DAAE-4B19-9C35-5245D768E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27363" y="1358900"/>
                <a:ext cx="417512" cy="428625"/>
              </a:xfrm>
              <a:custGeom>
                <a:avLst/>
                <a:gdLst>
                  <a:gd name="T0" fmla="*/ 92 w 111"/>
                  <a:gd name="T1" fmla="*/ 26 h 114"/>
                  <a:gd name="T2" fmla="*/ 98 w 111"/>
                  <a:gd name="T3" fmla="*/ 79 h 114"/>
                  <a:gd name="T4" fmla="*/ 86 w 111"/>
                  <a:gd name="T5" fmla="*/ 94 h 114"/>
                  <a:gd name="T6" fmla="*/ 33 w 111"/>
                  <a:gd name="T7" fmla="*/ 101 h 114"/>
                  <a:gd name="T8" fmla="*/ 0 w 111"/>
                  <a:gd name="T9" fmla="*/ 75 h 114"/>
                  <a:gd name="T10" fmla="*/ 59 w 111"/>
                  <a:gd name="T11" fmla="*/ 0 h 114"/>
                  <a:gd name="T12" fmla="*/ 92 w 111"/>
                  <a:gd name="T13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92" y="26"/>
                    </a:moveTo>
                    <a:cubicBezTo>
                      <a:pt x="108" y="39"/>
                      <a:pt x="111" y="63"/>
                      <a:pt x="98" y="79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73" y="111"/>
                      <a:pt x="49" y="114"/>
                      <a:pt x="33" y="10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92" y="2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Freeform 261">
                <a:extLst>
                  <a:ext uri="{FF2B5EF4-FFF2-40B4-BE49-F238E27FC236}">
                    <a16:creationId xmlns:a16="http://schemas.microsoft.com/office/drawing/2014/main" id="{CC2D5FA9-FF09-4489-95F5-D02EE6513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451225" y="995362"/>
                <a:ext cx="461962" cy="544513"/>
              </a:xfrm>
              <a:custGeom>
                <a:avLst/>
                <a:gdLst>
                  <a:gd name="T0" fmla="*/ 102 w 123"/>
                  <a:gd name="T1" fmla="*/ 21 h 145"/>
                  <a:gd name="T2" fmla="*/ 98 w 123"/>
                  <a:gd name="T3" fmla="*/ 28 h 145"/>
                  <a:gd name="T4" fmla="*/ 64 w 123"/>
                  <a:gd name="T5" fmla="*/ 75 h 145"/>
                  <a:gd name="T6" fmla="*/ 26 w 123"/>
                  <a:gd name="T7" fmla="*/ 119 h 145"/>
                  <a:gd name="T8" fmla="*/ 21 w 123"/>
                  <a:gd name="T9" fmla="*/ 124 h 145"/>
                  <a:gd name="T10" fmla="*/ 25 w 123"/>
                  <a:gd name="T11" fmla="*/ 117 h 145"/>
                  <a:gd name="T12" fmla="*/ 59 w 123"/>
                  <a:gd name="T13" fmla="*/ 70 h 145"/>
                  <a:gd name="T14" fmla="*/ 97 w 123"/>
                  <a:gd name="T15" fmla="*/ 27 h 145"/>
                  <a:gd name="T16" fmla="*/ 102 w 123"/>
                  <a:gd name="T17" fmla="*/ 21 h 145"/>
                  <a:gd name="T18" fmla="*/ 117 w 123"/>
                  <a:gd name="T19" fmla="*/ 1 h 145"/>
                  <a:gd name="T20" fmla="*/ 53 w 123"/>
                  <a:gd name="T21" fmla="*/ 66 h 145"/>
                  <a:gd name="T22" fmla="*/ 5 w 123"/>
                  <a:gd name="T23" fmla="*/ 144 h 145"/>
                  <a:gd name="T24" fmla="*/ 6 w 123"/>
                  <a:gd name="T25" fmla="*/ 144 h 145"/>
                  <a:gd name="T26" fmla="*/ 70 w 123"/>
                  <a:gd name="T27" fmla="*/ 79 h 145"/>
                  <a:gd name="T28" fmla="*/ 118 w 123"/>
                  <a:gd name="T29" fmla="*/ 1 h 145"/>
                  <a:gd name="T30" fmla="*/ 117 w 123"/>
                  <a:gd name="T3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45">
                    <a:moveTo>
                      <a:pt x="102" y="21"/>
                    </a:moveTo>
                    <a:cubicBezTo>
                      <a:pt x="101" y="23"/>
                      <a:pt x="100" y="25"/>
                      <a:pt x="98" y="28"/>
                    </a:cubicBezTo>
                    <a:cubicBezTo>
                      <a:pt x="89" y="41"/>
                      <a:pt x="77" y="58"/>
                      <a:pt x="64" y="75"/>
                    </a:cubicBezTo>
                    <a:cubicBezTo>
                      <a:pt x="51" y="91"/>
                      <a:pt x="38" y="107"/>
                      <a:pt x="26" y="119"/>
                    </a:cubicBezTo>
                    <a:cubicBezTo>
                      <a:pt x="24" y="121"/>
                      <a:pt x="22" y="123"/>
                      <a:pt x="21" y="124"/>
                    </a:cubicBezTo>
                    <a:cubicBezTo>
                      <a:pt x="22" y="122"/>
                      <a:pt x="23" y="120"/>
                      <a:pt x="25" y="117"/>
                    </a:cubicBezTo>
                    <a:cubicBezTo>
                      <a:pt x="34" y="104"/>
                      <a:pt x="46" y="87"/>
                      <a:pt x="59" y="70"/>
                    </a:cubicBezTo>
                    <a:cubicBezTo>
                      <a:pt x="72" y="54"/>
                      <a:pt x="86" y="38"/>
                      <a:pt x="97" y="27"/>
                    </a:cubicBezTo>
                    <a:cubicBezTo>
                      <a:pt x="99" y="24"/>
                      <a:pt x="101" y="23"/>
                      <a:pt x="102" y="21"/>
                    </a:cubicBezTo>
                    <a:moveTo>
                      <a:pt x="117" y="1"/>
                    </a:moveTo>
                    <a:cubicBezTo>
                      <a:pt x="111" y="0"/>
                      <a:pt x="83" y="28"/>
                      <a:pt x="53" y="66"/>
                    </a:cubicBezTo>
                    <a:cubicBezTo>
                      <a:pt x="22" y="105"/>
                      <a:pt x="0" y="140"/>
                      <a:pt x="5" y="144"/>
                    </a:cubicBezTo>
                    <a:cubicBezTo>
                      <a:pt x="6" y="144"/>
                      <a:pt x="6" y="144"/>
                      <a:pt x="6" y="144"/>
                    </a:cubicBezTo>
                    <a:cubicBezTo>
                      <a:pt x="13" y="145"/>
                      <a:pt x="40" y="117"/>
                      <a:pt x="70" y="79"/>
                    </a:cubicBezTo>
                    <a:cubicBezTo>
                      <a:pt x="101" y="40"/>
                      <a:pt x="123" y="5"/>
                      <a:pt x="118" y="1"/>
                    </a:cubicBez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262">
                <a:extLst>
                  <a:ext uri="{FF2B5EF4-FFF2-40B4-BE49-F238E27FC236}">
                    <a16:creationId xmlns:a16="http://schemas.microsoft.com/office/drawing/2014/main" id="{99773AA5-8233-47C9-B62A-D7BE7FE6E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2950" y="1190625"/>
                <a:ext cx="123825" cy="142875"/>
              </a:xfrm>
              <a:custGeom>
                <a:avLst/>
                <a:gdLst>
                  <a:gd name="T0" fmla="*/ 7 w 33"/>
                  <a:gd name="T1" fmla="*/ 11 h 38"/>
                  <a:gd name="T2" fmla="*/ 33 w 33"/>
                  <a:gd name="T3" fmla="*/ 3 h 38"/>
                  <a:gd name="T4" fmla="*/ 5 w 33"/>
                  <a:gd name="T5" fmla="*/ 38 h 38"/>
                  <a:gd name="T6" fmla="*/ 7 w 33"/>
                  <a:gd name="T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8">
                    <a:moveTo>
                      <a:pt x="7" y="11"/>
                    </a:moveTo>
                    <a:cubicBezTo>
                      <a:pt x="13" y="3"/>
                      <a:pt x="24" y="0"/>
                      <a:pt x="33" y="3"/>
                    </a:cubicBezTo>
                    <a:cubicBezTo>
                      <a:pt x="23" y="14"/>
                      <a:pt x="14" y="26"/>
                      <a:pt x="5" y="38"/>
                    </a:cubicBezTo>
                    <a:cubicBezTo>
                      <a:pt x="0" y="30"/>
                      <a:pt x="1" y="19"/>
                      <a:pt x="7" y="11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263">
                <a:extLst>
                  <a:ext uri="{FF2B5EF4-FFF2-40B4-BE49-F238E27FC236}">
                    <a16:creationId xmlns:a16="http://schemas.microsoft.com/office/drawing/2014/main" id="{1734032E-D2A1-4BCD-B1CE-A22ED7327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8013" y="1746250"/>
                <a:ext cx="63500" cy="74613"/>
              </a:xfrm>
              <a:custGeom>
                <a:avLst/>
                <a:gdLst>
                  <a:gd name="T0" fmla="*/ 0 w 40"/>
                  <a:gd name="T1" fmla="*/ 40 h 47"/>
                  <a:gd name="T2" fmla="*/ 10 w 40"/>
                  <a:gd name="T3" fmla="*/ 47 h 47"/>
                  <a:gd name="T4" fmla="*/ 40 w 40"/>
                  <a:gd name="T5" fmla="*/ 7 h 47"/>
                  <a:gd name="T6" fmla="*/ 33 w 40"/>
                  <a:gd name="T7" fmla="*/ 0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10" y="47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1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264">
                <a:extLst>
                  <a:ext uri="{FF2B5EF4-FFF2-40B4-BE49-F238E27FC236}">
                    <a16:creationId xmlns:a16="http://schemas.microsoft.com/office/drawing/2014/main" id="{CFB54A24-D741-4CB9-A0C2-76481BA62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995362"/>
                <a:ext cx="455612" cy="555625"/>
              </a:xfrm>
              <a:custGeom>
                <a:avLst/>
                <a:gdLst>
                  <a:gd name="T0" fmla="*/ 29 w 121"/>
                  <a:gd name="T1" fmla="*/ 106 h 148"/>
                  <a:gd name="T2" fmla="*/ 22 w 121"/>
                  <a:gd name="T3" fmla="*/ 117 h 148"/>
                  <a:gd name="T4" fmla="*/ 15 w 121"/>
                  <a:gd name="T5" fmla="*/ 129 h 148"/>
                  <a:gd name="T6" fmla="*/ 25 w 121"/>
                  <a:gd name="T7" fmla="*/ 119 h 148"/>
                  <a:gd name="T8" fmla="*/ 63 w 121"/>
                  <a:gd name="T9" fmla="*/ 75 h 148"/>
                  <a:gd name="T10" fmla="*/ 97 w 121"/>
                  <a:gd name="T11" fmla="*/ 28 h 148"/>
                  <a:gd name="T12" fmla="*/ 104 w 121"/>
                  <a:gd name="T13" fmla="*/ 16 h 148"/>
                  <a:gd name="T14" fmla="*/ 102 w 121"/>
                  <a:gd name="T15" fmla="*/ 18 h 148"/>
                  <a:gd name="T16" fmla="*/ 104 w 121"/>
                  <a:gd name="T17" fmla="*/ 8 h 148"/>
                  <a:gd name="T18" fmla="*/ 116 w 121"/>
                  <a:gd name="T19" fmla="*/ 1 h 148"/>
                  <a:gd name="T20" fmla="*/ 68 w 121"/>
                  <a:gd name="T21" fmla="*/ 79 h 148"/>
                  <a:gd name="T22" fmla="*/ 3 w 121"/>
                  <a:gd name="T23" fmla="*/ 144 h 148"/>
                  <a:gd name="T24" fmla="*/ 21 w 121"/>
                  <a:gd name="T25" fmla="*/ 107 h 148"/>
                  <a:gd name="T26" fmla="*/ 29 w 121"/>
                  <a:gd name="T27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148">
                    <a:moveTo>
                      <a:pt x="29" y="106"/>
                    </a:moveTo>
                    <a:cubicBezTo>
                      <a:pt x="27" y="110"/>
                      <a:pt x="24" y="114"/>
                      <a:pt x="22" y="117"/>
                    </a:cubicBezTo>
                    <a:cubicBezTo>
                      <a:pt x="19" y="122"/>
                      <a:pt x="16" y="126"/>
                      <a:pt x="15" y="129"/>
                    </a:cubicBezTo>
                    <a:cubicBezTo>
                      <a:pt x="17" y="127"/>
                      <a:pt x="21" y="124"/>
                      <a:pt x="25" y="119"/>
                    </a:cubicBezTo>
                    <a:cubicBezTo>
                      <a:pt x="36" y="108"/>
                      <a:pt x="50" y="92"/>
                      <a:pt x="63" y="75"/>
                    </a:cubicBezTo>
                    <a:cubicBezTo>
                      <a:pt x="76" y="58"/>
                      <a:pt x="88" y="42"/>
                      <a:pt x="97" y="28"/>
                    </a:cubicBezTo>
                    <a:cubicBezTo>
                      <a:pt x="100" y="23"/>
                      <a:pt x="103" y="19"/>
                      <a:pt x="104" y="16"/>
                    </a:cubicBezTo>
                    <a:cubicBezTo>
                      <a:pt x="104" y="17"/>
                      <a:pt x="103" y="17"/>
                      <a:pt x="102" y="18"/>
                    </a:cubicBezTo>
                    <a:cubicBezTo>
                      <a:pt x="103" y="15"/>
                      <a:pt x="104" y="11"/>
                      <a:pt x="104" y="8"/>
                    </a:cubicBezTo>
                    <a:cubicBezTo>
                      <a:pt x="110" y="2"/>
                      <a:pt x="115" y="0"/>
                      <a:pt x="116" y="1"/>
                    </a:cubicBezTo>
                    <a:cubicBezTo>
                      <a:pt x="121" y="5"/>
                      <a:pt x="99" y="40"/>
                      <a:pt x="68" y="79"/>
                    </a:cubicBezTo>
                    <a:cubicBezTo>
                      <a:pt x="37" y="119"/>
                      <a:pt x="8" y="148"/>
                      <a:pt x="3" y="144"/>
                    </a:cubicBezTo>
                    <a:cubicBezTo>
                      <a:pt x="0" y="142"/>
                      <a:pt x="7" y="127"/>
                      <a:pt x="21" y="107"/>
                    </a:cubicBez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Rectangle 265">
                <a:extLst>
                  <a:ext uri="{FF2B5EF4-FFF2-40B4-BE49-F238E27FC236}">
                    <a16:creationId xmlns:a16="http://schemas.microsoft.com/office/drawing/2014/main" id="{9A473BCA-722A-4189-A14A-23D641BF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15288" y="1441450"/>
                <a:ext cx="120650" cy="538163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Rectangle 266">
                <a:extLst>
                  <a:ext uri="{FF2B5EF4-FFF2-40B4-BE49-F238E27FC236}">
                    <a16:creationId xmlns:a16="http://schemas.microsoft.com/office/drawing/2014/main" id="{060CCAA5-C19F-43E5-8E1D-382FE9AD9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15263" y="1570037"/>
                <a:ext cx="119062" cy="409575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Rectangle 267">
                <a:extLst>
                  <a:ext uri="{FF2B5EF4-FFF2-40B4-BE49-F238E27FC236}">
                    <a16:creationId xmlns:a16="http://schemas.microsoft.com/office/drawing/2014/main" id="{AB7C4E9A-C01E-4480-A89A-F9800BF3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620000" y="1743075"/>
                <a:ext cx="123825" cy="236538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268">
                <a:extLst>
                  <a:ext uri="{FF2B5EF4-FFF2-40B4-BE49-F238E27FC236}">
                    <a16:creationId xmlns:a16="http://schemas.microsoft.com/office/drawing/2014/main" id="{8A8B3D59-850C-4312-9668-87420F9D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2288" y="1284287"/>
                <a:ext cx="747712" cy="742950"/>
              </a:xfrm>
              <a:custGeom>
                <a:avLst/>
                <a:gdLst>
                  <a:gd name="T0" fmla="*/ 191 w 199"/>
                  <a:gd name="T1" fmla="*/ 185 h 198"/>
                  <a:gd name="T2" fmla="*/ 14 w 199"/>
                  <a:gd name="T3" fmla="*/ 185 h 198"/>
                  <a:gd name="T4" fmla="*/ 14 w 199"/>
                  <a:gd name="T5" fmla="*/ 8 h 198"/>
                  <a:gd name="T6" fmla="*/ 7 w 199"/>
                  <a:gd name="T7" fmla="*/ 0 h 198"/>
                  <a:gd name="T8" fmla="*/ 0 w 199"/>
                  <a:gd name="T9" fmla="*/ 8 h 198"/>
                  <a:gd name="T10" fmla="*/ 0 w 199"/>
                  <a:gd name="T11" fmla="*/ 191 h 198"/>
                  <a:gd name="T12" fmla="*/ 0 w 199"/>
                  <a:gd name="T13" fmla="*/ 191 h 198"/>
                  <a:gd name="T14" fmla="*/ 0 w 199"/>
                  <a:gd name="T15" fmla="*/ 192 h 198"/>
                  <a:gd name="T16" fmla="*/ 2 w 199"/>
                  <a:gd name="T17" fmla="*/ 196 h 198"/>
                  <a:gd name="T18" fmla="*/ 7 w 199"/>
                  <a:gd name="T19" fmla="*/ 198 h 198"/>
                  <a:gd name="T20" fmla="*/ 7 w 199"/>
                  <a:gd name="T21" fmla="*/ 198 h 198"/>
                  <a:gd name="T22" fmla="*/ 8 w 199"/>
                  <a:gd name="T23" fmla="*/ 198 h 198"/>
                  <a:gd name="T24" fmla="*/ 191 w 199"/>
                  <a:gd name="T25" fmla="*/ 198 h 198"/>
                  <a:gd name="T26" fmla="*/ 199 w 199"/>
                  <a:gd name="T27" fmla="*/ 192 h 198"/>
                  <a:gd name="T28" fmla="*/ 191 w 199"/>
                  <a:gd name="T29" fmla="*/ 18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198">
                    <a:moveTo>
                      <a:pt x="191" y="185"/>
                    </a:moveTo>
                    <a:cubicBezTo>
                      <a:pt x="14" y="185"/>
                      <a:pt x="14" y="185"/>
                      <a:pt x="14" y="18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3"/>
                      <a:pt x="1" y="195"/>
                      <a:pt x="2" y="196"/>
                    </a:cubicBezTo>
                    <a:cubicBezTo>
                      <a:pt x="4" y="197"/>
                      <a:pt x="5" y="198"/>
                      <a:pt x="7" y="198"/>
                    </a:cubicBezTo>
                    <a:cubicBezTo>
                      <a:pt x="7" y="198"/>
                      <a:pt x="7" y="198"/>
                      <a:pt x="7" y="198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191" y="198"/>
                      <a:pt x="191" y="198"/>
                      <a:pt x="191" y="198"/>
                    </a:cubicBezTo>
                    <a:cubicBezTo>
                      <a:pt x="195" y="198"/>
                      <a:pt x="199" y="195"/>
                      <a:pt x="199" y="192"/>
                    </a:cubicBezTo>
                    <a:cubicBezTo>
                      <a:pt x="199" y="188"/>
                      <a:pt x="195" y="185"/>
                      <a:pt x="191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Freeform 269">
                <a:extLst>
                  <a:ext uri="{FF2B5EF4-FFF2-40B4-BE49-F238E27FC236}">
                    <a16:creationId xmlns:a16="http://schemas.microsoft.com/office/drawing/2014/main" id="{75E7F0BD-717F-4685-9091-DDB6193EB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8788" y="1562100"/>
                <a:ext cx="209550" cy="228600"/>
              </a:xfrm>
              <a:custGeom>
                <a:avLst/>
                <a:gdLst>
                  <a:gd name="T0" fmla="*/ 40 w 56"/>
                  <a:gd name="T1" fmla="*/ 53 h 61"/>
                  <a:gd name="T2" fmla="*/ 45 w 56"/>
                  <a:gd name="T3" fmla="*/ 6 h 61"/>
                  <a:gd name="T4" fmla="*/ 38 w 56"/>
                  <a:gd name="T5" fmla="*/ 0 h 61"/>
                  <a:gd name="T6" fmla="*/ 0 w 56"/>
                  <a:gd name="T7" fmla="*/ 55 h 61"/>
                  <a:gd name="T8" fmla="*/ 22 w 56"/>
                  <a:gd name="T9" fmla="*/ 60 h 61"/>
                  <a:gd name="T10" fmla="*/ 40 w 56"/>
                  <a:gd name="T11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40" y="53"/>
                    </a:moveTo>
                    <a:cubicBezTo>
                      <a:pt x="55" y="41"/>
                      <a:pt x="56" y="20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7" y="59"/>
                      <a:pt x="14" y="61"/>
                      <a:pt x="22" y="60"/>
                    </a:cubicBezTo>
                    <a:cubicBezTo>
                      <a:pt x="28" y="60"/>
                      <a:pt x="35" y="57"/>
                      <a:pt x="40" y="53"/>
                    </a:cubicBezTo>
                    <a:close/>
                  </a:path>
                </a:pathLst>
              </a:custGeom>
              <a:solidFill>
                <a:srgbClr val="66B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270">
                <a:extLst>
                  <a:ext uri="{FF2B5EF4-FFF2-40B4-BE49-F238E27FC236}">
                    <a16:creationId xmlns:a16="http://schemas.microsoft.com/office/drawing/2014/main" id="{FAB74507-C6F7-46C9-8085-FCB5EADC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7050" y="1539875"/>
                <a:ext cx="211137" cy="228600"/>
              </a:xfrm>
              <a:custGeom>
                <a:avLst/>
                <a:gdLst>
                  <a:gd name="T0" fmla="*/ 35 w 56"/>
                  <a:gd name="T1" fmla="*/ 0 h 61"/>
                  <a:gd name="T2" fmla="*/ 16 w 56"/>
                  <a:gd name="T3" fmla="*/ 8 h 61"/>
                  <a:gd name="T4" fmla="*/ 12 w 56"/>
                  <a:gd name="T5" fmla="*/ 54 h 61"/>
                  <a:gd name="T6" fmla="*/ 18 w 56"/>
                  <a:gd name="T7" fmla="*/ 61 h 61"/>
                  <a:gd name="T8" fmla="*/ 56 w 56"/>
                  <a:gd name="T9" fmla="*/ 6 h 61"/>
                  <a:gd name="T10" fmla="*/ 35 w 5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35" y="0"/>
                    </a:moveTo>
                    <a:cubicBezTo>
                      <a:pt x="28" y="1"/>
                      <a:pt x="22" y="3"/>
                      <a:pt x="16" y="8"/>
                    </a:cubicBezTo>
                    <a:cubicBezTo>
                      <a:pt x="2" y="19"/>
                      <a:pt x="0" y="40"/>
                      <a:pt x="12" y="54"/>
                    </a:cubicBezTo>
                    <a:cubicBezTo>
                      <a:pt x="14" y="57"/>
                      <a:pt x="16" y="59"/>
                      <a:pt x="18" y="61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0" y="2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rgbClr val="60A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271">
                <a:extLst>
                  <a:ext uri="{FF2B5EF4-FFF2-40B4-BE49-F238E27FC236}">
                    <a16:creationId xmlns:a16="http://schemas.microsoft.com/office/drawing/2014/main" id="{4E74885E-2F3E-496C-B1BB-356AB45B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66113" y="1820862"/>
                <a:ext cx="198437" cy="244475"/>
              </a:xfrm>
              <a:custGeom>
                <a:avLst/>
                <a:gdLst>
                  <a:gd name="T0" fmla="*/ 0 w 53"/>
                  <a:gd name="T1" fmla="*/ 58 h 65"/>
                  <a:gd name="T2" fmla="*/ 9 w 53"/>
                  <a:gd name="T3" fmla="*/ 63 h 65"/>
                  <a:gd name="T4" fmla="*/ 17 w 53"/>
                  <a:gd name="T5" fmla="*/ 62 h 65"/>
                  <a:gd name="T6" fmla="*/ 53 w 53"/>
                  <a:gd name="T7" fmla="*/ 9 h 65"/>
                  <a:gd name="T8" fmla="*/ 40 w 53"/>
                  <a:gd name="T9" fmla="*/ 0 h 65"/>
                  <a:gd name="T10" fmla="*/ 0 w 53"/>
                  <a:gd name="T11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65">
                    <a:moveTo>
                      <a:pt x="0" y="58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11" y="65"/>
                      <a:pt x="15" y="65"/>
                      <a:pt x="17" y="6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2D5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272">
                <a:extLst>
                  <a:ext uri="{FF2B5EF4-FFF2-40B4-BE49-F238E27FC236}">
                    <a16:creationId xmlns:a16="http://schemas.microsoft.com/office/drawing/2014/main" id="{78F7A6EF-D9A3-4768-B242-8404BF83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7388" y="1787525"/>
                <a:ext cx="190500" cy="250825"/>
              </a:xfrm>
              <a:custGeom>
                <a:avLst/>
                <a:gdLst>
                  <a:gd name="T0" fmla="*/ 38 w 51"/>
                  <a:gd name="T1" fmla="*/ 0 h 67"/>
                  <a:gd name="T2" fmla="*/ 1 w 51"/>
                  <a:gd name="T3" fmla="*/ 53 h 67"/>
                  <a:gd name="T4" fmla="*/ 3 w 51"/>
                  <a:gd name="T5" fmla="*/ 61 h 67"/>
                  <a:gd name="T6" fmla="*/ 11 w 51"/>
                  <a:gd name="T7" fmla="*/ 67 h 67"/>
                  <a:gd name="T8" fmla="*/ 51 w 51"/>
                  <a:gd name="T9" fmla="*/ 9 h 67"/>
                  <a:gd name="T10" fmla="*/ 38 w 51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7">
                    <a:moveTo>
                      <a:pt x="38" y="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9"/>
                      <a:pt x="3" y="6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51" y="9"/>
                      <a:pt x="51" y="9"/>
                      <a:pt x="51" y="9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5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7" name="Freeform 273">
                <a:extLst>
                  <a:ext uri="{FF2B5EF4-FFF2-40B4-BE49-F238E27FC236}">
                    <a16:creationId xmlns:a16="http://schemas.microsoft.com/office/drawing/2014/main" id="{C46932E3-692E-4DAA-B782-2C9B816AB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69275" y="1749425"/>
                <a:ext cx="71437" cy="79375"/>
              </a:xfrm>
              <a:custGeom>
                <a:avLst/>
                <a:gdLst>
                  <a:gd name="T0" fmla="*/ 19 w 19"/>
                  <a:gd name="T1" fmla="*/ 12 h 21"/>
                  <a:gd name="T2" fmla="*/ 11 w 19"/>
                  <a:gd name="T3" fmla="*/ 4 h 21"/>
                  <a:gd name="T4" fmla="*/ 8 w 19"/>
                  <a:gd name="T5" fmla="*/ 0 h 21"/>
                  <a:gd name="T6" fmla="*/ 0 w 19"/>
                  <a:gd name="T7" fmla="*/ 12 h 21"/>
                  <a:gd name="T8" fmla="*/ 13 w 19"/>
                  <a:gd name="T9" fmla="*/ 21 h 21"/>
                  <a:gd name="T10" fmla="*/ 19 w 19"/>
                  <a:gd name="T1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19" y="12"/>
                    </a:moveTo>
                    <a:cubicBezTo>
                      <a:pt x="16" y="10"/>
                      <a:pt x="13" y="7"/>
                      <a:pt x="11" y="4"/>
                    </a:cubicBezTo>
                    <a:cubicBezTo>
                      <a:pt x="10" y="3"/>
                      <a:pt x="9" y="2"/>
                      <a:pt x="8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21"/>
                      <a:pt x="13" y="21"/>
                      <a:pt x="13" y="21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274">
                <a:extLst>
                  <a:ext uri="{FF2B5EF4-FFF2-40B4-BE49-F238E27FC236}">
                    <a16:creationId xmlns:a16="http://schemas.microsoft.com/office/drawing/2014/main" id="{5D0ABB97-A33A-412F-9E08-CE07DAFD1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0063" y="1795462"/>
                <a:ext cx="79375" cy="66675"/>
              </a:xfrm>
              <a:custGeom>
                <a:avLst/>
                <a:gdLst>
                  <a:gd name="T0" fmla="*/ 6 w 21"/>
                  <a:gd name="T1" fmla="*/ 0 h 18"/>
                  <a:gd name="T2" fmla="*/ 0 w 21"/>
                  <a:gd name="T3" fmla="*/ 9 h 18"/>
                  <a:gd name="T4" fmla="*/ 13 w 21"/>
                  <a:gd name="T5" fmla="*/ 18 h 18"/>
                  <a:gd name="T6" fmla="*/ 21 w 21"/>
                  <a:gd name="T7" fmla="*/ 6 h 18"/>
                  <a:gd name="T8" fmla="*/ 6 w 2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6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6" y="5"/>
                      <a:pt x="11" y="3"/>
                      <a:pt x="6" y="0"/>
                    </a:cubicBez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275">
                <a:extLst>
                  <a:ext uri="{FF2B5EF4-FFF2-40B4-BE49-F238E27FC236}">
                    <a16:creationId xmlns:a16="http://schemas.microsoft.com/office/drawing/2014/main" id="{63A1F076-C757-4413-B20D-AFF3E0170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83563" y="1506537"/>
                <a:ext cx="266700" cy="288925"/>
              </a:xfrm>
              <a:custGeom>
                <a:avLst/>
                <a:gdLst>
                  <a:gd name="T0" fmla="*/ 44 w 71"/>
                  <a:gd name="T1" fmla="*/ 0 h 77"/>
                  <a:gd name="T2" fmla="*/ 20 w 71"/>
                  <a:gd name="T3" fmla="*/ 10 h 77"/>
                  <a:gd name="T4" fmla="*/ 12 w 71"/>
                  <a:gd name="T5" fmla="*/ 65 h 77"/>
                  <a:gd name="T6" fmla="*/ 15 w 71"/>
                  <a:gd name="T7" fmla="*/ 69 h 77"/>
                  <a:gd name="T8" fmla="*/ 23 w 71"/>
                  <a:gd name="T9" fmla="*/ 77 h 77"/>
                  <a:gd name="T10" fmla="*/ 26 w 71"/>
                  <a:gd name="T11" fmla="*/ 73 h 77"/>
                  <a:gd name="T12" fmla="*/ 26 w 71"/>
                  <a:gd name="T13" fmla="*/ 73 h 77"/>
                  <a:gd name="T14" fmla="*/ 28 w 71"/>
                  <a:gd name="T15" fmla="*/ 70 h 77"/>
                  <a:gd name="T16" fmla="*/ 22 w 71"/>
                  <a:gd name="T17" fmla="*/ 63 h 77"/>
                  <a:gd name="T18" fmla="*/ 26 w 71"/>
                  <a:gd name="T19" fmla="*/ 17 h 77"/>
                  <a:gd name="T20" fmla="*/ 45 w 71"/>
                  <a:gd name="T21" fmla="*/ 9 h 77"/>
                  <a:gd name="T22" fmla="*/ 66 w 71"/>
                  <a:gd name="T23" fmla="*/ 15 h 77"/>
                  <a:gd name="T24" fmla="*/ 69 w 71"/>
                  <a:gd name="T25" fmla="*/ 11 h 77"/>
                  <a:gd name="T26" fmla="*/ 71 w 71"/>
                  <a:gd name="T27" fmla="*/ 8 h 77"/>
                  <a:gd name="T28" fmla="*/ 44 w 71"/>
                  <a:gd name="T2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7">
                    <a:moveTo>
                      <a:pt x="44" y="0"/>
                    </a:moveTo>
                    <a:cubicBezTo>
                      <a:pt x="36" y="1"/>
                      <a:pt x="27" y="4"/>
                      <a:pt x="20" y="10"/>
                    </a:cubicBezTo>
                    <a:cubicBezTo>
                      <a:pt x="4" y="24"/>
                      <a:pt x="0" y="48"/>
                      <a:pt x="12" y="65"/>
                    </a:cubicBezTo>
                    <a:cubicBezTo>
                      <a:pt x="13" y="67"/>
                      <a:pt x="14" y="68"/>
                      <a:pt x="15" y="69"/>
                    </a:cubicBezTo>
                    <a:cubicBezTo>
                      <a:pt x="17" y="72"/>
                      <a:pt x="20" y="75"/>
                      <a:pt x="23" y="77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6" y="68"/>
                      <a:pt x="24" y="66"/>
                      <a:pt x="22" y="63"/>
                    </a:cubicBezTo>
                    <a:cubicBezTo>
                      <a:pt x="10" y="49"/>
                      <a:pt x="12" y="28"/>
                      <a:pt x="26" y="17"/>
                    </a:cubicBezTo>
                    <a:cubicBezTo>
                      <a:pt x="32" y="12"/>
                      <a:pt x="38" y="10"/>
                      <a:pt x="45" y="9"/>
                    </a:cubicBezTo>
                    <a:cubicBezTo>
                      <a:pt x="52" y="9"/>
                      <a:pt x="60" y="11"/>
                      <a:pt x="66" y="15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3" y="2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ABD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276">
                <a:extLst>
                  <a:ext uri="{FF2B5EF4-FFF2-40B4-BE49-F238E27FC236}">
                    <a16:creationId xmlns:a16="http://schemas.microsoft.com/office/drawing/2014/main" id="{07BBAB8F-7AF3-4C3D-81C0-2A12C4F0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97838" y="1536700"/>
                <a:ext cx="269875" cy="288925"/>
              </a:xfrm>
              <a:custGeom>
                <a:avLst/>
                <a:gdLst>
                  <a:gd name="T0" fmla="*/ 57 w 72"/>
                  <a:gd name="T1" fmla="*/ 7 h 77"/>
                  <a:gd name="T2" fmla="*/ 48 w 72"/>
                  <a:gd name="T3" fmla="*/ 0 h 77"/>
                  <a:gd name="T4" fmla="*/ 46 w 72"/>
                  <a:gd name="T5" fmla="*/ 3 h 77"/>
                  <a:gd name="T6" fmla="*/ 43 w 72"/>
                  <a:gd name="T7" fmla="*/ 7 h 77"/>
                  <a:gd name="T8" fmla="*/ 50 w 72"/>
                  <a:gd name="T9" fmla="*/ 13 h 77"/>
                  <a:gd name="T10" fmla="*/ 45 w 72"/>
                  <a:gd name="T11" fmla="*/ 60 h 77"/>
                  <a:gd name="T12" fmla="*/ 27 w 72"/>
                  <a:gd name="T13" fmla="*/ 67 h 77"/>
                  <a:gd name="T14" fmla="*/ 5 w 72"/>
                  <a:gd name="T15" fmla="*/ 62 h 77"/>
                  <a:gd name="T16" fmla="*/ 3 w 72"/>
                  <a:gd name="T17" fmla="*/ 65 h 77"/>
                  <a:gd name="T18" fmla="*/ 3 w 72"/>
                  <a:gd name="T19" fmla="*/ 65 h 77"/>
                  <a:gd name="T20" fmla="*/ 0 w 72"/>
                  <a:gd name="T21" fmla="*/ 69 h 77"/>
                  <a:gd name="T22" fmla="*/ 15 w 72"/>
                  <a:gd name="T23" fmla="*/ 75 h 77"/>
                  <a:gd name="T24" fmla="*/ 28 w 72"/>
                  <a:gd name="T25" fmla="*/ 76 h 77"/>
                  <a:gd name="T26" fmla="*/ 51 w 72"/>
                  <a:gd name="T27" fmla="*/ 67 h 77"/>
                  <a:gd name="T28" fmla="*/ 57 w 72"/>
                  <a:gd name="T29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77">
                    <a:moveTo>
                      <a:pt x="57" y="7"/>
                    </a:moveTo>
                    <a:cubicBezTo>
                      <a:pt x="54" y="4"/>
                      <a:pt x="51" y="2"/>
                      <a:pt x="48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6" y="9"/>
                      <a:pt x="48" y="11"/>
                      <a:pt x="50" y="13"/>
                    </a:cubicBezTo>
                    <a:cubicBezTo>
                      <a:pt x="61" y="27"/>
                      <a:pt x="60" y="48"/>
                      <a:pt x="45" y="60"/>
                    </a:cubicBezTo>
                    <a:cubicBezTo>
                      <a:pt x="40" y="64"/>
                      <a:pt x="33" y="67"/>
                      <a:pt x="27" y="67"/>
                    </a:cubicBezTo>
                    <a:cubicBezTo>
                      <a:pt x="19" y="68"/>
                      <a:pt x="12" y="66"/>
                      <a:pt x="5" y="62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5" y="72"/>
                      <a:pt x="10" y="74"/>
                      <a:pt x="15" y="75"/>
                    </a:cubicBezTo>
                    <a:cubicBezTo>
                      <a:pt x="19" y="76"/>
                      <a:pt x="23" y="77"/>
                      <a:pt x="28" y="76"/>
                    </a:cubicBezTo>
                    <a:cubicBezTo>
                      <a:pt x="36" y="76"/>
                      <a:pt x="44" y="72"/>
                      <a:pt x="51" y="67"/>
                    </a:cubicBezTo>
                    <a:cubicBezTo>
                      <a:pt x="69" y="52"/>
                      <a:pt x="72" y="25"/>
                      <a:pt x="57" y="7"/>
                    </a:cubicBezTo>
                    <a:close/>
                  </a:path>
                </a:pathLst>
              </a:custGeom>
              <a:solidFill>
                <a:srgbClr val="98D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1" name="Freeform 277">
                <a:extLst>
                  <a:ext uri="{FF2B5EF4-FFF2-40B4-BE49-F238E27FC236}">
                    <a16:creationId xmlns:a16="http://schemas.microsoft.com/office/drawing/2014/main" id="{01B3338D-D4C5-4AFF-82A3-74EBA3CB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40575" y="2098675"/>
                <a:ext cx="3346450" cy="1047750"/>
              </a:xfrm>
              <a:custGeom>
                <a:avLst/>
                <a:gdLst>
                  <a:gd name="T0" fmla="*/ 1046 w 2108"/>
                  <a:gd name="T1" fmla="*/ 0 h 660"/>
                  <a:gd name="T2" fmla="*/ 0 w 2108"/>
                  <a:gd name="T3" fmla="*/ 660 h 660"/>
                  <a:gd name="T4" fmla="*/ 2108 w 2108"/>
                  <a:gd name="T5" fmla="*/ 660 h 660"/>
                  <a:gd name="T6" fmla="*/ 1046 w 2108"/>
                  <a:gd name="T7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8" h="660">
                    <a:moveTo>
                      <a:pt x="1046" y="0"/>
                    </a:moveTo>
                    <a:lnTo>
                      <a:pt x="0" y="660"/>
                    </a:lnTo>
                    <a:lnTo>
                      <a:pt x="2108" y="660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Rectangle 278">
                <a:extLst>
                  <a:ext uri="{FF2B5EF4-FFF2-40B4-BE49-F238E27FC236}">
                    <a16:creationId xmlns:a16="http://schemas.microsoft.com/office/drawing/2014/main" id="{84EB40BB-DBE6-4282-8CD3-9F94EFC43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3346450" cy="1949450"/>
              </a:xfrm>
              <a:prstGeom prst="rect">
                <a:avLst/>
              </a:pr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279">
                <a:extLst>
                  <a:ext uri="{FF2B5EF4-FFF2-40B4-BE49-F238E27FC236}">
                    <a16:creationId xmlns:a16="http://schemas.microsoft.com/office/drawing/2014/main" id="{BD71DFDA-0969-47E3-B159-F8610411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80225" y="1276350"/>
                <a:ext cx="2824162" cy="3567113"/>
              </a:xfrm>
              <a:custGeom>
                <a:avLst/>
                <a:gdLst>
                  <a:gd name="T0" fmla="*/ 752 w 752"/>
                  <a:gd name="T1" fmla="*/ 916 h 950"/>
                  <a:gd name="T2" fmla="*/ 719 w 752"/>
                  <a:gd name="T3" fmla="*/ 950 h 950"/>
                  <a:gd name="T4" fmla="*/ 34 w 752"/>
                  <a:gd name="T5" fmla="*/ 950 h 950"/>
                  <a:gd name="T6" fmla="*/ 0 w 752"/>
                  <a:gd name="T7" fmla="*/ 916 h 950"/>
                  <a:gd name="T8" fmla="*/ 0 w 752"/>
                  <a:gd name="T9" fmla="*/ 34 h 950"/>
                  <a:gd name="T10" fmla="*/ 34 w 752"/>
                  <a:gd name="T11" fmla="*/ 0 h 950"/>
                  <a:gd name="T12" fmla="*/ 719 w 752"/>
                  <a:gd name="T13" fmla="*/ 0 h 950"/>
                  <a:gd name="T14" fmla="*/ 752 w 752"/>
                  <a:gd name="T15" fmla="*/ 34 h 950"/>
                  <a:gd name="T16" fmla="*/ 752 w 752"/>
                  <a:gd name="T17" fmla="*/ 916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950">
                    <a:moveTo>
                      <a:pt x="752" y="916"/>
                    </a:moveTo>
                    <a:cubicBezTo>
                      <a:pt x="752" y="935"/>
                      <a:pt x="737" y="950"/>
                      <a:pt x="719" y="950"/>
                    </a:cubicBezTo>
                    <a:cubicBezTo>
                      <a:pt x="34" y="950"/>
                      <a:pt x="34" y="950"/>
                      <a:pt x="34" y="950"/>
                    </a:cubicBezTo>
                    <a:cubicBezTo>
                      <a:pt x="16" y="950"/>
                      <a:pt x="0" y="935"/>
                      <a:pt x="0" y="91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719" y="0"/>
                      <a:pt x="719" y="0"/>
                      <a:pt x="719" y="0"/>
                    </a:cubicBezTo>
                    <a:cubicBezTo>
                      <a:pt x="737" y="0"/>
                      <a:pt x="752" y="15"/>
                      <a:pt x="752" y="34"/>
                    </a:cubicBezTo>
                    <a:lnTo>
                      <a:pt x="752" y="916"/>
                    </a:lnTo>
                    <a:close/>
                  </a:path>
                </a:pathLst>
              </a:custGeom>
              <a:solidFill>
                <a:srgbClr val="EB6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Rectangle 280">
                <a:extLst>
                  <a:ext uri="{FF2B5EF4-FFF2-40B4-BE49-F238E27FC236}">
                    <a16:creationId xmlns:a16="http://schemas.microsoft.com/office/drawing/2014/main" id="{D1860570-1042-4B8A-B380-0F83DAB85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51625" y="1506537"/>
                <a:ext cx="2370137" cy="3108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5" name="Freeform 281">
                <a:extLst>
                  <a:ext uri="{FF2B5EF4-FFF2-40B4-BE49-F238E27FC236}">
                    <a16:creationId xmlns:a16="http://schemas.microsoft.com/office/drawing/2014/main" id="{7F8A963F-1E18-4CA4-A780-15FA0183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65262"/>
                <a:ext cx="1100137" cy="206375"/>
              </a:xfrm>
              <a:custGeom>
                <a:avLst/>
                <a:gdLst>
                  <a:gd name="T0" fmla="*/ 293 w 293"/>
                  <a:gd name="T1" fmla="*/ 55 h 55"/>
                  <a:gd name="T2" fmla="*/ 293 w 293"/>
                  <a:gd name="T3" fmla="*/ 21 h 55"/>
                  <a:gd name="T4" fmla="*/ 273 w 293"/>
                  <a:gd name="T5" fmla="*/ 0 h 55"/>
                  <a:gd name="T6" fmla="*/ 20 w 293"/>
                  <a:gd name="T7" fmla="*/ 0 h 55"/>
                  <a:gd name="T8" fmla="*/ 0 w 293"/>
                  <a:gd name="T9" fmla="*/ 21 h 55"/>
                  <a:gd name="T10" fmla="*/ 0 w 293"/>
                  <a:gd name="T11" fmla="*/ 55 h 55"/>
                  <a:gd name="T12" fmla="*/ 293 w 293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5">
                    <a:moveTo>
                      <a:pt x="293" y="55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293" y="10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282">
                <a:extLst>
                  <a:ext uri="{FF2B5EF4-FFF2-40B4-BE49-F238E27FC236}">
                    <a16:creationId xmlns:a16="http://schemas.microsoft.com/office/drawing/2014/main" id="{58D0FE93-870E-484D-BAC5-4319538FD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11287"/>
                <a:ext cx="1100137" cy="203200"/>
              </a:xfrm>
              <a:custGeom>
                <a:avLst/>
                <a:gdLst>
                  <a:gd name="T0" fmla="*/ 293 w 293"/>
                  <a:gd name="T1" fmla="*/ 54 h 54"/>
                  <a:gd name="T2" fmla="*/ 293 w 293"/>
                  <a:gd name="T3" fmla="*/ 20 h 54"/>
                  <a:gd name="T4" fmla="*/ 273 w 293"/>
                  <a:gd name="T5" fmla="*/ 0 h 54"/>
                  <a:gd name="T6" fmla="*/ 20 w 293"/>
                  <a:gd name="T7" fmla="*/ 0 h 54"/>
                  <a:gd name="T8" fmla="*/ 0 w 293"/>
                  <a:gd name="T9" fmla="*/ 20 h 54"/>
                  <a:gd name="T10" fmla="*/ 0 w 293"/>
                  <a:gd name="T11" fmla="*/ 54 h 54"/>
                  <a:gd name="T12" fmla="*/ 293 w 29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4">
                    <a:moveTo>
                      <a:pt x="293" y="54"/>
                    </a:moveTo>
                    <a:cubicBezTo>
                      <a:pt x="293" y="20"/>
                      <a:pt x="293" y="20"/>
                      <a:pt x="293" y="20"/>
                    </a:cubicBezTo>
                    <a:cubicBezTo>
                      <a:pt x="293" y="9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293" y="54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Oval 283">
                <a:extLst>
                  <a:ext uri="{FF2B5EF4-FFF2-40B4-BE49-F238E27FC236}">
                    <a16:creationId xmlns:a16="http://schemas.microsoft.com/office/drawing/2014/main" id="{D344FCE2-8660-4CA8-9031-4510A1FF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45150" y="1223962"/>
                <a:ext cx="357187" cy="357188"/>
              </a:xfrm>
              <a:prstGeom prst="ellipse">
                <a:avLst/>
              </a:pr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Oval 284">
                <a:extLst>
                  <a:ext uri="{FF2B5EF4-FFF2-40B4-BE49-F238E27FC236}">
                    <a16:creationId xmlns:a16="http://schemas.microsoft.com/office/drawing/2014/main" id="{18B1E1CB-B6BE-49D6-BB72-D4BD15032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3550" y="1325562"/>
                <a:ext cx="153987" cy="153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Rectangle 285">
                <a:extLst>
                  <a:ext uri="{FF2B5EF4-FFF2-40B4-BE49-F238E27FC236}">
                    <a16:creationId xmlns:a16="http://schemas.microsoft.com/office/drawing/2014/main" id="{5C75A8CD-A858-4F18-AF52-0D3D32F8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335212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Rectangle 286">
                <a:extLst>
                  <a:ext uri="{FF2B5EF4-FFF2-40B4-BE49-F238E27FC236}">
                    <a16:creationId xmlns:a16="http://schemas.microsoft.com/office/drawing/2014/main" id="{B8915CDB-5B6D-49EB-94C1-EDC44530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654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Rectangle 287">
                <a:extLst>
                  <a:ext uri="{FF2B5EF4-FFF2-40B4-BE49-F238E27FC236}">
                    <a16:creationId xmlns:a16="http://schemas.microsoft.com/office/drawing/2014/main" id="{531F92A8-2D7B-4938-B803-E118C0FD5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973387"/>
                <a:ext cx="1476375" cy="762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Rectangle 288">
                <a:extLst>
                  <a:ext uri="{FF2B5EF4-FFF2-40B4-BE49-F238E27FC236}">
                    <a16:creationId xmlns:a16="http://schemas.microsoft.com/office/drawing/2014/main" id="{8280328C-A843-45D6-9C6C-7C2609369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3289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Freeform 289">
                <a:extLst>
                  <a:ext uri="{FF2B5EF4-FFF2-40B4-BE49-F238E27FC236}">
                    <a16:creationId xmlns:a16="http://schemas.microsoft.com/office/drawing/2014/main" id="{D7B4FD16-1D16-464C-A4FD-10CBFD767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343150"/>
                <a:ext cx="263525" cy="233363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2 h 62"/>
                  <a:gd name="T6" fmla="*/ 4 w 70"/>
                  <a:gd name="T7" fmla="*/ 29 h 62"/>
                  <a:gd name="T8" fmla="*/ 17 w 70"/>
                  <a:gd name="T9" fmla="*/ 29 h 62"/>
                  <a:gd name="T10" fmla="*/ 25 w 70"/>
                  <a:gd name="T11" fmla="*/ 38 h 62"/>
                  <a:gd name="T12" fmla="*/ 52 w 70"/>
                  <a:gd name="T13" fmla="*/ 4 h 62"/>
                  <a:gd name="T14" fmla="*/ 66 w 70"/>
                  <a:gd name="T15" fmla="*/ 3 h 62"/>
                  <a:gd name="T16" fmla="*/ 67 w 70"/>
                  <a:gd name="T17" fmla="*/ 16 h 62"/>
                  <a:gd name="T18" fmla="*/ 33 w 70"/>
                  <a:gd name="T19" fmla="*/ 58 h 62"/>
                  <a:gd name="T20" fmla="*/ 26 w 70"/>
                  <a:gd name="T21" fmla="*/ 61 h 62"/>
                  <a:gd name="T22" fmla="*/ 26 w 70"/>
                  <a:gd name="T2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 290">
                <a:extLst>
                  <a:ext uri="{FF2B5EF4-FFF2-40B4-BE49-F238E27FC236}">
                    <a16:creationId xmlns:a16="http://schemas.microsoft.com/office/drawing/2014/main" id="{2D7F1D6E-E0C9-4F9D-B77B-381A71E8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647950"/>
                <a:ext cx="263525" cy="231775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3 h 62"/>
                  <a:gd name="T6" fmla="*/ 4 w 70"/>
                  <a:gd name="T7" fmla="*/ 29 h 62"/>
                  <a:gd name="T8" fmla="*/ 17 w 70"/>
                  <a:gd name="T9" fmla="*/ 30 h 62"/>
                  <a:gd name="T10" fmla="*/ 25 w 70"/>
                  <a:gd name="T11" fmla="*/ 38 h 62"/>
                  <a:gd name="T12" fmla="*/ 52 w 70"/>
                  <a:gd name="T13" fmla="*/ 5 h 62"/>
                  <a:gd name="T14" fmla="*/ 66 w 70"/>
                  <a:gd name="T15" fmla="*/ 4 h 62"/>
                  <a:gd name="T16" fmla="*/ 67 w 70"/>
                  <a:gd name="T17" fmla="*/ 17 h 62"/>
                  <a:gd name="T18" fmla="*/ 33 w 70"/>
                  <a:gd name="T19" fmla="*/ 59 h 62"/>
                  <a:gd name="T20" fmla="*/ 26 w 70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1"/>
                      <a:pt x="19" y="5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6"/>
                      <a:pt x="13" y="26"/>
                      <a:pt x="17" y="3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6" y="1"/>
                      <a:pt x="62" y="0"/>
                      <a:pt x="66" y="4"/>
                    </a:cubicBezTo>
                    <a:cubicBezTo>
                      <a:pt x="70" y="7"/>
                      <a:pt x="70" y="13"/>
                      <a:pt x="67" y="17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1" y="61"/>
                      <a:pt x="29" y="62"/>
                      <a:pt x="26" y="62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Freeform 291">
                <a:extLst>
                  <a:ext uri="{FF2B5EF4-FFF2-40B4-BE49-F238E27FC236}">
                    <a16:creationId xmlns:a16="http://schemas.microsoft.com/office/drawing/2014/main" id="{A1999EFF-A1A4-48AA-9602-2F459B35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955925"/>
                <a:ext cx="263525" cy="228600"/>
              </a:xfrm>
              <a:custGeom>
                <a:avLst/>
                <a:gdLst>
                  <a:gd name="T0" fmla="*/ 26 w 70"/>
                  <a:gd name="T1" fmla="*/ 61 h 61"/>
                  <a:gd name="T2" fmla="*/ 19 w 70"/>
                  <a:gd name="T3" fmla="*/ 59 h 61"/>
                  <a:gd name="T4" fmla="*/ 3 w 70"/>
                  <a:gd name="T5" fmla="*/ 42 h 61"/>
                  <a:gd name="T6" fmla="*/ 4 w 70"/>
                  <a:gd name="T7" fmla="*/ 29 h 61"/>
                  <a:gd name="T8" fmla="*/ 17 w 70"/>
                  <a:gd name="T9" fmla="*/ 29 h 61"/>
                  <a:gd name="T10" fmla="*/ 25 w 70"/>
                  <a:gd name="T11" fmla="*/ 38 h 61"/>
                  <a:gd name="T12" fmla="*/ 52 w 70"/>
                  <a:gd name="T13" fmla="*/ 4 h 61"/>
                  <a:gd name="T14" fmla="*/ 66 w 70"/>
                  <a:gd name="T15" fmla="*/ 3 h 61"/>
                  <a:gd name="T16" fmla="*/ 67 w 70"/>
                  <a:gd name="T17" fmla="*/ 16 h 61"/>
                  <a:gd name="T18" fmla="*/ 33 w 70"/>
                  <a:gd name="T19" fmla="*/ 58 h 61"/>
                  <a:gd name="T20" fmla="*/ 26 w 70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1">
                    <a:moveTo>
                      <a:pt x="26" y="61"/>
                    </a:moveTo>
                    <a:cubicBezTo>
                      <a:pt x="23" y="61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reeform 292">
                <a:extLst>
                  <a:ext uri="{FF2B5EF4-FFF2-40B4-BE49-F238E27FC236}">
                    <a16:creationId xmlns:a16="http://schemas.microsoft.com/office/drawing/2014/main" id="{DBB3BE0D-14F9-4FEB-92A0-FCBC76514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3143250"/>
                <a:ext cx="1254125" cy="1952625"/>
              </a:xfrm>
              <a:custGeom>
                <a:avLst/>
                <a:gdLst>
                  <a:gd name="T0" fmla="*/ 790 w 790"/>
                  <a:gd name="T1" fmla="*/ 615 h 1230"/>
                  <a:gd name="T2" fmla="*/ 0 w 790"/>
                  <a:gd name="T3" fmla="*/ 0 h 1230"/>
                  <a:gd name="T4" fmla="*/ 0 w 790"/>
                  <a:gd name="T5" fmla="*/ 1230 h 1230"/>
                  <a:gd name="T6" fmla="*/ 790 w 790"/>
                  <a:gd name="T7" fmla="*/ 615 h 1230"/>
                  <a:gd name="T8" fmla="*/ 0 w 790"/>
                  <a:gd name="T9" fmla="*/ 0 h 1230"/>
                  <a:gd name="T10" fmla="*/ 0 w 790"/>
                  <a:gd name="T11" fmla="*/ 1230 h 1230"/>
                  <a:gd name="T12" fmla="*/ 790 w 790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230">
                    <a:moveTo>
                      <a:pt x="790" y="615"/>
                    </a:move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" name="Freeform 293">
                <a:extLst>
                  <a:ext uri="{FF2B5EF4-FFF2-40B4-BE49-F238E27FC236}">
                    <a16:creationId xmlns:a16="http://schemas.microsoft.com/office/drawing/2014/main" id="{789874F4-1EE9-4685-8EA1-17BD744A1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6188" y="3143250"/>
                <a:ext cx="1255712" cy="1952625"/>
              </a:xfrm>
              <a:custGeom>
                <a:avLst/>
                <a:gdLst>
                  <a:gd name="T0" fmla="*/ 0 w 791"/>
                  <a:gd name="T1" fmla="*/ 615 h 1230"/>
                  <a:gd name="T2" fmla="*/ 791 w 791"/>
                  <a:gd name="T3" fmla="*/ 0 h 1230"/>
                  <a:gd name="T4" fmla="*/ 791 w 791"/>
                  <a:gd name="T5" fmla="*/ 1230 h 1230"/>
                  <a:gd name="T6" fmla="*/ 0 w 791"/>
                  <a:gd name="T7" fmla="*/ 615 h 1230"/>
                  <a:gd name="T8" fmla="*/ 791 w 791"/>
                  <a:gd name="T9" fmla="*/ 0 h 1230"/>
                  <a:gd name="T10" fmla="*/ 791 w 791"/>
                  <a:gd name="T11" fmla="*/ 1230 h 1230"/>
                  <a:gd name="T12" fmla="*/ 0 w 791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1230">
                    <a:moveTo>
                      <a:pt x="0" y="615"/>
                    </a:move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Rectangle 294">
                <a:extLst>
                  <a:ext uri="{FF2B5EF4-FFF2-40B4-BE49-F238E27FC236}">
                    <a16:creationId xmlns:a16="http://schemas.microsoft.com/office/drawing/2014/main" id="{032C059F-901D-4A32-8D6C-C53A5400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7937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295">
                <a:extLst>
                  <a:ext uri="{FF2B5EF4-FFF2-40B4-BE49-F238E27FC236}">
                    <a16:creationId xmlns:a16="http://schemas.microsoft.com/office/drawing/2014/main" id="{6B46F771-2EC2-4A3C-AD9B-B4705A40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4116387"/>
                <a:ext cx="3332162" cy="979488"/>
              </a:xfrm>
              <a:custGeom>
                <a:avLst/>
                <a:gdLst>
                  <a:gd name="T0" fmla="*/ 1311 w 2099"/>
                  <a:gd name="T1" fmla="*/ 0 h 617"/>
                  <a:gd name="T2" fmla="*/ 786 w 2099"/>
                  <a:gd name="T3" fmla="*/ 0 h 617"/>
                  <a:gd name="T4" fmla="*/ 790 w 2099"/>
                  <a:gd name="T5" fmla="*/ 2 h 617"/>
                  <a:gd name="T6" fmla="*/ 0 w 2099"/>
                  <a:gd name="T7" fmla="*/ 617 h 617"/>
                  <a:gd name="T8" fmla="*/ 2099 w 2099"/>
                  <a:gd name="T9" fmla="*/ 617 h 617"/>
                  <a:gd name="T10" fmla="*/ 1308 w 2099"/>
                  <a:gd name="T11" fmla="*/ 2 h 617"/>
                  <a:gd name="T12" fmla="*/ 1311 w 2099"/>
                  <a:gd name="T13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9" h="617">
                    <a:moveTo>
                      <a:pt x="1311" y="0"/>
                    </a:moveTo>
                    <a:lnTo>
                      <a:pt x="786" y="0"/>
                    </a:lnTo>
                    <a:lnTo>
                      <a:pt x="790" y="2"/>
                    </a:lnTo>
                    <a:lnTo>
                      <a:pt x="0" y="617"/>
                    </a:lnTo>
                    <a:lnTo>
                      <a:pt x="2099" y="617"/>
                    </a:lnTo>
                    <a:lnTo>
                      <a:pt x="1308" y="2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CB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Rectangle 296">
                <a:extLst>
                  <a:ext uri="{FF2B5EF4-FFF2-40B4-BE49-F238E27FC236}">
                    <a16:creationId xmlns:a16="http://schemas.microsoft.com/office/drawing/2014/main" id="{ECBD23E7-F51F-48B4-8873-C541C8569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00475" y="3146425"/>
                <a:ext cx="6350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Rectangle 297">
                <a:extLst>
                  <a:ext uri="{FF2B5EF4-FFF2-40B4-BE49-F238E27FC236}">
                    <a16:creationId xmlns:a16="http://schemas.microsoft.com/office/drawing/2014/main" id="{2986350D-35CD-482C-8B30-19E45C63C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32638" y="3143250"/>
                <a:ext cx="1587" cy="3175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298">
                <a:extLst>
                  <a:ext uri="{FF2B5EF4-FFF2-40B4-BE49-F238E27FC236}">
                    <a16:creationId xmlns:a16="http://schemas.microsoft.com/office/drawing/2014/main" id="{70B7AAF0-2EEA-4A3F-BB56-80CFB9830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5238" y="3143250"/>
                <a:ext cx="4762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160E72F-8A0C-40B8-939E-A83B5B8AC17C}"/>
                </a:ext>
              </a:extLst>
            </p:cNvPr>
            <p:cNvGrpSpPr/>
            <p:nvPr/>
          </p:nvGrpSpPr>
          <p:grpSpPr>
            <a:xfrm>
              <a:off x="1942288" y="1971156"/>
              <a:ext cx="680847" cy="862118"/>
              <a:chOff x="-4630738" y="3344863"/>
              <a:chExt cx="3008312" cy="4027488"/>
            </a:xfrm>
          </p:grpSpPr>
          <p:sp>
            <p:nvSpPr>
              <p:cNvPr id="353" name="Freeform 313">
                <a:extLst>
                  <a:ext uri="{FF2B5EF4-FFF2-40B4-BE49-F238E27FC236}">
                    <a16:creationId xmlns:a16="http://schemas.microsoft.com/office/drawing/2014/main" id="{15CC227A-4533-49EB-A301-ECB62E95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341813"/>
                <a:ext cx="635000" cy="806450"/>
              </a:xfrm>
              <a:custGeom>
                <a:avLst/>
                <a:gdLst>
                  <a:gd name="T0" fmla="*/ 341 w 341"/>
                  <a:gd name="T1" fmla="*/ 433 h 433"/>
                  <a:gd name="T2" fmla="*/ 276 w 341"/>
                  <a:gd name="T3" fmla="*/ 73 h 433"/>
                  <a:gd name="T4" fmla="*/ 83 w 341"/>
                  <a:gd name="T5" fmla="*/ 0 h 433"/>
                  <a:gd name="T6" fmla="*/ 48 w 341"/>
                  <a:gd name="T7" fmla="*/ 61 h 433"/>
                  <a:gd name="T8" fmla="*/ 25 w 341"/>
                  <a:gd name="T9" fmla="*/ 75 h 433"/>
                  <a:gd name="T10" fmla="*/ 21 w 341"/>
                  <a:gd name="T11" fmla="*/ 74 h 433"/>
                  <a:gd name="T12" fmla="*/ 0 w 341"/>
                  <a:gd name="T13" fmla="*/ 433 h 433"/>
                  <a:gd name="T14" fmla="*/ 341 w 341"/>
                  <a:gd name="T1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433">
                    <a:moveTo>
                      <a:pt x="341" y="433"/>
                    </a:moveTo>
                    <a:cubicBezTo>
                      <a:pt x="335" y="416"/>
                      <a:pt x="280" y="81"/>
                      <a:pt x="276" y="73"/>
                    </a:cubicBezTo>
                    <a:cubicBezTo>
                      <a:pt x="271" y="64"/>
                      <a:pt x="83" y="0"/>
                      <a:pt x="83" y="0"/>
                    </a:cubicBezTo>
                    <a:cubicBezTo>
                      <a:pt x="73" y="14"/>
                      <a:pt x="51" y="57"/>
                      <a:pt x="48" y="61"/>
                    </a:cubicBezTo>
                    <a:cubicBezTo>
                      <a:pt x="44" y="65"/>
                      <a:pt x="25" y="75"/>
                      <a:pt x="25" y="75"/>
                    </a:cubicBezTo>
                    <a:cubicBezTo>
                      <a:pt x="25" y="75"/>
                      <a:pt x="23" y="75"/>
                      <a:pt x="21" y="74"/>
                    </a:cubicBezTo>
                    <a:cubicBezTo>
                      <a:pt x="0" y="433"/>
                      <a:pt x="0" y="433"/>
                      <a:pt x="0" y="433"/>
                    </a:cubicBezTo>
                    <a:lnTo>
                      <a:pt x="341" y="4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14">
                <a:extLst>
                  <a:ext uri="{FF2B5EF4-FFF2-40B4-BE49-F238E27FC236}">
                    <a16:creationId xmlns:a16="http://schemas.microsoft.com/office/drawing/2014/main" id="{1D8A4B70-B837-4492-A84F-AA53F7F7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343400"/>
                <a:ext cx="652462" cy="804863"/>
              </a:xfrm>
              <a:custGeom>
                <a:avLst/>
                <a:gdLst>
                  <a:gd name="T0" fmla="*/ 350 w 350"/>
                  <a:gd name="T1" fmla="*/ 432 h 432"/>
                  <a:gd name="T2" fmla="*/ 319 w 350"/>
                  <a:gd name="T3" fmla="*/ 79 h 432"/>
                  <a:gd name="T4" fmla="*/ 315 w 350"/>
                  <a:gd name="T5" fmla="*/ 80 h 432"/>
                  <a:gd name="T6" fmla="*/ 289 w 350"/>
                  <a:gd name="T7" fmla="*/ 66 h 432"/>
                  <a:gd name="T8" fmla="*/ 270 w 350"/>
                  <a:gd name="T9" fmla="*/ 0 h 432"/>
                  <a:gd name="T10" fmla="*/ 64 w 350"/>
                  <a:gd name="T11" fmla="*/ 77 h 432"/>
                  <a:gd name="T12" fmla="*/ 0 w 350"/>
                  <a:gd name="T13" fmla="*/ 432 h 432"/>
                  <a:gd name="T14" fmla="*/ 350 w 350"/>
                  <a:gd name="T1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32">
                    <a:moveTo>
                      <a:pt x="350" y="432"/>
                    </a:moveTo>
                    <a:cubicBezTo>
                      <a:pt x="319" y="79"/>
                      <a:pt x="319" y="79"/>
                      <a:pt x="319" y="79"/>
                    </a:cubicBezTo>
                    <a:cubicBezTo>
                      <a:pt x="316" y="79"/>
                      <a:pt x="315" y="80"/>
                      <a:pt x="315" y="80"/>
                    </a:cubicBezTo>
                    <a:cubicBezTo>
                      <a:pt x="315" y="80"/>
                      <a:pt x="293" y="70"/>
                      <a:pt x="289" y="66"/>
                    </a:cubicBezTo>
                    <a:cubicBezTo>
                      <a:pt x="285" y="62"/>
                      <a:pt x="269" y="6"/>
                      <a:pt x="270" y="0"/>
                    </a:cubicBezTo>
                    <a:cubicBezTo>
                      <a:pt x="270" y="0"/>
                      <a:pt x="68" y="69"/>
                      <a:pt x="64" y="77"/>
                    </a:cubicBezTo>
                    <a:cubicBezTo>
                      <a:pt x="60" y="86"/>
                      <a:pt x="6" y="414"/>
                      <a:pt x="0" y="432"/>
                    </a:cubicBezTo>
                    <a:lnTo>
                      <a:pt x="350" y="432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315">
                <a:extLst>
                  <a:ext uri="{FF2B5EF4-FFF2-40B4-BE49-F238E27FC236}">
                    <a16:creationId xmlns:a16="http://schemas.microsoft.com/office/drawing/2014/main" id="{97B218CC-A7AB-462C-8887-A5F31859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3850" cy="434975"/>
              </a:xfrm>
              <a:custGeom>
                <a:avLst/>
                <a:gdLst>
                  <a:gd name="T0" fmla="*/ 173 w 174"/>
                  <a:gd name="T1" fmla="*/ 136 h 234"/>
                  <a:gd name="T2" fmla="*/ 171 w 174"/>
                  <a:gd name="T3" fmla="*/ 21 h 234"/>
                  <a:gd name="T4" fmla="*/ 83 w 174"/>
                  <a:gd name="T5" fmla="*/ 46 h 234"/>
                  <a:gd name="T6" fmla="*/ 4 w 174"/>
                  <a:gd name="T7" fmla="*/ 31 h 234"/>
                  <a:gd name="T8" fmla="*/ 3 w 174"/>
                  <a:gd name="T9" fmla="*/ 127 h 234"/>
                  <a:gd name="T10" fmla="*/ 20 w 174"/>
                  <a:gd name="T11" fmla="*/ 186 h 234"/>
                  <a:gd name="T12" fmla="*/ 32 w 174"/>
                  <a:gd name="T13" fmla="*/ 210 h 234"/>
                  <a:gd name="T14" fmla="*/ 83 w 174"/>
                  <a:gd name="T15" fmla="*/ 225 h 234"/>
                  <a:gd name="T16" fmla="*/ 144 w 174"/>
                  <a:gd name="T17" fmla="*/ 196 h 234"/>
                  <a:gd name="T18" fmla="*/ 173 w 174"/>
                  <a:gd name="T19" fmla="*/ 1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234">
                    <a:moveTo>
                      <a:pt x="173" y="136"/>
                    </a:moveTo>
                    <a:cubicBezTo>
                      <a:pt x="169" y="105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11" y="67"/>
                      <a:pt x="5" y="102"/>
                      <a:pt x="3" y="127"/>
                    </a:cubicBezTo>
                    <a:cubicBezTo>
                      <a:pt x="18" y="130"/>
                      <a:pt x="26" y="180"/>
                      <a:pt x="20" y="186"/>
                    </a:cubicBezTo>
                    <a:cubicBezTo>
                      <a:pt x="24" y="196"/>
                      <a:pt x="29" y="205"/>
                      <a:pt x="32" y="210"/>
                    </a:cubicBezTo>
                    <a:cubicBezTo>
                      <a:pt x="49" y="234"/>
                      <a:pt x="63" y="225"/>
                      <a:pt x="83" y="225"/>
                    </a:cubicBezTo>
                    <a:cubicBezTo>
                      <a:pt x="103" y="225"/>
                      <a:pt x="124" y="219"/>
                      <a:pt x="144" y="196"/>
                    </a:cubicBezTo>
                    <a:cubicBezTo>
                      <a:pt x="157" y="182"/>
                      <a:pt x="174" y="149"/>
                      <a:pt x="173" y="136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Freeform 316">
                <a:extLst>
                  <a:ext uri="{FF2B5EF4-FFF2-40B4-BE49-F238E27FC236}">
                    <a16:creationId xmlns:a16="http://schemas.microsoft.com/office/drawing/2014/main" id="{4D077873-2C34-423D-A62E-57E9C8DD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5100" y="3995738"/>
                <a:ext cx="63500" cy="131763"/>
              </a:xfrm>
              <a:custGeom>
                <a:avLst/>
                <a:gdLst>
                  <a:gd name="T0" fmla="*/ 33 w 34"/>
                  <a:gd name="T1" fmla="*/ 56 h 71"/>
                  <a:gd name="T2" fmla="*/ 18 w 34"/>
                  <a:gd name="T3" fmla="*/ 71 h 71"/>
                  <a:gd name="T4" fmla="*/ 18 w 34"/>
                  <a:gd name="T5" fmla="*/ 71 h 71"/>
                  <a:gd name="T6" fmla="*/ 6 w 34"/>
                  <a:gd name="T7" fmla="*/ 36 h 71"/>
                  <a:gd name="T8" fmla="*/ 0 w 34"/>
                  <a:gd name="T9" fmla="*/ 15 h 71"/>
                  <a:gd name="T10" fmla="*/ 21 w 34"/>
                  <a:gd name="T11" fmla="*/ 18 h 71"/>
                  <a:gd name="T12" fmla="*/ 25 w 34"/>
                  <a:gd name="T13" fmla="*/ 18 h 71"/>
                  <a:gd name="T14" fmla="*/ 33 w 34"/>
                  <a:gd name="T15" fmla="*/ 27 h 71"/>
                  <a:gd name="T16" fmla="*/ 33 w 34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1">
                    <a:moveTo>
                      <a:pt x="33" y="56"/>
                    </a:moveTo>
                    <a:cubicBezTo>
                      <a:pt x="33" y="64"/>
                      <a:pt x="27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0" y="71"/>
                      <a:pt x="6" y="68"/>
                      <a:pt x="6" y="3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0"/>
                      <a:pt x="12" y="18"/>
                      <a:pt x="21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4" y="18"/>
                      <a:pt x="33" y="19"/>
                      <a:pt x="33" y="27"/>
                    </a:cubicBez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Freeform 317">
                <a:extLst>
                  <a:ext uri="{FF2B5EF4-FFF2-40B4-BE49-F238E27FC236}">
                    <a16:creationId xmlns:a16="http://schemas.microsoft.com/office/drawing/2014/main" id="{E680C020-1E4D-4BFC-9559-C18BE631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625" y="3995738"/>
                <a:ext cx="60325" cy="131763"/>
              </a:xfrm>
              <a:custGeom>
                <a:avLst/>
                <a:gdLst>
                  <a:gd name="T0" fmla="*/ 0 w 33"/>
                  <a:gd name="T1" fmla="*/ 56 h 71"/>
                  <a:gd name="T2" fmla="*/ 15 w 33"/>
                  <a:gd name="T3" fmla="*/ 71 h 71"/>
                  <a:gd name="T4" fmla="*/ 15 w 33"/>
                  <a:gd name="T5" fmla="*/ 71 h 71"/>
                  <a:gd name="T6" fmla="*/ 28 w 33"/>
                  <a:gd name="T7" fmla="*/ 36 h 71"/>
                  <a:gd name="T8" fmla="*/ 33 w 33"/>
                  <a:gd name="T9" fmla="*/ 15 h 71"/>
                  <a:gd name="T10" fmla="*/ 13 w 33"/>
                  <a:gd name="T11" fmla="*/ 18 h 71"/>
                  <a:gd name="T12" fmla="*/ 8 w 33"/>
                  <a:gd name="T13" fmla="*/ 18 h 71"/>
                  <a:gd name="T14" fmla="*/ 0 w 33"/>
                  <a:gd name="T15" fmla="*/ 27 h 71"/>
                  <a:gd name="T16" fmla="*/ 0 w 33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1">
                    <a:moveTo>
                      <a:pt x="0" y="56"/>
                    </a:moveTo>
                    <a:cubicBezTo>
                      <a:pt x="0" y="64"/>
                      <a:pt x="7" y="71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24" y="71"/>
                      <a:pt x="28" y="68"/>
                      <a:pt x="28" y="3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0"/>
                      <a:pt x="21" y="18"/>
                      <a:pt x="1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9"/>
                      <a:pt x="0" y="27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Freeform 318">
                <a:extLst>
                  <a:ext uri="{FF2B5EF4-FFF2-40B4-BE49-F238E27FC236}">
                    <a16:creationId xmlns:a16="http://schemas.microsoft.com/office/drawing/2014/main" id="{A4A83DDF-B545-4808-9456-10D5436E5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5437" cy="447675"/>
              </a:xfrm>
              <a:custGeom>
                <a:avLst/>
                <a:gdLst>
                  <a:gd name="T0" fmla="*/ 172 w 175"/>
                  <a:gd name="T1" fmla="*/ 126 h 240"/>
                  <a:gd name="T2" fmla="*/ 171 w 175"/>
                  <a:gd name="T3" fmla="*/ 21 h 240"/>
                  <a:gd name="T4" fmla="*/ 83 w 175"/>
                  <a:gd name="T5" fmla="*/ 46 h 240"/>
                  <a:gd name="T6" fmla="*/ 4 w 175"/>
                  <a:gd name="T7" fmla="*/ 31 h 240"/>
                  <a:gd name="T8" fmla="*/ 7 w 175"/>
                  <a:gd name="T9" fmla="*/ 70 h 240"/>
                  <a:gd name="T10" fmla="*/ 118 w 175"/>
                  <a:gd name="T11" fmla="*/ 240 h 240"/>
                  <a:gd name="T12" fmla="*/ 127 w 175"/>
                  <a:gd name="T13" fmla="*/ 231 h 240"/>
                  <a:gd name="T14" fmla="*/ 172 w 175"/>
                  <a:gd name="T15" fmla="*/ 12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240">
                    <a:moveTo>
                      <a:pt x="172" y="126"/>
                    </a:moveTo>
                    <a:cubicBezTo>
                      <a:pt x="168" y="92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7" y="46"/>
                      <a:pt x="8" y="55"/>
                      <a:pt x="7" y="70"/>
                    </a:cubicBezTo>
                    <a:cubicBezTo>
                      <a:pt x="118" y="240"/>
                      <a:pt x="118" y="240"/>
                      <a:pt x="118" y="240"/>
                    </a:cubicBezTo>
                    <a:cubicBezTo>
                      <a:pt x="140" y="238"/>
                      <a:pt x="119" y="240"/>
                      <a:pt x="127" y="231"/>
                    </a:cubicBezTo>
                    <a:cubicBezTo>
                      <a:pt x="140" y="216"/>
                      <a:pt x="175" y="146"/>
                      <a:pt x="172" y="126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19">
                <a:extLst>
                  <a:ext uri="{FF2B5EF4-FFF2-40B4-BE49-F238E27FC236}">
                    <a16:creationId xmlns:a16="http://schemas.microsoft.com/office/drawing/2014/main" id="{34D41C23-1437-4F8E-B577-51D26B4A7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4333875"/>
                <a:ext cx="171450" cy="814388"/>
              </a:xfrm>
              <a:custGeom>
                <a:avLst/>
                <a:gdLst>
                  <a:gd name="T0" fmla="*/ 44 w 92"/>
                  <a:gd name="T1" fmla="*/ 437 h 437"/>
                  <a:gd name="T2" fmla="*/ 89 w 92"/>
                  <a:gd name="T3" fmla="*/ 170 h 437"/>
                  <a:gd name="T4" fmla="*/ 92 w 92"/>
                  <a:gd name="T5" fmla="*/ 53 h 437"/>
                  <a:gd name="T6" fmla="*/ 92 w 92"/>
                  <a:gd name="T7" fmla="*/ 0 h 437"/>
                  <a:gd name="T8" fmla="*/ 0 w 92"/>
                  <a:gd name="T9" fmla="*/ 67 h 437"/>
                  <a:gd name="T10" fmla="*/ 7 w 92"/>
                  <a:gd name="T11" fmla="*/ 437 h 437"/>
                  <a:gd name="T12" fmla="*/ 44 w 92"/>
                  <a:gd name="T1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437">
                    <a:moveTo>
                      <a:pt x="44" y="437"/>
                    </a:moveTo>
                    <a:cubicBezTo>
                      <a:pt x="89" y="170"/>
                      <a:pt x="89" y="170"/>
                      <a:pt x="89" y="170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0" y="62"/>
                      <a:pt x="92" y="0"/>
                      <a:pt x="92" y="0"/>
                    </a:cubicBezTo>
                    <a:cubicBezTo>
                      <a:pt x="90" y="2"/>
                      <a:pt x="2" y="65"/>
                      <a:pt x="0" y="67"/>
                    </a:cubicBezTo>
                    <a:cubicBezTo>
                      <a:pt x="3" y="69"/>
                      <a:pt x="5" y="329"/>
                      <a:pt x="7" y="437"/>
                    </a:cubicBezTo>
                    <a:lnTo>
                      <a:pt x="44" y="4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20">
                <a:extLst>
                  <a:ext uri="{FF2B5EF4-FFF2-40B4-BE49-F238E27FC236}">
                    <a16:creationId xmlns:a16="http://schemas.microsoft.com/office/drawing/2014/main" id="{B5C5F97A-4FE0-4C19-9A98-28490C20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8425" y="4340225"/>
                <a:ext cx="166687" cy="808038"/>
              </a:xfrm>
              <a:custGeom>
                <a:avLst/>
                <a:gdLst>
                  <a:gd name="T0" fmla="*/ 51 w 89"/>
                  <a:gd name="T1" fmla="*/ 434 h 434"/>
                  <a:gd name="T2" fmla="*/ 89 w 89"/>
                  <a:gd name="T3" fmla="*/ 434 h 434"/>
                  <a:gd name="T4" fmla="*/ 89 w 89"/>
                  <a:gd name="T5" fmla="*/ 60 h 434"/>
                  <a:gd name="T6" fmla="*/ 1 w 89"/>
                  <a:gd name="T7" fmla="*/ 0 h 434"/>
                  <a:gd name="T8" fmla="*/ 0 w 89"/>
                  <a:gd name="T9" fmla="*/ 50 h 434"/>
                  <a:gd name="T10" fmla="*/ 20 w 89"/>
                  <a:gd name="T11" fmla="*/ 134 h 434"/>
                  <a:gd name="T12" fmla="*/ 51 w 89"/>
                  <a:gd name="T13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34">
                    <a:moveTo>
                      <a:pt x="51" y="434"/>
                    </a:moveTo>
                    <a:cubicBezTo>
                      <a:pt x="89" y="434"/>
                      <a:pt x="89" y="434"/>
                      <a:pt x="89" y="434"/>
                    </a:cubicBezTo>
                    <a:cubicBezTo>
                      <a:pt x="88" y="318"/>
                      <a:pt x="86" y="61"/>
                      <a:pt x="89" y="60"/>
                    </a:cubicBezTo>
                    <a:cubicBezTo>
                      <a:pt x="86" y="58"/>
                      <a:pt x="4" y="1"/>
                      <a:pt x="1" y="0"/>
                    </a:cubicBezTo>
                    <a:cubicBezTo>
                      <a:pt x="1" y="0"/>
                      <a:pt x="3" y="59"/>
                      <a:pt x="0" y="50"/>
                    </a:cubicBezTo>
                    <a:cubicBezTo>
                      <a:pt x="20" y="134"/>
                      <a:pt x="20" y="134"/>
                      <a:pt x="20" y="134"/>
                    </a:cubicBezTo>
                    <a:lnTo>
                      <a:pt x="51" y="4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21">
                <a:extLst>
                  <a:ext uri="{FF2B5EF4-FFF2-40B4-BE49-F238E27FC236}">
                    <a16:creationId xmlns:a16="http://schemas.microsoft.com/office/drawing/2014/main" id="{AC9F7226-21B8-4AC3-A3FC-3BB0C8D15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5005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8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6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8"/>
                    </a:cubicBezTo>
                    <a:cubicBezTo>
                      <a:pt x="0" y="12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22">
                <a:extLst>
                  <a:ext uri="{FF2B5EF4-FFF2-40B4-BE49-F238E27FC236}">
                    <a16:creationId xmlns:a16="http://schemas.microsoft.com/office/drawing/2014/main" id="{F1E68BD1-C366-47A2-83FE-E690BB060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51008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323">
                <a:extLst>
                  <a:ext uri="{FF2B5EF4-FFF2-40B4-BE49-F238E27FC236}">
                    <a16:creationId xmlns:a16="http://schemas.microsoft.com/office/drawing/2014/main" id="{9AEA05F2-C9E6-4389-AB2E-0BEDC2F4F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516438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324">
                <a:extLst>
                  <a:ext uri="{FF2B5EF4-FFF2-40B4-BE49-F238E27FC236}">
                    <a16:creationId xmlns:a16="http://schemas.microsoft.com/office/drawing/2014/main" id="{08B27937-532B-41CD-9D24-0EB2A33B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511675"/>
                <a:ext cx="6350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Freeform 325">
                <a:extLst>
                  <a:ext uri="{FF2B5EF4-FFF2-40B4-BE49-F238E27FC236}">
                    <a16:creationId xmlns:a16="http://schemas.microsoft.com/office/drawing/2014/main" id="{58FA69E4-C150-44DB-9D5D-F4B540D6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5196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326">
                <a:extLst>
                  <a:ext uri="{FF2B5EF4-FFF2-40B4-BE49-F238E27FC236}">
                    <a16:creationId xmlns:a16="http://schemas.microsoft.com/office/drawing/2014/main" id="{40A43A93-1412-4682-80FB-D9F399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6656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0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27">
                <a:extLst>
                  <a:ext uri="{FF2B5EF4-FFF2-40B4-BE49-F238E27FC236}">
                    <a16:creationId xmlns:a16="http://schemas.microsoft.com/office/drawing/2014/main" id="{17F69FDF-04CE-41DD-828E-07A1A74D7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673600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28">
                <a:extLst>
                  <a:ext uri="{FF2B5EF4-FFF2-40B4-BE49-F238E27FC236}">
                    <a16:creationId xmlns:a16="http://schemas.microsoft.com/office/drawing/2014/main" id="{231C5A36-7C6A-47CB-8B27-01DEB48FE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681538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3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29">
                <a:extLst>
                  <a:ext uri="{FF2B5EF4-FFF2-40B4-BE49-F238E27FC236}">
                    <a16:creationId xmlns:a16="http://schemas.microsoft.com/office/drawing/2014/main" id="{478FBC16-1837-4B5F-ABD9-3E91E02D1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675188"/>
                <a:ext cx="6350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30">
                <a:extLst>
                  <a:ext uri="{FF2B5EF4-FFF2-40B4-BE49-F238E27FC236}">
                    <a16:creationId xmlns:a16="http://schemas.microsoft.com/office/drawing/2014/main" id="{98227021-5A02-4975-A782-27302636B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683125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31">
                <a:extLst>
                  <a:ext uri="{FF2B5EF4-FFF2-40B4-BE49-F238E27FC236}">
                    <a16:creationId xmlns:a16="http://schemas.microsoft.com/office/drawing/2014/main" id="{6F910D75-5852-41D8-AB11-D8587974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8307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32">
                <a:extLst>
                  <a:ext uri="{FF2B5EF4-FFF2-40B4-BE49-F238E27FC236}">
                    <a16:creationId xmlns:a16="http://schemas.microsoft.com/office/drawing/2014/main" id="{844C9F0D-8AD5-4CA9-968F-302BC9E7F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837113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Freeform 333">
                <a:extLst>
                  <a:ext uri="{FF2B5EF4-FFF2-40B4-BE49-F238E27FC236}">
                    <a16:creationId xmlns:a16="http://schemas.microsoft.com/office/drawing/2014/main" id="{DE745EDC-A0B5-46B5-8A70-111D964A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846638"/>
                <a:ext cx="6350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Freeform 334">
                <a:extLst>
                  <a:ext uri="{FF2B5EF4-FFF2-40B4-BE49-F238E27FC236}">
                    <a16:creationId xmlns:a16="http://schemas.microsoft.com/office/drawing/2014/main" id="{764B7862-69B8-4E40-AB31-17B4FA06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838700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Freeform 335">
                <a:extLst>
                  <a:ext uri="{FF2B5EF4-FFF2-40B4-BE49-F238E27FC236}">
                    <a16:creationId xmlns:a16="http://schemas.microsoft.com/office/drawing/2014/main" id="{68ACD3CD-0458-498F-90A9-9AC95BE9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84822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336">
                <a:extLst>
                  <a:ext uri="{FF2B5EF4-FFF2-40B4-BE49-F238E27FC236}">
                    <a16:creationId xmlns:a16="http://schemas.microsoft.com/office/drawing/2014/main" id="{E7DE6E05-8881-471C-8863-A27D84C54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3663" y="4338638"/>
                <a:ext cx="157162" cy="207963"/>
              </a:xfrm>
              <a:custGeom>
                <a:avLst/>
                <a:gdLst>
                  <a:gd name="T0" fmla="*/ 0 w 99"/>
                  <a:gd name="T1" fmla="*/ 0 h 131"/>
                  <a:gd name="T2" fmla="*/ 64 w 99"/>
                  <a:gd name="T3" fmla="*/ 131 h 131"/>
                  <a:gd name="T4" fmla="*/ 99 w 99"/>
                  <a:gd name="T5" fmla="*/ 69 h 131"/>
                  <a:gd name="T6" fmla="*/ 0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0" y="0"/>
                    </a:moveTo>
                    <a:lnTo>
                      <a:pt x="64" y="131"/>
                    </a:lnTo>
                    <a:lnTo>
                      <a:pt x="99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337">
                <a:extLst>
                  <a:ext uri="{FF2B5EF4-FFF2-40B4-BE49-F238E27FC236}">
                    <a16:creationId xmlns:a16="http://schemas.microsoft.com/office/drawing/2014/main" id="{C74325BC-D95C-4B8C-A55E-A9D245C8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333875"/>
                <a:ext cx="157162" cy="207963"/>
              </a:xfrm>
              <a:custGeom>
                <a:avLst/>
                <a:gdLst>
                  <a:gd name="T0" fmla="*/ 99 w 99"/>
                  <a:gd name="T1" fmla="*/ 0 h 131"/>
                  <a:gd name="T2" fmla="*/ 36 w 99"/>
                  <a:gd name="T3" fmla="*/ 131 h 131"/>
                  <a:gd name="T4" fmla="*/ 0 w 99"/>
                  <a:gd name="T5" fmla="*/ 72 h 131"/>
                  <a:gd name="T6" fmla="*/ 99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99" y="0"/>
                    </a:moveTo>
                    <a:lnTo>
                      <a:pt x="36" y="131"/>
                    </a:lnTo>
                    <a:lnTo>
                      <a:pt x="0" y="7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38">
                <a:extLst>
                  <a:ext uri="{FF2B5EF4-FFF2-40B4-BE49-F238E27FC236}">
                    <a16:creationId xmlns:a16="http://schemas.microsoft.com/office/drawing/2014/main" id="{569437AA-A71D-4F02-8A46-B57DF94E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1763" y="3870325"/>
                <a:ext cx="190500" cy="463550"/>
              </a:xfrm>
              <a:custGeom>
                <a:avLst/>
                <a:gdLst>
                  <a:gd name="T0" fmla="*/ 7 w 102"/>
                  <a:gd name="T1" fmla="*/ 0 h 249"/>
                  <a:gd name="T2" fmla="*/ 0 w 102"/>
                  <a:gd name="T3" fmla="*/ 84 h 249"/>
                  <a:gd name="T4" fmla="*/ 100 w 102"/>
                  <a:gd name="T5" fmla="*/ 249 h 249"/>
                  <a:gd name="T6" fmla="*/ 102 w 102"/>
                  <a:gd name="T7" fmla="*/ 0 h 249"/>
                  <a:gd name="T8" fmla="*/ 7 w 10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49">
                    <a:moveTo>
                      <a:pt x="7" y="0"/>
                    </a:moveTo>
                    <a:cubicBezTo>
                      <a:pt x="3" y="19"/>
                      <a:pt x="0" y="63"/>
                      <a:pt x="0" y="84"/>
                    </a:cubicBezTo>
                    <a:cubicBezTo>
                      <a:pt x="0" y="175"/>
                      <a:pt x="35" y="249"/>
                      <a:pt x="100" y="249"/>
                    </a:cubicBezTo>
                    <a:cubicBezTo>
                      <a:pt x="102" y="0"/>
                      <a:pt x="102" y="0"/>
                      <a:pt x="102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39">
                <a:extLst>
                  <a:ext uri="{FF2B5EF4-FFF2-40B4-BE49-F238E27FC236}">
                    <a16:creationId xmlns:a16="http://schemas.microsoft.com/office/drawing/2014/main" id="{3BE5A29C-9783-4D76-AA62-35808DFB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3870325"/>
                <a:ext cx="193675" cy="463550"/>
              </a:xfrm>
              <a:custGeom>
                <a:avLst/>
                <a:gdLst>
                  <a:gd name="T0" fmla="*/ 97 w 104"/>
                  <a:gd name="T1" fmla="*/ 0 h 249"/>
                  <a:gd name="T2" fmla="*/ 0 w 104"/>
                  <a:gd name="T3" fmla="*/ 0 h 249"/>
                  <a:gd name="T4" fmla="*/ 3 w 104"/>
                  <a:gd name="T5" fmla="*/ 249 h 249"/>
                  <a:gd name="T6" fmla="*/ 4 w 104"/>
                  <a:gd name="T7" fmla="*/ 249 h 249"/>
                  <a:gd name="T8" fmla="*/ 104 w 104"/>
                  <a:gd name="T9" fmla="*/ 83 h 249"/>
                  <a:gd name="T10" fmla="*/ 97 w 104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249">
                    <a:moveTo>
                      <a:pt x="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9"/>
                      <a:pt x="3" y="249"/>
                      <a:pt x="3" y="249"/>
                    </a:cubicBezTo>
                    <a:cubicBezTo>
                      <a:pt x="3" y="249"/>
                      <a:pt x="4" y="249"/>
                      <a:pt x="4" y="249"/>
                    </a:cubicBezTo>
                    <a:cubicBezTo>
                      <a:pt x="73" y="249"/>
                      <a:pt x="102" y="174"/>
                      <a:pt x="104" y="83"/>
                    </a:cubicBezTo>
                    <a:cubicBezTo>
                      <a:pt x="104" y="72"/>
                      <a:pt x="102" y="19"/>
                      <a:pt x="97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40">
                <a:extLst>
                  <a:ext uri="{FF2B5EF4-FFF2-40B4-BE49-F238E27FC236}">
                    <a16:creationId xmlns:a16="http://schemas.microsoft.com/office/drawing/2014/main" id="{5171A7B1-BE4B-4C1B-A77A-3F86F3370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9075" y="4333875"/>
                <a:ext cx="231775" cy="814388"/>
              </a:xfrm>
              <a:custGeom>
                <a:avLst/>
                <a:gdLst>
                  <a:gd name="T0" fmla="*/ 13 w 146"/>
                  <a:gd name="T1" fmla="*/ 215 h 513"/>
                  <a:gd name="T2" fmla="*/ 110 w 146"/>
                  <a:gd name="T3" fmla="*/ 513 h 513"/>
                  <a:gd name="T4" fmla="*/ 146 w 146"/>
                  <a:gd name="T5" fmla="*/ 513 h 513"/>
                  <a:gd name="T6" fmla="*/ 77 w 146"/>
                  <a:gd name="T7" fmla="*/ 0 h 513"/>
                  <a:gd name="T8" fmla="*/ 39 w 146"/>
                  <a:gd name="T9" fmla="*/ 27 h 513"/>
                  <a:gd name="T10" fmla="*/ 0 w 146"/>
                  <a:gd name="T11" fmla="*/ 140 h 513"/>
                  <a:gd name="T12" fmla="*/ 65 w 146"/>
                  <a:gd name="T13" fmla="*/ 189 h 513"/>
                  <a:gd name="T14" fmla="*/ 13 w 146"/>
                  <a:gd name="T15" fmla="*/ 21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513">
                    <a:moveTo>
                      <a:pt x="13" y="215"/>
                    </a:moveTo>
                    <a:lnTo>
                      <a:pt x="110" y="513"/>
                    </a:lnTo>
                    <a:lnTo>
                      <a:pt x="146" y="513"/>
                    </a:lnTo>
                    <a:lnTo>
                      <a:pt x="77" y="0"/>
                    </a:lnTo>
                    <a:lnTo>
                      <a:pt x="39" y="27"/>
                    </a:lnTo>
                    <a:lnTo>
                      <a:pt x="0" y="140"/>
                    </a:lnTo>
                    <a:lnTo>
                      <a:pt x="65" y="189"/>
                    </a:lnTo>
                    <a:lnTo>
                      <a:pt x="13" y="215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341">
                <a:extLst>
                  <a:ext uri="{FF2B5EF4-FFF2-40B4-BE49-F238E27FC236}">
                    <a16:creationId xmlns:a16="http://schemas.microsoft.com/office/drawing/2014/main" id="{A331842D-061E-492D-ADD0-EDB2B8DCC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16175" y="4333875"/>
                <a:ext cx="217487" cy="814388"/>
              </a:xfrm>
              <a:custGeom>
                <a:avLst/>
                <a:gdLst>
                  <a:gd name="T0" fmla="*/ 33 w 137"/>
                  <a:gd name="T1" fmla="*/ 513 h 513"/>
                  <a:gd name="T2" fmla="*/ 124 w 137"/>
                  <a:gd name="T3" fmla="*/ 215 h 513"/>
                  <a:gd name="T4" fmla="*/ 73 w 137"/>
                  <a:gd name="T5" fmla="*/ 189 h 513"/>
                  <a:gd name="T6" fmla="*/ 137 w 137"/>
                  <a:gd name="T7" fmla="*/ 139 h 513"/>
                  <a:gd name="T8" fmla="*/ 97 w 137"/>
                  <a:gd name="T9" fmla="*/ 27 h 513"/>
                  <a:gd name="T10" fmla="*/ 61 w 137"/>
                  <a:gd name="T11" fmla="*/ 0 h 513"/>
                  <a:gd name="T12" fmla="*/ 0 w 137"/>
                  <a:gd name="T13" fmla="*/ 513 h 513"/>
                  <a:gd name="T14" fmla="*/ 33 w 137"/>
                  <a:gd name="T1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513">
                    <a:moveTo>
                      <a:pt x="33" y="513"/>
                    </a:moveTo>
                    <a:lnTo>
                      <a:pt x="124" y="215"/>
                    </a:lnTo>
                    <a:lnTo>
                      <a:pt x="73" y="189"/>
                    </a:lnTo>
                    <a:lnTo>
                      <a:pt x="137" y="139"/>
                    </a:lnTo>
                    <a:lnTo>
                      <a:pt x="97" y="27"/>
                    </a:lnTo>
                    <a:lnTo>
                      <a:pt x="61" y="0"/>
                    </a:lnTo>
                    <a:lnTo>
                      <a:pt x="0" y="513"/>
                    </a:lnTo>
                    <a:lnTo>
                      <a:pt x="33" y="513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342">
                <a:extLst>
                  <a:ext uri="{FF2B5EF4-FFF2-40B4-BE49-F238E27FC236}">
                    <a16:creationId xmlns:a16="http://schemas.microsoft.com/office/drawing/2014/main" id="{A4C41538-E1AB-4ACC-9D75-8AC15F0F2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1588" y="4445000"/>
                <a:ext cx="125412" cy="708025"/>
              </a:xfrm>
              <a:custGeom>
                <a:avLst/>
                <a:gdLst>
                  <a:gd name="T0" fmla="*/ 6 w 79"/>
                  <a:gd name="T1" fmla="*/ 446 h 446"/>
                  <a:gd name="T2" fmla="*/ 74 w 79"/>
                  <a:gd name="T3" fmla="*/ 446 h 446"/>
                  <a:gd name="T4" fmla="*/ 79 w 79"/>
                  <a:gd name="T5" fmla="*/ 425 h 446"/>
                  <a:gd name="T6" fmla="*/ 51 w 79"/>
                  <a:gd name="T7" fmla="*/ 98 h 446"/>
                  <a:gd name="T8" fmla="*/ 70 w 79"/>
                  <a:gd name="T9" fmla="*/ 55 h 446"/>
                  <a:gd name="T10" fmla="*/ 44 w 79"/>
                  <a:gd name="T11" fmla="*/ 0 h 446"/>
                  <a:gd name="T12" fmla="*/ 39 w 79"/>
                  <a:gd name="T13" fmla="*/ 0 h 446"/>
                  <a:gd name="T14" fmla="*/ 10 w 79"/>
                  <a:gd name="T15" fmla="*/ 56 h 446"/>
                  <a:gd name="T16" fmla="*/ 31 w 79"/>
                  <a:gd name="T17" fmla="*/ 95 h 446"/>
                  <a:gd name="T18" fmla="*/ 0 w 79"/>
                  <a:gd name="T19" fmla="*/ 423 h 446"/>
                  <a:gd name="T20" fmla="*/ 6 w 79"/>
                  <a:gd name="T21" fmla="*/ 4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446">
                    <a:moveTo>
                      <a:pt x="6" y="446"/>
                    </a:moveTo>
                    <a:lnTo>
                      <a:pt x="74" y="446"/>
                    </a:lnTo>
                    <a:lnTo>
                      <a:pt x="79" y="425"/>
                    </a:lnTo>
                    <a:lnTo>
                      <a:pt x="51" y="98"/>
                    </a:lnTo>
                    <a:lnTo>
                      <a:pt x="70" y="55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10" y="56"/>
                    </a:lnTo>
                    <a:lnTo>
                      <a:pt x="31" y="95"/>
                    </a:lnTo>
                    <a:lnTo>
                      <a:pt x="0" y="423"/>
                    </a:lnTo>
                    <a:lnTo>
                      <a:pt x="6" y="446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43">
                <a:extLst>
                  <a:ext uri="{FF2B5EF4-FFF2-40B4-BE49-F238E27FC236}">
                    <a16:creationId xmlns:a16="http://schemas.microsoft.com/office/drawing/2014/main" id="{2464DECE-8C3C-461F-A5D7-09EA20AE6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93988" y="3744913"/>
                <a:ext cx="420687" cy="317500"/>
              </a:xfrm>
              <a:custGeom>
                <a:avLst/>
                <a:gdLst>
                  <a:gd name="T0" fmla="*/ 0 w 226"/>
                  <a:gd name="T1" fmla="*/ 85 h 170"/>
                  <a:gd name="T2" fmla="*/ 7 w 226"/>
                  <a:gd name="T3" fmla="*/ 145 h 170"/>
                  <a:gd name="T4" fmla="*/ 20 w 226"/>
                  <a:gd name="T5" fmla="*/ 168 h 170"/>
                  <a:gd name="T6" fmla="*/ 31 w 226"/>
                  <a:gd name="T7" fmla="*/ 104 h 170"/>
                  <a:gd name="T8" fmla="*/ 51 w 226"/>
                  <a:gd name="T9" fmla="*/ 76 h 170"/>
                  <a:gd name="T10" fmla="*/ 105 w 226"/>
                  <a:gd name="T11" fmla="*/ 86 h 170"/>
                  <a:gd name="T12" fmla="*/ 161 w 226"/>
                  <a:gd name="T13" fmla="*/ 75 h 170"/>
                  <a:gd name="T14" fmla="*/ 168 w 226"/>
                  <a:gd name="T15" fmla="*/ 75 h 170"/>
                  <a:gd name="T16" fmla="*/ 187 w 226"/>
                  <a:gd name="T17" fmla="*/ 93 h 170"/>
                  <a:gd name="T18" fmla="*/ 199 w 226"/>
                  <a:gd name="T19" fmla="*/ 170 h 170"/>
                  <a:gd name="T20" fmla="*/ 213 w 226"/>
                  <a:gd name="T21" fmla="*/ 150 h 170"/>
                  <a:gd name="T22" fmla="*/ 206 w 226"/>
                  <a:gd name="T23" fmla="*/ 25 h 170"/>
                  <a:gd name="T24" fmla="*/ 132 w 226"/>
                  <a:gd name="T25" fmla="*/ 0 h 170"/>
                  <a:gd name="T26" fmla="*/ 0 w 226"/>
                  <a:gd name="T27" fmla="*/ 8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170">
                    <a:moveTo>
                      <a:pt x="0" y="85"/>
                    </a:moveTo>
                    <a:cubicBezTo>
                      <a:pt x="0" y="87"/>
                      <a:pt x="4" y="113"/>
                      <a:pt x="7" y="145"/>
                    </a:cubicBezTo>
                    <a:cubicBezTo>
                      <a:pt x="8" y="153"/>
                      <a:pt x="17" y="166"/>
                      <a:pt x="20" y="168"/>
                    </a:cubicBezTo>
                    <a:cubicBezTo>
                      <a:pt x="19" y="158"/>
                      <a:pt x="32" y="108"/>
                      <a:pt x="31" y="104"/>
                    </a:cubicBezTo>
                    <a:cubicBezTo>
                      <a:pt x="29" y="88"/>
                      <a:pt x="35" y="79"/>
                      <a:pt x="51" y="76"/>
                    </a:cubicBezTo>
                    <a:cubicBezTo>
                      <a:pt x="61" y="73"/>
                      <a:pt x="94" y="86"/>
                      <a:pt x="105" y="86"/>
                    </a:cubicBezTo>
                    <a:cubicBezTo>
                      <a:pt x="131" y="86"/>
                      <a:pt x="135" y="74"/>
                      <a:pt x="161" y="75"/>
                    </a:cubicBezTo>
                    <a:cubicBezTo>
                      <a:pt x="163" y="75"/>
                      <a:pt x="165" y="75"/>
                      <a:pt x="168" y="75"/>
                    </a:cubicBezTo>
                    <a:cubicBezTo>
                      <a:pt x="179" y="76"/>
                      <a:pt x="186" y="82"/>
                      <a:pt x="187" y="93"/>
                    </a:cubicBezTo>
                    <a:cubicBezTo>
                      <a:pt x="187" y="97"/>
                      <a:pt x="201" y="161"/>
                      <a:pt x="199" y="170"/>
                    </a:cubicBezTo>
                    <a:cubicBezTo>
                      <a:pt x="202" y="165"/>
                      <a:pt x="211" y="155"/>
                      <a:pt x="213" y="150"/>
                    </a:cubicBezTo>
                    <a:cubicBezTo>
                      <a:pt x="216" y="138"/>
                      <a:pt x="226" y="31"/>
                      <a:pt x="206" y="25"/>
                    </a:cubicBezTo>
                    <a:cubicBezTo>
                      <a:pt x="183" y="23"/>
                      <a:pt x="144" y="0"/>
                      <a:pt x="132" y="0"/>
                    </a:cubicBezTo>
                    <a:cubicBezTo>
                      <a:pt x="3" y="4"/>
                      <a:pt x="0" y="45"/>
                      <a:pt x="0" y="85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344">
                <a:extLst>
                  <a:ext uri="{FF2B5EF4-FFF2-40B4-BE49-F238E27FC236}">
                    <a16:creationId xmlns:a16="http://schemas.microsoft.com/office/drawing/2014/main" id="{3714C90D-2562-4665-BFB1-A326AEA6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356100"/>
                <a:ext cx="623887" cy="796925"/>
              </a:xfrm>
              <a:custGeom>
                <a:avLst/>
                <a:gdLst>
                  <a:gd name="T0" fmla="*/ 335 w 335"/>
                  <a:gd name="T1" fmla="*/ 427 h 427"/>
                  <a:gd name="T2" fmla="*/ 271 w 335"/>
                  <a:gd name="T3" fmla="*/ 72 h 427"/>
                  <a:gd name="T4" fmla="*/ 82 w 335"/>
                  <a:gd name="T5" fmla="*/ 0 h 427"/>
                  <a:gd name="T6" fmla="*/ 47 w 335"/>
                  <a:gd name="T7" fmla="*/ 60 h 427"/>
                  <a:gd name="T8" fmla="*/ 25 w 335"/>
                  <a:gd name="T9" fmla="*/ 75 h 427"/>
                  <a:gd name="T10" fmla="*/ 20 w 335"/>
                  <a:gd name="T11" fmla="*/ 73 h 427"/>
                  <a:gd name="T12" fmla="*/ 0 w 335"/>
                  <a:gd name="T13" fmla="*/ 427 h 427"/>
                  <a:gd name="T14" fmla="*/ 335 w 335"/>
                  <a:gd name="T1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27">
                    <a:moveTo>
                      <a:pt x="335" y="427"/>
                    </a:moveTo>
                    <a:cubicBezTo>
                      <a:pt x="329" y="409"/>
                      <a:pt x="275" y="80"/>
                      <a:pt x="271" y="72"/>
                    </a:cubicBezTo>
                    <a:cubicBezTo>
                      <a:pt x="267" y="64"/>
                      <a:pt x="82" y="0"/>
                      <a:pt x="82" y="0"/>
                    </a:cubicBezTo>
                    <a:cubicBezTo>
                      <a:pt x="72" y="14"/>
                      <a:pt x="51" y="57"/>
                      <a:pt x="47" y="60"/>
                    </a:cubicBezTo>
                    <a:cubicBezTo>
                      <a:pt x="43" y="64"/>
                      <a:pt x="25" y="75"/>
                      <a:pt x="25" y="75"/>
                    </a:cubicBezTo>
                    <a:cubicBezTo>
                      <a:pt x="25" y="75"/>
                      <a:pt x="23" y="74"/>
                      <a:pt x="20" y="73"/>
                    </a:cubicBezTo>
                    <a:cubicBezTo>
                      <a:pt x="0" y="427"/>
                      <a:pt x="0" y="427"/>
                      <a:pt x="0" y="427"/>
                    </a:cubicBezTo>
                    <a:lnTo>
                      <a:pt x="335" y="427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345">
                <a:extLst>
                  <a:ext uri="{FF2B5EF4-FFF2-40B4-BE49-F238E27FC236}">
                    <a16:creationId xmlns:a16="http://schemas.microsoft.com/office/drawing/2014/main" id="{452E6DB5-0F21-4409-829A-DA39FE361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6425" y="4359275"/>
                <a:ext cx="642937" cy="793750"/>
              </a:xfrm>
              <a:custGeom>
                <a:avLst/>
                <a:gdLst>
                  <a:gd name="T0" fmla="*/ 345 w 345"/>
                  <a:gd name="T1" fmla="*/ 426 h 426"/>
                  <a:gd name="T2" fmla="*/ 314 w 345"/>
                  <a:gd name="T3" fmla="*/ 78 h 426"/>
                  <a:gd name="T4" fmla="*/ 310 w 345"/>
                  <a:gd name="T5" fmla="*/ 79 h 426"/>
                  <a:gd name="T6" fmla="*/ 284 w 345"/>
                  <a:gd name="T7" fmla="*/ 66 h 426"/>
                  <a:gd name="T8" fmla="*/ 265 w 345"/>
                  <a:gd name="T9" fmla="*/ 0 h 426"/>
                  <a:gd name="T10" fmla="*/ 63 w 345"/>
                  <a:gd name="T11" fmla="*/ 77 h 426"/>
                  <a:gd name="T12" fmla="*/ 0 w 345"/>
                  <a:gd name="T13" fmla="*/ 426 h 426"/>
                  <a:gd name="T14" fmla="*/ 345 w 345"/>
                  <a:gd name="T1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5" h="426">
                    <a:moveTo>
                      <a:pt x="345" y="426"/>
                    </a:moveTo>
                    <a:cubicBezTo>
                      <a:pt x="314" y="78"/>
                      <a:pt x="314" y="78"/>
                      <a:pt x="314" y="78"/>
                    </a:cubicBezTo>
                    <a:cubicBezTo>
                      <a:pt x="311" y="79"/>
                      <a:pt x="310" y="79"/>
                      <a:pt x="310" y="79"/>
                    </a:cubicBezTo>
                    <a:cubicBezTo>
                      <a:pt x="310" y="79"/>
                      <a:pt x="288" y="70"/>
                      <a:pt x="284" y="66"/>
                    </a:cubicBezTo>
                    <a:cubicBezTo>
                      <a:pt x="281" y="62"/>
                      <a:pt x="264" y="6"/>
                      <a:pt x="265" y="0"/>
                    </a:cubicBezTo>
                    <a:cubicBezTo>
                      <a:pt x="265" y="0"/>
                      <a:pt x="67" y="69"/>
                      <a:pt x="63" y="77"/>
                    </a:cubicBezTo>
                    <a:cubicBezTo>
                      <a:pt x="59" y="85"/>
                      <a:pt x="6" y="408"/>
                      <a:pt x="0" y="426"/>
                    </a:cubicBezTo>
                    <a:lnTo>
                      <a:pt x="345" y="426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46">
                <a:extLst>
                  <a:ext uri="{FF2B5EF4-FFF2-40B4-BE49-F238E27FC236}">
                    <a16:creationId xmlns:a16="http://schemas.microsoft.com/office/drawing/2014/main" id="{D883372D-555B-49DC-B7B4-4424C39CE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27038"/>
              </a:xfrm>
              <a:custGeom>
                <a:avLst/>
                <a:gdLst>
                  <a:gd name="T0" fmla="*/ 170 w 172"/>
                  <a:gd name="T1" fmla="*/ 133 h 229"/>
                  <a:gd name="T2" fmla="*/ 168 w 172"/>
                  <a:gd name="T3" fmla="*/ 21 h 229"/>
                  <a:gd name="T4" fmla="*/ 82 w 172"/>
                  <a:gd name="T5" fmla="*/ 45 h 229"/>
                  <a:gd name="T6" fmla="*/ 5 w 172"/>
                  <a:gd name="T7" fmla="*/ 30 h 229"/>
                  <a:gd name="T8" fmla="*/ 4 w 172"/>
                  <a:gd name="T9" fmla="*/ 124 h 229"/>
                  <a:gd name="T10" fmla="*/ 21 w 172"/>
                  <a:gd name="T11" fmla="*/ 182 h 229"/>
                  <a:gd name="T12" fmla="*/ 32 w 172"/>
                  <a:gd name="T13" fmla="*/ 206 h 229"/>
                  <a:gd name="T14" fmla="*/ 82 w 172"/>
                  <a:gd name="T15" fmla="*/ 221 h 229"/>
                  <a:gd name="T16" fmla="*/ 142 w 172"/>
                  <a:gd name="T17" fmla="*/ 193 h 229"/>
                  <a:gd name="T18" fmla="*/ 170 w 172"/>
                  <a:gd name="T19" fmla="*/ 13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29">
                    <a:moveTo>
                      <a:pt x="170" y="133"/>
                    </a:moveTo>
                    <a:cubicBezTo>
                      <a:pt x="166" y="103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12" y="66"/>
                      <a:pt x="5" y="100"/>
                      <a:pt x="4" y="124"/>
                    </a:cubicBezTo>
                    <a:cubicBezTo>
                      <a:pt x="18" y="128"/>
                      <a:pt x="26" y="176"/>
                      <a:pt x="21" y="182"/>
                    </a:cubicBezTo>
                    <a:cubicBezTo>
                      <a:pt x="25" y="193"/>
                      <a:pt x="29" y="201"/>
                      <a:pt x="32" y="206"/>
                    </a:cubicBezTo>
                    <a:cubicBezTo>
                      <a:pt x="48" y="229"/>
                      <a:pt x="63" y="221"/>
                      <a:pt x="82" y="221"/>
                    </a:cubicBezTo>
                    <a:cubicBezTo>
                      <a:pt x="102" y="221"/>
                      <a:pt x="122" y="215"/>
                      <a:pt x="142" y="193"/>
                    </a:cubicBezTo>
                    <a:cubicBezTo>
                      <a:pt x="155" y="178"/>
                      <a:pt x="172" y="146"/>
                      <a:pt x="170" y="13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347">
                <a:extLst>
                  <a:ext uri="{FF2B5EF4-FFF2-40B4-BE49-F238E27FC236}">
                    <a16:creationId xmlns:a16="http://schemas.microsoft.com/office/drawing/2014/main" id="{1B567BAD-779F-44C9-85A7-192BD273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4017963"/>
                <a:ext cx="60325" cy="130175"/>
              </a:xfrm>
              <a:custGeom>
                <a:avLst/>
                <a:gdLst>
                  <a:gd name="T0" fmla="*/ 32 w 32"/>
                  <a:gd name="T1" fmla="*/ 54 h 70"/>
                  <a:gd name="T2" fmla="*/ 17 w 32"/>
                  <a:gd name="T3" fmla="*/ 70 h 70"/>
                  <a:gd name="T4" fmla="*/ 17 w 32"/>
                  <a:gd name="T5" fmla="*/ 70 h 70"/>
                  <a:gd name="T6" fmla="*/ 5 w 32"/>
                  <a:gd name="T7" fmla="*/ 35 h 70"/>
                  <a:gd name="T8" fmla="*/ 0 w 32"/>
                  <a:gd name="T9" fmla="*/ 14 h 70"/>
                  <a:gd name="T10" fmla="*/ 20 w 32"/>
                  <a:gd name="T11" fmla="*/ 18 h 70"/>
                  <a:gd name="T12" fmla="*/ 24 w 32"/>
                  <a:gd name="T13" fmla="*/ 18 h 70"/>
                  <a:gd name="T14" fmla="*/ 32 w 32"/>
                  <a:gd name="T15" fmla="*/ 27 h 70"/>
                  <a:gd name="T16" fmla="*/ 32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32" y="54"/>
                    </a:moveTo>
                    <a:cubicBezTo>
                      <a:pt x="32" y="63"/>
                      <a:pt x="25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9" y="70"/>
                      <a:pt x="5" y="67"/>
                      <a:pt x="5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11" y="18"/>
                      <a:pt x="2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32" y="18"/>
                      <a:pt x="32" y="18"/>
                      <a:pt x="32" y="27"/>
                    </a:cubicBez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348">
                <a:extLst>
                  <a:ext uri="{FF2B5EF4-FFF2-40B4-BE49-F238E27FC236}">
                    <a16:creationId xmlns:a16="http://schemas.microsoft.com/office/drawing/2014/main" id="{ACCC9AD8-7D6D-47D5-9484-656B9CDF1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5850" y="4017963"/>
                <a:ext cx="60325" cy="130175"/>
              </a:xfrm>
              <a:custGeom>
                <a:avLst/>
                <a:gdLst>
                  <a:gd name="T0" fmla="*/ 0 w 32"/>
                  <a:gd name="T1" fmla="*/ 54 h 70"/>
                  <a:gd name="T2" fmla="*/ 15 w 32"/>
                  <a:gd name="T3" fmla="*/ 70 h 70"/>
                  <a:gd name="T4" fmla="*/ 15 w 32"/>
                  <a:gd name="T5" fmla="*/ 70 h 70"/>
                  <a:gd name="T6" fmla="*/ 27 w 32"/>
                  <a:gd name="T7" fmla="*/ 35 h 70"/>
                  <a:gd name="T8" fmla="*/ 32 w 32"/>
                  <a:gd name="T9" fmla="*/ 14 h 70"/>
                  <a:gd name="T10" fmla="*/ 12 w 32"/>
                  <a:gd name="T11" fmla="*/ 18 h 70"/>
                  <a:gd name="T12" fmla="*/ 8 w 32"/>
                  <a:gd name="T13" fmla="*/ 18 h 70"/>
                  <a:gd name="T14" fmla="*/ 0 w 32"/>
                  <a:gd name="T15" fmla="*/ 27 h 70"/>
                  <a:gd name="T16" fmla="*/ 0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0" y="54"/>
                    </a:moveTo>
                    <a:cubicBezTo>
                      <a:pt x="0" y="63"/>
                      <a:pt x="7" y="70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3" y="70"/>
                      <a:pt x="27" y="67"/>
                      <a:pt x="27" y="3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0"/>
                      <a:pt x="21" y="18"/>
                      <a:pt x="12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8"/>
                      <a:pt x="0" y="27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Freeform 349">
                <a:extLst>
                  <a:ext uri="{FF2B5EF4-FFF2-40B4-BE49-F238E27FC236}">
                    <a16:creationId xmlns:a16="http://schemas.microsoft.com/office/drawing/2014/main" id="{1BF0985C-10D8-46F0-83FE-52332941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39738"/>
              </a:xfrm>
              <a:custGeom>
                <a:avLst/>
                <a:gdLst>
                  <a:gd name="T0" fmla="*/ 170 w 172"/>
                  <a:gd name="T1" fmla="*/ 124 h 236"/>
                  <a:gd name="T2" fmla="*/ 168 w 172"/>
                  <a:gd name="T3" fmla="*/ 21 h 236"/>
                  <a:gd name="T4" fmla="*/ 82 w 172"/>
                  <a:gd name="T5" fmla="*/ 45 h 236"/>
                  <a:gd name="T6" fmla="*/ 5 w 172"/>
                  <a:gd name="T7" fmla="*/ 30 h 236"/>
                  <a:gd name="T8" fmla="*/ 10 w 172"/>
                  <a:gd name="T9" fmla="*/ 80 h 236"/>
                  <a:gd name="T10" fmla="*/ 124 w 172"/>
                  <a:gd name="T11" fmla="*/ 235 h 236"/>
                  <a:gd name="T12" fmla="*/ 126 w 172"/>
                  <a:gd name="T13" fmla="*/ 227 h 236"/>
                  <a:gd name="T14" fmla="*/ 170 w 172"/>
                  <a:gd name="T15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236">
                    <a:moveTo>
                      <a:pt x="170" y="124"/>
                    </a:moveTo>
                    <a:cubicBezTo>
                      <a:pt x="166" y="90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8" y="46"/>
                      <a:pt x="10" y="64"/>
                      <a:pt x="10" y="80"/>
                    </a:cubicBezTo>
                    <a:cubicBezTo>
                      <a:pt x="124" y="235"/>
                      <a:pt x="124" y="235"/>
                      <a:pt x="124" y="235"/>
                    </a:cubicBezTo>
                    <a:cubicBezTo>
                      <a:pt x="146" y="233"/>
                      <a:pt x="118" y="236"/>
                      <a:pt x="126" y="227"/>
                    </a:cubicBezTo>
                    <a:cubicBezTo>
                      <a:pt x="139" y="212"/>
                      <a:pt x="172" y="143"/>
                      <a:pt x="170" y="124"/>
                    </a:cubicBezTo>
                    <a:close/>
                  </a:path>
                </a:pathLst>
              </a:custGeom>
              <a:solidFill>
                <a:srgbClr val="E8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Freeform 350">
                <a:extLst>
                  <a:ext uri="{FF2B5EF4-FFF2-40B4-BE49-F238E27FC236}">
                    <a16:creationId xmlns:a16="http://schemas.microsoft.com/office/drawing/2014/main" id="{A93F366B-5416-4BD9-97F0-FEFF6CA0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4351338"/>
                <a:ext cx="168275" cy="801688"/>
              </a:xfrm>
              <a:custGeom>
                <a:avLst/>
                <a:gdLst>
                  <a:gd name="T0" fmla="*/ 44 w 91"/>
                  <a:gd name="T1" fmla="*/ 430 h 430"/>
                  <a:gd name="T2" fmla="*/ 88 w 91"/>
                  <a:gd name="T3" fmla="*/ 167 h 430"/>
                  <a:gd name="T4" fmla="*/ 91 w 91"/>
                  <a:gd name="T5" fmla="*/ 51 h 430"/>
                  <a:gd name="T6" fmla="*/ 91 w 91"/>
                  <a:gd name="T7" fmla="*/ 0 h 430"/>
                  <a:gd name="T8" fmla="*/ 0 w 91"/>
                  <a:gd name="T9" fmla="*/ 65 h 430"/>
                  <a:gd name="T10" fmla="*/ 7 w 91"/>
                  <a:gd name="T11" fmla="*/ 430 h 430"/>
                  <a:gd name="T12" fmla="*/ 44 w 91"/>
                  <a:gd name="T13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430">
                    <a:moveTo>
                      <a:pt x="44" y="430"/>
                    </a:moveTo>
                    <a:cubicBezTo>
                      <a:pt x="88" y="167"/>
                      <a:pt x="88" y="167"/>
                      <a:pt x="88" y="167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89" y="60"/>
                      <a:pt x="91" y="0"/>
                      <a:pt x="91" y="0"/>
                    </a:cubicBezTo>
                    <a:cubicBezTo>
                      <a:pt x="89" y="2"/>
                      <a:pt x="2" y="64"/>
                      <a:pt x="0" y="65"/>
                    </a:cubicBezTo>
                    <a:cubicBezTo>
                      <a:pt x="3" y="67"/>
                      <a:pt x="5" y="324"/>
                      <a:pt x="7" y="430"/>
                    </a:cubicBezTo>
                    <a:lnTo>
                      <a:pt x="44" y="430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Freeform 351">
                <a:extLst>
                  <a:ext uri="{FF2B5EF4-FFF2-40B4-BE49-F238E27FC236}">
                    <a16:creationId xmlns:a16="http://schemas.microsoft.com/office/drawing/2014/main" id="{E0DA441E-37B3-428B-9D9A-5D19FECAD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4349750"/>
                <a:ext cx="161925" cy="803275"/>
              </a:xfrm>
              <a:custGeom>
                <a:avLst/>
                <a:gdLst>
                  <a:gd name="T0" fmla="*/ 50 w 87"/>
                  <a:gd name="T1" fmla="*/ 431 h 431"/>
                  <a:gd name="T2" fmla="*/ 87 w 87"/>
                  <a:gd name="T3" fmla="*/ 431 h 431"/>
                  <a:gd name="T4" fmla="*/ 87 w 87"/>
                  <a:gd name="T5" fmla="*/ 62 h 431"/>
                  <a:gd name="T6" fmla="*/ 1 w 87"/>
                  <a:gd name="T7" fmla="*/ 0 h 431"/>
                  <a:gd name="T8" fmla="*/ 0 w 87"/>
                  <a:gd name="T9" fmla="*/ 52 h 431"/>
                  <a:gd name="T10" fmla="*/ 19 w 87"/>
                  <a:gd name="T11" fmla="*/ 135 h 431"/>
                  <a:gd name="T12" fmla="*/ 50 w 87"/>
                  <a:gd name="T13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431">
                    <a:moveTo>
                      <a:pt x="50" y="431"/>
                    </a:moveTo>
                    <a:cubicBezTo>
                      <a:pt x="87" y="431"/>
                      <a:pt x="87" y="431"/>
                      <a:pt x="87" y="431"/>
                    </a:cubicBezTo>
                    <a:cubicBezTo>
                      <a:pt x="86" y="317"/>
                      <a:pt x="84" y="64"/>
                      <a:pt x="87" y="62"/>
                    </a:cubicBezTo>
                    <a:cubicBezTo>
                      <a:pt x="85" y="61"/>
                      <a:pt x="3" y="2"/>
                      <a:pt x="1" y="0"/>
                    </a:cubicBezTo>
                    <a:cubicBezTo>
                      <a:pt x="1" y="0"/>
                      <a:pt x="2" y="61"/>
                      <a:pt x="0" y="52"/>
                    </a:cubicBezTo>
                    <a:cubicBezTo>
                      <a:pt x="19" y="135"/>
                      <a:pt x="19" y="135"/>
                      <a:pt x="19" y="135"/>
                    </a:cubicBezTo>
                    <a:lnTo>
                      <a:pt x="50" y="431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Freeform 352">
                <a:extLst>
                  <a:ext uri="{FF2B5EF4-FFF2-40B4-BE49-F238E27FC236}">
                    <a16:creationId xmlns:a16="http://schemas.microsoft.com/office/drawing/2014/main" id="{AA1568CA-B6F8-445C-8548-BF6A2A50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8250" y="4459288"/>
                <a:ext cx="26987" cy="693738"/>
              </a:xfrm>
              <a:custGeom>
                <a:avLst/>
                <a:gdLst>
                  <a:gd name="T0" fmla="*/ 15 w 15"/>
                  <a:gd name="T1" fmla="*/ 372 h 372"/>
                  <a:gd name="T2" fmla="*/ 15 w 15"/>
                  <a:gd name="T3" fmla="*/ 0 h 372"/>
                  <a:gd name="T4" fmla="*/ 8 w 15"/>
                  <a:gd name="T5" fmla="*/ 1 h 372"/>
                  <a:gd name="T6" fmla="*/ 0 w 15"/>
                  <a:gd name="T7" fmla="*/ 0 h 372"/>
                  <a:gd name="T8" fmla="*/ 0 w 15"/>
                  <a:gd name="T9" fmla="*/ 372 h 372"/>
                  <a:gd name="T10" fmla="*/ 15 w 15"/>
                  <a:gd name="T11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72">
                    <a:moveTo>
                      <a:pt x="15" y="37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2" y="1"/>
                      <a:pt x="8" y="1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15" y="372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Freeform 353">
                <a:extLst>
                  <a:ext uri="{FF2B5EF4-FFF2-40B4-BE49-F238E27FC236}">
                    <a16:creationId xmlns:a16="http://schemas.microsoft.com/office/drawing/2014/main" id="{F8CA8B5E-E34D-4105-9B08-AC07A553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514850"/>
                <a:ext cx="34925" cy="31750"/>
              </a:xfrm>
              <a:custGeom>
                <a:avLst/>
                <a:gdLst>
                  <a:gd name="T0" fmla="*/ 8 w 18"/>
                  <a:gd name="T1" fmla="*/ 16 h 17"/>
                  <a:gd name="T2" fmla="*/ 17 w 18"/>
                  <a:gd name="T3" fmla="*/ 10 h 17"/>
                  <a:gd name="T4" fmla="*/ 11 w 18"/>
                  <a:gd name="T5" fmla="*/ 1 h 17"/>
                  <a:gd name="T6" fmla="*/ 1 w 18"/>
                  <a:gd name="T7" fmla="*/ 7 h 17"/>
                  <a:gd name="T8" fmla="*/ 8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8" y="16"/>
                    </a:moveTo>
                    <a:cubicBezTo>
                      <a:pt x="12" y="17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5"/>
                      <a:pt x="8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Freeform 354">
                <a:extLst>
                  <a:ext uri="{FF2B5EF4-FFF2-40B4-BE49-F238E27FC236}">
                    <a16:creationId xmlns:a16="http://schemas.microsoft.com/office/drawing/2014/main" id="{6781C04B-62CD-49E3-B341-0BAC44EFF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522788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Freeform 355">
                <a:extLst>
                  <a:ext uri="{FF2B5EF4-FFF2-40B4-BE49-F238E27FC236}">
                    <a16:creationId xmlns:a16="http://schemas.microsoft.com/office/drawing/2014/main" id="{59527FC1-2E11-453A-AF0F-E5806E6BF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530725"/>
                <a:ext cx="7937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2 w 4"/>
                  <a:gd name="T5" fmla="*/ 1 h 4"/>
                  <a:gd name="T6" fmla="*/ 1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Freeform 356">
                <a:extLst>
                  <a:ext uri="{FF2B5EF4-FFF2-40B4-BE49-F238E27FC236}">
                    <a16:creationId xmlns:a16="http://schemas.microsoft.com/office/drawing/2014/main" id="{68D5536A-14EC-40D0-AB11-DA8F7082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52437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Freeform 357">
                <a:extLst>
                  <a:ext uri="{FF2B5EF4-FFF2-40B4-BE49-F238E27FC236}">
                    <a16:creationId xmlns:a16="http://schemas.microsoft.com/office/drawing/2014/main" id="{D64FFABD-3D5D-4611-AC98-02C4E6233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5323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Freeform 358">
                <a:extLst>
                  <a:ext uri="{FF2B5EF4-FFF2-40B4-BE49-F238E27FC236}">
                    <a16:creationId xmlns:a16="http://schemas.microsoft.com/office/drawing/2014/main" id="{DC692924-55B0-480B-A0F3-24886812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675188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2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Freeform 359">
                <a:extLst>
                  <a:ext uri="{FF2B5EF4-FFF2-40B4-BE49-F238E27FC236}">
                    <a16:creationId xmlns:a16="http://schemas.microsoft.com/office/drawing/2014/main" id="{40AD8C66-D51A-434B-A88C-F638888B1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68471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60">
                <a:extLst>
                  <a:ext uri="{FF2B5EF4-FFF2-40B4-BE49-F238E27FC236}">
                    <a16:creationId xmlns:a16="http://schemas.microsoft.com/office/drawing/2014/main" id="{9E8208C1-F609-4DDA-8D0F-CCEF66F5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692650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 361">
                <a:extLst>
                  <a:ext uri="{FF2B5EF4-FFF2-40B4-BE49-F238E27FC236}">
                    <a16:creationId xmlns:a16="http://schemas.microsoft.com/office/drawing/2014/main" id="{58FB27EC-F433-4461-B30D-5F99D6AB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686300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 362">
                <a:extLst>
                  <a:ext uri="{FF2B5EF4-FFF2-40B4-BE49-F238E27FC236}">
                    <a16:creationId xmlns:a16="http://schemas.microsoft.com/office/drawing/2014/main" id="{55180D46-B7EA-4503-987B-8913AA78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69423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363">
                <a:extLst>
                  <a:ext uri="{FF2B5EF4-FFF2-40B4-BE49-F238E27FC236}">
                    <a16:creationId xmlns:a16="http://schemas.microsoft.com/office/drawing/2014/main" id="{13AAE025-FF96-46D0-88BD-C3ADD550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837113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364">
                <a:extLst>
                  <a:ext uri="{FF2B5EF4-FFF2-40B4-BE49-F238E27FC236}">
                    <a16:creationId xmlns:a16="http://schemas.microsoft.com/office/drawing/2014/main" id="{CBCBA09A-4015-4F85-96DC-40D2F3C1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846638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 365">
                <a:extLst>
                  <a:ext uri="{FF2B5EF4-FFF2-40B4-BE49-F238E27FC236}">
                    <a16:creationId xmlns:a16="http://schemas.microsoft.com/office/drawing/2014/main" id="{FF031808-2E79-4149-8334-9DE67F498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854575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 366">
                <a:extLst>
                  <a:ext uri="{FF2B5EF4-FFF2-40B4-BE49-F238E27FC236}">
                    <a16:creationId xmlns:a16="http://schemas.microsoft.com/office/drawing/2014/main" id="{CCF6306D-00B9-46E4-82B5-B581400EA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846638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367">
                <a:extLst>
                  <a:ext uri="{FF2B5EF4-FFF2-40B4-BE49-F238E27FC236}">
                    <a16:creationId xmlns:a16="http://schemas.microsoft.com/office/drawing/2014/main" id="{30DA0AFE-48B0-4F59-AB3B-66DEFBAE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85616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368">
                <a:extLst>
                  <a:ext uri="{FF2B5EF4-FFF2-40B4-BE49-F238E27FC236}">
                    <a16:creationId xmlns:a16="http://schemas.microsoft.com/office/drawing/2014/main" id="{F0F70804-496E-468B-AF7B-61DDAE62A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2713" y="4349750"/>
                <a:ext cx="157162" cy="163513"/>
              </a:xfrm>
              <a:custGeom>
                <a:avLst/>
                <a:gdLst>
                  <a:gd name="T0" fmla="*/ 0 w 99"/>
                  <a:gd name="T1" fmla="*/ 0 h 103"/>
                  <a:gd name="T2" fmla="*/ 53 w 99"/>
                  <a:gd name="T3" fmla="*/ 103 h 103"/>
                  <a:gd name="T4" fmla="*/ 99 w 99"/>
                  <a:gd name="T5" fmla="*/ 71 h 103"/>
                  <a:gd name="T6" fmla="*/ 0 w 99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03">
                    <a:moveTo>
                      <a:pt x="0" y="0"/>
                    </a:moveTo>
                    <a:lnTo>
                      <a:pt x="53" y="103"/>
                    </a:lnTo>
                    <a:lnTo>
                      <a:pt x="99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369">
                <a:extLst>
                  <a:ext uri="{FF2B5EF4-FFF2-40B4-BE49-F238E27FC236}">
                    <a16:creationId xmlns:a16="http://schemas.microsoft.com/office/drawing/2014/main" id="{16DDFB49-F663-4D24-B591-096AD684C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351338"/>
                <a:ext cx="153987" cy="161925"/>
              </a:xfrm>
              <a:custGeom>
                <a:avLst/>
                <a:gdLst>
                  <a:gd name="T0" fmla="*/ 97 w 97"/>
                  <a:gd name="T1" fmla="*/ 0 h 102"/>
                  <a:gd name="T2" fmla="*/ 46 w 97"/>
                  <a:gd name="T3" fmla="*/ 102 h 102"/>
                  <a:gd name="T4" fmla="*/ 0 w 97"/>
                  <a:gd name="T5" fmla="*/ 70 h 102"/>
                  <a:gd name="T6" fmla="*/ 97 w 9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02">
                    <a:moveTo>
                      <a:pt x="97" y="0"/>
                    </a:moveTo>
                    <a:lnTo>
                      <a:pt x="46" y="102"/>
                    </a:lnTo>
                    <a:lnTo>
                      <a:pt x="0" y="7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370">
                <a:extLst>
                  <a:ext uri="{FF2B5EF4-FFF2-40B4-BE49-F238E27FC236}">
                    <a16:creationId xmlns:a16="http://schemas.microsoft.com/office/drawing/2014/main" id="{C82B1503-B0DC-46D9-9007-B9A4BBEA5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7638" y="3894138"/>
                <a:ext cx="185737" cy="457200"/>
              </a:xfrm>
              <a:custGeom>
                <a:avLst/>
                <a:gdLst>
                  <a:gd name="T0" fmla="*/ 7 w 100"/>
                  <a:gd name="T1" fmla="*/ 0 h 245"/>
                  <a:gd name="T2" fmla="*/ 0 w 100"/>
                  <a:gd name="T3" fmla="*/ 83 h 245"/>
                  <a:gd name="T4" fmla="*/ 98 w 100"/>
                  <a:gd name="T5" fmla="*/ 245 h 245"/>
                  <a:gd name="T6" fmla="*/ 100 w 100"/>
                  <a:gd name="T7" fmla="*/ 0 h 245"/>
                  <a:gd name="T8" fmla="*/ 7 w 100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45">
                    <a:moveTo>
                      <a:pt x="7" y="0"/>
                    </a:moveTo>
                    <a:cubicBezTo>
                      <a:pt x="3" y="19"/>
                      <a:pt x="0" y="62"/>
                      <a:pt x="0" y="83"/>
                    </a:cubicBezTo>
                    <a:cubicBezTo>
                      <a:pt x="0" y="172"/>
                      <a:pt x="34" y="245"/>
                      <a:pt x="98" y="245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371">
                <a:extLst>
                  <a:ext uri="{FF2B5EF4-FFF2-40B4-BE49-F238E27FC236}">
                    <a16:creationId xmlns:a16="http://schemas.microsoft.com/office/drawing/2014/main" id="{2AB2A02F-FADE-4B94-A4A5-A5C72223F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3894138"/>
                <a:ext cx="192087" cy="457200"/>
              </a:xfrm>
              <a:custGeom>
                <a:avLst/>
                <a:gdLst>
                  <a:gd name="T0" fmla="*/ 96 w 103"/>
                  <a:gd name="T1" fmla="*/ 0 h 245"/>
                  <a:gd name="T2" fmla="*/ 0 w 103"/>
                  <a:gd name="T3" fmla="*/ 0 h 245"/>
                  <a:gd name="T4" fmla="*/ 3 w 103"/>
                  <a:gd name="T5" fmla="*/ 245 h 245"/>
                  <a:gd name="T6" fmla="*/ 4 w 103"/>
                  <a:gd name="T7" fmla="*/ 245 h 245"/>
                  <a:gd name="T8" fmla="*/ 103 w 103"/>
                  <a:gd name="T9" fmla="*/ 83 h 245"/>
                  <a:gd name="T10" fmla="*/ 96 w 103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45">
                    <a:moveTo>
                      <a:pt x="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5"/>
                      <a:pt x="3" y="245"/>
                      <a:pt x="3" y="245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72" y="245"/>
                      <a:pt x="103" y="173"/>
                      <a:pt x="103" y="83"/>
                    </a:cubicBezTo>
                    <a:cubicBezTo>
                      <a:pt x="103" y="62"/>
                      <a:pt x="100" y="19"/>
                      <a:pt x="96" y="0"/>
                    </a:cubicBez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372">
                <a:extLst>
                  <a:ext uri="{FF2B5EF4-FFF2-40B4-BE49-F238E27FC236}">
                    <a16:creationId xmlns:a16="http://schemas.microsoft.com/office/drawing/2014/main" id="{DA7DCF90-546F-4824-BADE-222748B9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44950" y="4349750"/>
                <a:ext cx="228600" cy="803275"/>
              </a:xfrm>
              <a:custGeom>
                <a:avLst/>
                <a:gdLst>
                  <a:gd name="T0" fmla="*/ 13 w 144"/>
                  <a:gd name="T1" fmla="*/ 212 h 506"/>
                  <a:gd name="T2" fmla="*/ 109 w 144"/>
                  <a:gd name="T3" fmla="*/ 506 h 506"/>
                  <a:gd name="T4" fmla="*/ 144 w 144"/>
                  <a:gd name="T5" fmla="*/ 506 h 506"/>
                  <a:gd name="T6" fmla="*/ 77 w 144"/>
                  <a:gd name="T7" fmla="*/ 0 h 506"/>
                  <a:gd name="T8" fmla="*/ 39 w 144"/>
                  <a:gd name="T9" fmla="*/ 28 h 506"/>
                  <a:gd name="T10" fmla="*/ 0 w 144"/>
                  <a:gd name="T11" fmla="*/ 138 h 506"/>
                  <a:gd name="T12" fmla="*/ 64 w 144"/>
                  <a:gd name="T13" fmla="*/ 186 h 506"/>
                  <a:gd name="T14" fmla="*/ 13 w 144"/>
                  <a:gd name="T15" fmla="*/ 212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506">
                    <a:moveTo>
                      <a:pt x="13" y="212"/>
                    </a:moveTo>
                    <a:lnTo>
                      <a:pt x="109" y="506"/>
                    </a:lnTo>
                    <a:lnTo>
                      <a:pt x="144" y="506"/>
                    </a:lnTo>
                    <a:lnTo>
                      <a:pt x="77" y="0"/>
                    </a:lnTo>
                    <a:lnTo>
                      <a:pt x="39" y="28"/>
                    </a:lnTo>
                    <a:lnTo>
                      <a:pt x="0" y="138"/>
                    </a:lnTo>
                    <a:lnTo>
                      <a:pt x="64" y="186"/>
                    </a:lnTo>
                    <a:lnTo>
                      <a:pt x="13" y="212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373">
                <a:extLst>
                  <a:ext uri="{FF2B5EF4-FFF2-40B4-BE49-F238E27FC236}">
                    <a16:creationId xmlns:a16="http://schemas.microsoft.com/office/drawing/2014/main" id="{9587FEEB-BD64-4E12-93A8-ABA534E1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05225" y="4351338"/>
                <a:ext cx="211137" cy="801688"/>
              </a:xfrm>
              <a:custGeom>
                <a:avLst/>
                <a:gdLst>
                  <a:gd name="T0" fmla="*/ 31 w 133"/>
                  <a:gd name="T1" fmla="*/ 505 h 505"/>
                  <a:gd name="T2" fmla="*/ 120 w 133"/>
                  <a:gd name="T3" fmla="*/ 211 h 505"/>
                  <a:gd name="T4" fmla="*/ 70 w 133"/>
                  <a:gd name="T5" fmla="*/ 185 h 505"/>
                  <a:gd name="T6" fmla="*/ 133 w 133"/>
                  <a:gd name="T7" fmla="*/ 136 h 505"/>
                  <a:gd name="T8" fmla="*/ 95 w 133"/>
                  <a:gd name="T9" fmla="*/ 26 h 505"/>
                  <a:gd name="T10" fmla="*/ 59 w 133"/>
                  <a:gd name="T11" fmla="*/ 0 h 505"/>
                  <a:gd name="T12" fmla="*/ 0 w 133"/>
                  <a:gd name="T13" fmla="*/ 505 h 505"/>
                  <a:gd name="T14" fmla="*/ 31 w 133"/>
                  <a:gd name="T1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505">
                    <a:moveTo>
                      <a:pt x="31" y="505"/>
                    </a:moveTo>
                    <a:lnTo>
                      <a:pt x="120" y="211"/>
                    </a:lnTo>
                    <a:lnTo>
                      <a:pt x="70" y="185"/>
                    </a:lnTo>
                    <a:lnTo>
                      <a:pt x="133" y="136"/>
                    </a:lnTo>
                    <a:lnTo>
                      <a:pt x="95" y="26"/>
                    </a:lnTo>
                    <a:lnTo>
                      <a:pt x="59" y="0"/>
                    </a:lnTo>
                    <a:lnTo>
                      <a:pt x="0" y="505"/>
                    </a:lnTo>
                    <a:lnTo>
                      <a:pt x="31" y="505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374">
                <a:extLst>
                  <a:ext uri="{FF2B5EF4-FFF2-40B4-BE49-F238E27FC236}">
                    <a16:creationId xmlns:a16="http://schemas.microsoft.com/office/drawing/2014/main" id="{247C7502-2DCA-4E07-B67E-C3175D966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775075"/>
                <a:ext cx="414337" cy="311150"/>
              </a:xfrm>
              <a:custGeom>
                <a:avLst/>
                <a:gdLst>
                  <a:gd name="T0" fmla="*/ 0 w 222"/>
                  <a:gd name="T1" fmla="*/ 83 h 167"/>
                  <a:gd name="T2" fmla="*/ 7 w 222"/>
                  <a:gd name="T3" fmla="*/ 143 h 167"/>
                  <a:gd name="T4" fmla="*/ 20 w 222"/>
                  <a:gd name="T5" fmla="*/ 165 h 167"/>
                  <a:gd name="T6" fmla="*/ 31 w 222"/>
                  <a:gd name="T7" fmla="*/ 102 h 167"/>
                  <a:gd name="T8" fmla="*/ 50 w 222"/>
                  <a:gd name="T9" fmla="*/ 75 h 167"/>
                  <a:gd name="T10" fmla="*/ 104 w 222"/>
                  <a:gd name="T11" fmla="*/ 85 h 167"/>
                  <a:gd name="T12" fmla="*/ 158 w 222"/>
                  <a:gd name="T13" fmla="*/ 74 h 167"/>
                  <a:gd name="T14" fmla="*/ 165 w 222"/>
                  <a:gd name="T15" fmla="*/ 74 h 167"/>
                  <a:gd name="T16" fmla="*/ 184 w 222"/>
                  <a:gd name="T17" fmla="*/ 92 h 167"/>
                  <a:gd name="T18" fmla="*/ 196 w 222"/>
                  <a:gd name="T19" fmla="*/ 167 h 167"/>
                  <a:gd name="T20" fmla="*/ 209 w 222"/>
                  <a:gd name="T21" fmla="*/ 149 h 167"/>
                  <a:gd name="T22" fmla="*/ 203 w 222"/>
                  <a:gd name="T23" fmla="*/ 25 h 167"/>
                  <a:gd name="T24" fmla="*/ 130 w 222"/>
                  <a:gd name="T25" fmla="*/ 0 h 167"/>
                  <a:gd name="T26" fmla="*/ 0 w 222"/>
                  <a:gd name="T2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67">
                    <a:moveTo>
                      <a:pt x="0" y="83"/>
                    </a:moveTo>
                    <a:cubicBezTo>
                      <a:pt x="0" y="86"/>
                      <a:pt x="4" y="111"/>
                      <a:pt x="7" y="143"/>
                    </a:cubicBezTo>
                    <a:cubicBezTo>
                      <a:pt x="8" y="150"/>
                      <a:pt x="17" y="163"/>
                      <a:pt x="20" y="165"/>
                    </a:cubicBezTo>
                    <a:cubicBezTo>
                      <a:pt x="19" y="156"/>
                      <a:pt x="31" y="106"/>
                      <a:pt x="31" y="102"/>
                    </a:cubicBezTo>
                    <a:cubicBezTo>
                      <a:pt x="29" y="87"/>
                      <a:pt x="35" y="78"/>
                      <a:pt x="50" y="75"/>
                    </a:cubicBezTo>
                    <a:cubicBezTo>
                      <a:pt x="61" y="72"/>
                      <a:pt x="93" y="85"/>
                      <a:pt x="104" y="85"/>
                    </a:cubicBezTo>
                    <a:cubicBezTo>
                      <a:pt x="129" y="85"/>
                      <a:pt x="133" y="73"/>
                      <a:pt x="158" y="74"/>
                    </a:cubicBezTo>
                    <a:cubicBezTo>
                      <a:pt x="161" y="74"/>
                      <a:pt x="163" y="73"/>
                      <a:pt x="165" y="74"/>
                    </a:cubicBezTo>
                    <a:cubicBezTo>
                      <a:pt x="176" y="75"/>
                      <a:pt x="183" y="81"/>
                      <a:pt x="184" y="92"/>
                    </a:cubicBezTo>
                    <a:cubicBezTo>
                      <a:pt x="184" y="96"/>
                      <a:pt x="198" y="159"/>
                      <a:pt x="196" y="167"/>
                    </a:cubicBezTo>
                    <a:cubicBezTo>
                      <a:pt x="198" y="162"/>
                      <a:pt x="207" y="154"/>
                      <a:pt x="209" y="149"/>
                    </a:cubicBezTo>
                    <a:cubicBezTo>
                      <a:pt x="211" y="138"/>
                      <a:pt x="222" y="30"/>
                      <a:pt x="203" y="25"/>
                    </a:cubicBezTo>
                    <a:cubicBezTo>
                      <a:pt x="180" y="23"/>
                      <a:pt x="142" y="0"/>
                      <a:pt x="130" y="0"/>
                    </a:cubicBezTo>
                    <a:cubicBezTo>
                      <a:pt x="3" y="5"/>
                      <a:pt x="0" y="44"/>
                      <a:pt x="0" y="83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375">
                <a:extLst>
                  <a:ext uri="{FF2B5EF4-FFF2-40B4-BE49-F238E27FC236}">
                    <a16:creationId xmlns:a16="http://schemas.microsoft.com/office/drawing/2014/main" id="{7C070EB6-E2A8-4CA8-A66A-E530480B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87863"/>
                <a:ext cx="1228725" cy="1557338"/>
              </a:xfrm>
              <a:custGeom>
                <a:avLst/>
                <a:gdLst>
                  <a:gd name="T0" fmla="*/ 659 w 659"/>
                  <a:gd name="T1" fmla="*/ 836 h 836"/>
                  <a:gd name="T2" fmla="*/ 532 w 659"/>
                  <a:gd name="T3" fmla="*/ 141 h 836"/>
                  <a:gd name="T4" fmla="*/ 161 w 659"/>
                  <a:gd name="T5" fmla="*/ 0 h 836"/>
                  <a:gd name="T6" fmla="*/ 93 w 659"/>
                  <a:gd name="T7" fmla="*/ 118 h 836"/>
                  <a:gd name="T8" fmla="*/ 49 w 659"/>
                  <a:gd name="T9" fmla="*/ 146 h 836"/>
                  <a:gd name="T10" fmla="*/ 41 w 659"/>
                  <a:gd name="T11" fmla="*/ 143 h 836"/>
                  <a:gd name="T12" fmla="*/ 0 w 659"/>
                  <a:gd name="T13" fmla="*/ 836 h 836"/>
                  <a:gd name="T14" fmla="*/ 659 w 659"/>
                  <a:gd name="T15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9" h="836">
                    <a:moveTo>
                      <a:pt x="659" y="836"/>
                    </a:moveTo>
                    <a:cubicBezTo>
                      <a:pt x="647" y="801"/>
                      <a:pt x="540" y="157"/>
                      <a:pt x="532" y="141"/>
                    </a:cubicBezTo>
                    <a:cubicBezTo>
                      <a:pt x="524" y="125"/>
                      <a:pt x="161" y="0"/>
                      <a:pt x="161" y="0"/>
                    </a:cubicBezTo>
                    <a:cubicBezTo>
                      <a:pt x="141" y="27"/>
                      <a:pt x="100" y="110"/>
                      <a:pt x="93" y="118"/>
                    </a:cubicBezTo>
                    <a:cubicBezTo>
                      <a:pt x="85" y="125"/>
                      <a:pt x="49" y="146"/>
                      <a:pt x="49" y="146"/>
                    </a:cubicBezTo>
                    <a:cubicBezTo>
                      <a:pt x="49" y="146"/>
                      <a:pt x="46" y="145"/>
                      <a:pt x="41" y="143"/>
                    </a:cubicBezTo>
                    <a:cubicBezTo>
                      <a:pt x="0" y="836"/>
                      <a:pt x="0" y="836"/>
                      <a:pt x="0" y="836"/>
                    </a:cubicBezTo>
                    <a:lnTo>
                      <a:pt x="659" y="836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376">
                <a:extLst>
                  <a:ext uri="{FF2B5EF4-FFF2-40B4-BE49-F238E27FC236}">
                    <a16:creationId xmlns:a16="http://schemas.microsoft.com/office/drawing/2014/main" id="{61E06766-139D-4231-BB7B-4D192F091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84675" y="4491038"/>
                <a:ext cx="1258887" cy="1554163"/>
              </a:xfrm>
              <a:custGeom>
                <a:avLst/>
                <a:gdLst>
                  <a:gd name="T0" fmla="*/ 675 w 675"/>
                  <a:gd name="T1" fmla="*/ 834 h 834"/>
                  <a:gd name="T2" fmla="*/ 615 w 675"/>
                  <a:gd name="T3" fmla="*/ 152 h 834"/>
                  <a:gd name="T4" fmla="*/ 606 w 675"/>
                  <a:gd name="T5" fmla="*/ 155 h 834"/>
                  <a:gd name="T6" fmla="*/ 557 w 675"/>
                  <a:gd name="T7" fmla="*/ 128 h 834"/>
                  <a:gd name="T8" fmla="*/ 519 w 675"/>
                  <a:gd name="T9" fmla="*/ 0 h 834"/>
                  <a:gd name="T10" fmla="*/ 124 w 675"/>
                  <a:gd name="T11" fmla="*/ 150 h 834"/>
                  <a:gd name="T12" fmla="*/ 0 w 675"/>
                  <a:gd name="T13" fmla="*/ 834 h 834"/>
                  <a:gd name="T14" fmla="*/ 675 w 675"/>
                  <a:gd name="T15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5" h="834">
                    <a:moveTo>
                      <a:pt x="675" y="834"/>
                    </a:moveTo>
                    <a:cubicBezTo>
                      <a:pt x="615" y="152"/>
                      <a:pt x="615" y="152"/>
                      <a:pt x="615" y="152"/>
                    </a:cubicBezTo>
                    <a:cubicBezTo>
                      <a:pt x="610" y="154"/>
                      <a:pt x="606" y="155"/>
                      <a:pt x="606" y="155"/>
                    </a:cubicBezTo>
                    <a:cubicBezTo>
                      <a:pt x="606" y="155"/>
                      <a:pt x="565" y="136"/>
                      <a:pt x="557" y="128"/>
                    </a:cubicBezTo>
                    <a:cubicBezTo>
                      <a:pt x="550" y="121"/>
                      <a:pt x="518" y="12"/>
                      <a:pt x="519" y="0"/>
                    </a:cubicBezTo>
                    <a:cubicBezTo>
                      <a:pt x="519" y="0"/>
                      <a:pt x="132" y="133"/>
                      <a:pt x="124" y="150"/>
                    </a:cubicBezTo>
                    <a:cubicBezTo>
                      <a:pt x="116" y="166"/>
                      <a:pt x="11" y="799"/>
                      <a:pt x="0" y="834"/>
                    </a:cubicBezTo>
                    <a:lnTo>
                      <a:pt x="675" y="83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377">
                <a:extLst>
                  <a:ext uri="{FF2B5EF4-FFF2-40B4-BE49-F238E27FC236}">
                    <a16:creationId xmlns:a16="http://schemas.microsoft.com/office/drawing/2014/main" id="{651C91F1-E471-4ACD-9722-BFF11B134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39788"/>
              </a:xfrm>
              <a:custGeom>
                <a:avLst/>
                <a:gdLst>
                  <a:gd name="T0" fmla="*/ 333 w 337"/>
                  <a:gd name="T1" fmla="*/ 262 h 451"/>
                  <a:gd name="T2" fmla="*/ 330 w 337"/>
                  <a:gd name="T3" fmla="*/ 42 h 451"/>
                  <a:gd name="T4" fmla="*/ 161 w 337"/>
                  <a:gd name="T5" fmla="*/ 89 h 451"/>
                  <a:gd name="T6" fmla="*/ 8 w 337"/>
                  <a:gd name="T7" fmla="*/ 61 h 451"/>
                  <a:gd name="T8" fmla="*/ 7 w 337"/>
                  <a:gd name="T9" fmla="*/ 245 h 451"/>
                  <a:gd name="T10" fmla="*/ 40 w 337"/>
                  <a:gd name="T11" fmla="*/ 359 h 451"/>
                  <a:gd name="T12" fmla="*/ 62 w 337"/>
                  <a:gd name="T13" fmla="*/ 405 h 451"/>
                  <a:gd name="T14" fmla="*/ 161 w 337"/>
                  <a:gd name="T15" fmla="*/ 434 h 451"/>
                  <a:gd name="T16" fmla="*/ 278 w 337"/>
                  <a:gd name="T17" fmla="*/ 379 h 451"/>
                  <a:gd name="T18" fmla="*/ 333 w 337"/>
                  <a:gd name="T19" fmla="*/ 26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451">
                    <a:moveTo>
                      <a:pt x="333" y="262"/>
                    </a:moveTo>
                    <a:cubicBezTo>
                      <a:pt x="326" y="203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22" y="131"/>
                      <a:pt x="10" y="197"/>
                      <a:pt x="7" y="245"/>
                    </a:cubicBezTo>
                    <a:cubicBezTo>
                      <a:pt x="35" y="251"/>
                      <a:pt x="50" y="347"/>
                      <a:pt x="40" y="359"/>
                    </a:cubicBezTo>
                    <a:cubicBezTo>
                      <a:pt x="47" y="379"/>
                      <a:pt x="55" y="396"/>
                      <a:pt x="62" y="405"/>
                    </a:cubicBezTo>
                    <a:cubicBezTo>
                      <a:pt x="94" y="451"/>
                      <a:pt x="122" y="434"/>
                      <a:pt x="161" y="434"/>
                    </a:cubicBezTo>
                    <a:cubicBezTo>
                      <a:pt x="198" y="434"/>
                      <a:pt x="239" y="423"/>
                      <a:pt x="278" y="379"/>
                    </a:cubicBezTo>
                    <a:cubicBezTo>
                      <a:pt x="303" y="351"/>
                      <a:pt x="337" y="287"/>
                      <a:pt x="333" y="262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Freeform 378">
                <a:extLst>
                  <a:ext uri="{FF2B5EF4-FFF2-40B4-BE49-F238E27FC236}">
                    <a16:creationId xmlns:a16="http://schemas.microsoft.com/office/drawing/2014/main" id="{7FDE0783-5AD9-4003-B24C-E8297A55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49650" y="3821113"/>
                <a:ext cx="119062" cy="254000"/>
              </a:xfrm>
              <a:custGeom>
                <a:avLst/>
                <a:gdLst>
                  <a:gd name="T0" fmla="*/ 63 w 64"/>
                  <a:gd name="T1" fmla="*/ 106 h 136"/>
                  <a:gd name="T2" fmla="*/ 34 w 64"/>
                  <a:gd name="T3" fmla="*/ 136 h 136"/>
                  <a:gd name="T4" fmla="*/ 34 w 64"/>
                  <a:gd name="T5" fmla="*/ 136 h 136"/>
                  <a:gd name="T6" fmla="*/ 10 w 64"/>
                  <a:gd name="T7" fmla="*/ 68 h 136"/>
                  <a:gd name="T8" fmla="*/ 0 w 64"/>
                  <a:gd name="T9" fmla="*/ 27 h 136"/>
                  <a:gd name="T10" fmla="*/ 39 w 64"/>
                  <a:gd name="T11" fmla="*/ 34 h 136"/>
                  <a:gd name="T12" fmla="*/ 48 w 64"/>
                  <a:gd name="T13" fmla="*/ 34 h 136"/>
                  <a:gd name="T14" fmla="*/ 63 w 64"/>
                  <a:gd name="T15" fmla="*/ 51 h 136"/>
                  <a:gd name="T16" fmla="*/ 63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63" y="106"/>
                    </a:moveTo>
                    <a:cubicBezTo>
                      <a:pt x="63" y="122"/>
                      <a:pt x="50" y="136"/>
                      <a:pt x="34" y="136"/>
                    </a:cubicBezTo>
                    <a:cubicBezTo>
                      <a:pt x="34" y="136"/>
                      <a:pt x="34" y="136"/>
                      <a:pt x="34" y="136"/>
                    </a:cubicBezTo>
                    <a:cubicBezTo>
                      <a:pt x="18" y="136"/>
                      <a:pt x="10" y="130"/>
                      <a:pt x="10" y="6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23" y="34"/>
                      <a:pt x="39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64" y="34"/>
                      <a:pt x="63" y="35"/>
                      <a:pt x="63" y="51"/>
                    </a:cubicBezTo>
                    <a:lnTo>
                      <a:pt x="63" y="10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Freeform 379">
                <a:extLst>
                  <a:ext uri="{FF2B5EF4-FFF2-40B4-BE49-F238E27FC236}">
                    <a16:creationId xmlns:a16="http://schemas.microsoft.com/office/drawing/2014/main" id="{17ED2C3E-ED0E-43A4-9507-19A2B1D2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36863" y="3821113"/>
                <a:ext cx="119062" cy="254000"/>
              </a:xfrm>
              <a:custGeom>
                <a:avLst/>
                <a:gdLst>
                  <a:gd name="T0" fmla="*/ 1 w 64"/>
                  <a:gd name="T1" fmla="*/ 106 h 136"/>
                  <a:gd name="T2" fmla="*/ 30 w 64"/>
                  <a:gd name="T3" fmla="*/ 136 h 136"/>
                  <a:gd name="T4" fmla="*/ 30 w 64"/>
                  <a:gd name="T5" fmla="*/ 136 h 136"/>
                  <a:gd name="T6" fmla="*/ 54 w 64"/>
                  <a:gd name="T7" fmla="*/ 68 h 136"/>
                  <a:gd name="T8" fmla="*/ 64 w 64"/>
                  <a:gd name="T9" fmla="*/ 27 h 136"/>
                  <a:gd name="T10" fmla="*/ 25 w 64"/>
                  <a:gd name="T11" fmla="*/ 34 h 136"/>
                  <a:gd name="T12" fmla="*/ 16 w 64"/>
                  <a:gd name="T13" fmla="*/ 34 h 136"/>
                  <a:gd name="T14" fmla="*/ 1 w 64"/>
                  <a:gd name="T15" fmla="*/ 51 h 136"/>
                  <a:gd name="T16" fmla="*/ 1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1" y="106"/>
                    </a:moveTo>
                    <a:cubicBezTo>
                      <a:pt x="1" y="122"/>
                      <a:pt x="14" y="136"/>
                      <a:pt x="30" y="136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47" y="136"/>
                      <a:pt x="54" y="130"/>
                      <a:pt x="54" y="68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0"/>
                      <a:pt x="42" y="34"/>
                      <a:pt x="2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0" y="34"/>
                      <a:pt x="1" y="35"/>
                      <a:pt x="1" y="51"/>
                    </a:cubicBez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380">
                <a:extLst>
                  <a:ext uri="{FF2B5EF4-FFF2-40B4-BE49-F238E27FC236}">
                    <a16:creationId xmlns:a16="http://schemas.microsoft.com/office/drawing/2014/main" id="{848F3069-9E36-4456-BC12-980F83DD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63600"/>
              </a:xfrm>
              <a:custGeom>
                <a:avLst/>
                <a:gdLst>
                  <a:gd name="T0" fmla="*/ 333 w 337"/>
                  <a:gd name="T1" fmla="*/ 245 h 464"/>
                  <a:gd name="T2" fmla="*/ 330 w 337"/>
                  <a:gd name="T3" fmla="*/ 42 h 464"/>
                  <a:gd name="T4" fmla="*/ 161 w 337"/>
                  <a:gd name="T5" fmla="*/ 89 h 464"/>
                  <a:gd name="T6" fmla="*/ 8 w 337"/>
                  <a:gd name="T7" fmla="*/ 61 h 464"/>
                  <a:gd name="T8" fmla="*/ 18 w 337"/>
                  <a:gd name="T9" fmla="*/ 157 h 464"/>
                  <a:gd name="T10" fmla="*/ 242 w 337"/>
                  <a:gd name="T11" fmla="*/ 462 h 464"/>
                  <a:gd name="T12" fmla="*/ 246 w 337"/>
                  <a:gd name="T13" fmla="*/ 445 h 464"/>
                  <a:gd name="T14" fmla="*/ 333 w 337"/>
                  <a:gd name="T15" fmla="*/ 2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464">
                    <a:moveTo>
                      <a:pt x="333" y="245"/>
                    </a:moveTo>
                    <a:cubicBezTo>
                      <a:pt x="325" y="178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14" y="90"/>
                      <a:pt x="20" y="127"/>
                      <a:pt x="18" y="157"/>
                    </a:cubicBezTo>
                    <a:cubicBezTo>
                      <a:pt x="242" y="462"/>
                      <a:pt x="242" y="462"/>
                      <a:pt x="242" y="462"/>
                    </a:cubicBezTo>
                    <a:cubicBezTo>
                      <a:pt x="285" y="457"/>
                      <a:pt x="230" y="464"/>
                      <a:pt x="246" y="445"/>
                    </a:cubicBezTo>
                    <a:cubicBezTo>
                      <a:pt x="271" y="417"/>
                      <a:pt x="337" y="281"/>
                      <a:pt x="333" y="245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381">
                <a:extLst>
                  <a:ext uri="{FF2B5EF4-FFF2-40B4-BE49-F238E27FC236}">
                    <a16:creationId xmlns:a16="http://schemas.microsoft.com/office/drawing/2014/main" id="{874E6D14-B952-4989-9774-7668BCF9C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476750"/>
                <a:ext cx="331787" cy="1568450"/>
              </a:xfrm>
              <a:custGeom>
                <a:avLst/>
                <a:gdLst>
                  <a:gd name="T0" fmla="*/ 85 w 178"/>
                  <a:gd name="T1" fmla="*/ 842 h 842"/>
                  <a:gd name="T2" fmla="*/ 171 w 178"/>
                  <a:gd name="T3" fmla="*/ 326 h 842"/>
                  <a:gd name="T4" fmla="*/ 178 w 178"/>
                  <a:gd name="T5" fmla="*/ 100 h 842"/>
                  <a:gd name="T6" fmla="*/ 178 w 178"/>
                  <a:gd name="T7" fmla="*/ 0 h 842"/>
                  <a:gd name="T8" fmla="*/ 0 w 178"/>
                  <a:gd name="T9" fmla="*/ 127 h 842"/>
                  <a:gd name="T10" fmla="*/ 14 w 178"/>
                  <a:gd name="T11" fmla="*/ 842 h 842"/>
                  <a:gd name="T12" fmla="*/ 85 w 178"/>
                  <a:gd name="T13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42">
                    <a:moveTo>
                      <a:pt x="85" y="842"/>
                    </a:moveTo>
                    <a:cubicBezTo>
                      <a:pt x="171" y="326"/>
                      <a:pt x="171" y="326"/>
                      <a:pt x="171" y="326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3" y="118"/>
                      <a:pt x="178" y="0"/>
                      <a:pt x="178" y="0"/>
                    </a:cubicBezTo>
                    <a:cubicBezTo>
                      <a:pt x="173" y="3"/>
                      <a:pt x="4" y="125"/>
                      <a:pt x="0" y="127"/>
                    </a:cubicBezTo>
                    <a:cubicBezTo>
                      <a:pt x="5" y="131"/>
                      <a:pt x="10" y="634"/>
                      <a:pt x="14" y="842"/>
                    </a:cubicBezTo>
                    <a:lnTo>
                      <a:pt x="85" y="842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382">
                <a:extLst>
                  <a:ext uri="{FF2B5EF4-FFF2-40B4-BE49-F238E27FC236}">
                    <a16:creationId xmlns:a16="http://schemas.microsoft.com/office/drawing/2014/main" id="{569CCED1-7591-46E4-821A-D591FA5C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4471988"/>
                <a:ext cx="320675" cy="1573213"/>
              </a:xfrm>
              <a:custGeom>
                <a:avLst/>
                <a:gdLst>
                  <a:gd name="T0" fmla="*/ 99 w 172"/>
                  <a:gd name="T1" fmla="*/ 844 h 844"/>
                  <a:gd name="T2" fmla="*/ 172 w 172"/>
                  <a:gd name="T3" fmla="*/ 844 h 844"/>
                  <a:gd name="T4" fmla="*/ 171 w 172"/>
                  <a:gd name="T5" fmla="*/ 122 h 844"/>
                  <a:gd name="T6" fmla="*/ 3 w 172"/>
                  <a:gd name="T7" fmla="*/ 0 h 844"/>
                  <a:gd name="T8" fmla="*/ 0 w 172"/>
                  <a:gd name="T9" fmla="*/ 102 h 844"/>
                  <a:gd name="T10" fmla="*/ 38 w 172"/>
                  <a:gd name="T11" fmla="*/ 264 h 844"/>
                  <a:gd name="T12" fmla="*/ 99 w 172"/>
                  <a:gd name="T13" fmla="*/ 84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844">
                    <a:moveTo>
                      <a:pt x="99" y="844"/>
                    </a:moveTo>
                    <a:cubicBezTo>
                      <a:pt x="172" y="844"/>
                      <a:pt x="172" y="844"/>
                      <a:pt x="172" y="844"/>
                    </a:cubicBezTo>
                    <a:cubicBezTo>
                      <a:pt x="170" y="620"/>
                      <a:pt x="167" y="125"/>
                      <a:pt x="171" y="122"/>
                    </a:cubicBezTo>
                    <a:cubicBezTo>
                      <a:pt x="167" y="119"/>
                      <a:pt x="8" y="3"/>
                      <a:pt x="3" y="0"/>
                    </a:cubicBezTo>
                    <a:cubicBezTo>
                      <a:pt x="3" y="0"/>
                      <a:pt x="5" y="120"/>
                      <a:pt x="0" y="102"/>
                    </a:cubicBezTo>
                    <a:cubicBezTo>
                      <a:pt x="38" y="264"/>
                      <a:pt x="38" y="264"/>
                      <a:pt x="38" y="264"/>
                    </a:cubicBezTo>
                    <a:lnTo>
                      <a:pt x="99" y="84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383">
                <a:extLst>
                  <a:ext uri="{FF2B5EF4-FFF2-40B4-BE49-F238E27FC236}">
                    <a16:creationId xmlns:a16="http://schemas.microsoft.com/office/drawing/2014/main" id="{C3E260B1-2A4B-411F-94E0-5D7B51846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5313" y="4686300"/>
                <a:ext cx="55562" cy="1358900"/>
              </a:xfrm>
              <a:custGeom>
                <a:avLst/>
                <a:gdLst>
                  <a:gd name="T0" fmla="*/ 30 w 30"/>
                  <a:gd name="T1" fmla="*/ 729 h 729"/>
                  <a:gd name="T2" fmla="*/ 30 w 30"/>
                  <a:gd name="T3" fmla="*/ 0 h 729"/>
                  <a:gd name="T4" fmla="*/ 15 w 30"/>
                  <a:gd name="T5" fmla="*/ 3 h 729"/>
                  <a:gd name="T6" fmla="*/ 0 w 30"/>
                  <a:gd name="T7" fmla="*/ 0 h 729"/>
                  <a:gd name="T8" fmla="*/ 0 w 30"/>
                  <a:gd name="T9" fmla="*/ 729 h 729"/>
                  <a:gd name="T10" fmla="*/ 30 w 30"/>
                  <a:gd name="T11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29">
                    <a:moveTo>
                      <a:pt x="30" y="72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3" y="3"/>
                      <a:pt x="15" y="3"/>
                    </a:cubicBezTo>
                    <a:cubicBezTo>
                      <a:pt x="8" y="3"/>
                      <a:pt x="0" y="0"/>
                      <a:pt x="0" y="0"/>
                    </a:cubicBezTo>
                    <a:cubicBezTo>
                      <a:pt x="0" y="729"/>
                      <a:pt x="0" y="729"/>
                      <a:pt x="0" y="729"/>
                    </a:cubicBezTo>
                    <a:lnTo>
                      <a:pt x="30" y="72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384">
                <a:extLst>
                  <a:ext uri="{FF2B5EF4-FFF2-40B4-BE49-F238E27FC236}">
                    <a16:creationId xmlns:a16="http://schemas.microsoft.com/office/drawing/2014/main" id="{9009F328-89B6-43FD-BBEA-D2477B82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47942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385">
                <a:extLst>
                  <a:ext uri="{FF2B5EF4-FFF2-40B4-BE49-F238E27FC236}">
                    <a16:creationId xmlns:a16="http://schemas.microsoft.com/office/drawing/2014/main" id="{746D383E-EC49-45FA-AD44-AB12884D3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4811713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386">
                <a:extLst>
                  <a:ext uri="{FF2B5EF4-FFF2-40B4-BE49-F238E27FC236}">
                    <a16:creationId xmlns:a16="http://schemas.microsoft.com/office/drawing/2014/main" id="{8EEBA998-8192-42C2-B26E-6A91AF3A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48260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387">
                <a:extLst>
                  <a:ext uri="{FF2B5EF4-FFF2-40B4-BE49-F238E27FC236}">
                    <a16:creationId xmlns:a16="http://schemas.microsoft.com/office/drawing/2014/main" id="{066252B5-3833-4AB3-A145-C8C83B3C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48148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388">
                <a:extLst>
                  <a:ext uri="{FF2B5EF4-FFF2-40B4-BE49-F238E27FC236}">
                    <a16:creationId xmlns:a16="http://schemas.microsoft.com/office/drawing/2014/main" id="{FC6C7475-CF33-4B5F-BBB5-E160DF87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4830763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389">
                <a:extLst>
                  <a:ext uri="{FF2B5EF4-FFF2-40B4-BE49-F238E27FC236}">
                    <a16:creationId xmlns:a16="http://schemas.microsoft.com/office/drawing/2014/main" id="{F84F0813-FD3B-48C5-97EC-8D60EA2B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1117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 390">
                <a:extLst>
                  <a:ext uri="{FF2B5EF4-FFF2-40B4-BE49-F238E27FC236}">
                    <a16:creationId xmlns:a16="http://schemas.microsoft.com/office/drawing/2014/main" id="{2F3B0CE0-B5FE-4B59-8A56-88255F2A0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127625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391">
                <a:extLst>
                  <a:ext uri="{FF2B5EF4-FFF2-40B4-BE49-F238E27FC236}">
                    <a16:creationId xmlns:a16="http://schemas.microsoft.com/office/drawing/2014/main" id="{CD044251-FF44-445B-A4DA-49EB538C7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1435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392">
                <a:extLst>
                  <a:ext uri="{FF2B5EF4-FFF2-40B4-BE49-F238E27FC236}">
                    <a16:creationId xmlns:a16="http://schemas.microsoft.com/office/drawing/2014/main" id="{E6E2EC54-7441-4DFF-86F5-913A46A8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1323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393">
                <a:extLst>
                  <a:ext uri="{FF2B5EF4-FFF2-40B4-BE49-F238E27FC236}">
                    <a16:creationId xmlns:a16="http://schemas.microsoft.com/office/drawing/2014/main" id="{500EB546-9F9E-4777-A25E-4A212A70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1466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394">
                <a:extLst>
                  <a:ext uri="{FF2B5EF4-FFF2-40B4-BE49-F238E27FC236}">
                    <a16:creationId xmlns:a16="http://schemas.microsoft.com/office/drawing/2014/main" id="{CEBF264E-6CC9-4DD7-8BB4-223931DB4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427663"/>
                <a:ext cx="65087" cy="66675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30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Freeform 395">
                <a:extLst>
                  <a:ext uri="{FF2B5EF4-FFF2-40B4-BE49-F238E27FC236}">
                    <a16:creationId xmlns:a16="http://schemas.microsoft.com/office/drawing/2014/main" id="{51A3AFFB-805D-421D-A60C-D9844F173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445125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396">
                <a:extLst>
                  <a:ext uri="{FF2B5EF4-FFF2-40B4-BE49-F238E27FC236}">
                    <a16:creationId xmlns:a16="http://schemas.microsoft.com/office/drawing/2014/main" id="{9F740BA0-EECE-462B-8188-C2DFDA8B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459413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 397">
                <a:extLst>
                  <a:ext uri="{FF2B5EF4-FFF2-40B4-BE49-F238E27FC236}">
                    <a16:creationId xmlns:a16="http://schemas.microsoft.com/office/drawing/2014/main" id="{97EF7697-6A47-464E-B9BA-761AC802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448300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398">
                <a:extLst>
                  <a:ext uri="{FF2B5EF4-FFF2-40B4-BE49-F238E27FC236}">
                    <a16:creationId xmlns:a16="http://schemas.microsoft.com/office/drawing/2014/main" id="{840A5629-FF51-4927-A180-44A7BB99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4641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399">
                <a:extLst>
                  <a:ext uri="{FF2B5EF4-FFF2-40B4-BE49-F238E27FC236}">
                    <a16:creationId xmlns:a16="http://schemas.microsoft.com/office/drawing/2014/main" id="{A1E7847C-5206-41F1-B77D-7775D618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16300" y="4471988"/>
                <a:ext cx="304800" cy="320675"/>
              </a:xfrm>
              <a:custGeom>
                <a:avLst/>
                <a:gdLst>
                  <a:gd name="T0" fmla="*/ 0 w 192"/>
                  <a:gd name="T1" fmla="*/ 0 h 202"/>
                  <a:gd name="T2" fmla="*/ 104 w 192"/>
                  <a:gd name="T3" fmla="*/ 202 h 202"/>
                  <a:gd name="T4" fmla="*/ 192 w 192"/>
                  <a:gd name="T5" fmla="*/ 140 h 202"/>
                  <a:gd name="T6" fmla="*/ 0 w 192"/>
                  <a:gd name="T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202">
                    <a:moveTo>
                      <a:pt x="0" y="0"/>
                    </a:moveTo>
                    <a:lnTo>
                      <a:pt x="104" y="202"/>
                    </a:lnTo>
                    <a:lnTo>
                      <a:pt x="192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400">
                <a:extLst>
                  <a:ext uri="{FF2B5EF4-FFF2-40B4-BE49-F238E27FC236}">
                    <a16:creationId xmlns:a16="http://schemas.microsoft.com/office/drawing/2014/main" id="{29F8FA61-A333-41D1-8154-C57AC0FD1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76750"/>
                <a:ext cx="300037" cy="315913"/>
              </a:xfrm>
              <a:custGeom>
                <a:avLst/>
                <a:gdLst>
                  <a:gd name="T0" fmla="*/ 189 w 189"/>
                  <a:gd name="T1" fmla="*/ 0 h 199"/>
                  <a:gd name="T2" fmla="*/ 88 w 189"/>
                  <a:gd name="T3" fmla="*/ 199 h 199"/>
                  <a:gd name="T4" fmla="*/ 0 w 189"/>
                  <a:gd name="T5" fmla="*/ 137 h 199"/>
                  <a:gd name="T6" fmla="*/ 189 w 189"/>
                  <a:gd name="T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99">
                    <a:moveTo>
                      <a:pt x="189" y="0"/>
                    </a:moveTo>
                    <a:lnTo>
                      <a:pt x="88" y="199"/>
                    </a:lnTo>
                    <a:lnTo>
                      <a:pt x="0" y="13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401">
                <a:extLst>
                  <a:ext uri="{FF2B5EF4-FFF2-40B4-BE49-F238E27FC236}">
                    <a16:creationId xmlns:a16="http://schemas.microsoft.com/office/drawing/2014/main" id="{F81C0907-14ED-4A1E-A31E-A891CC7EC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86150" y="3581400"/>
                <a:ext cx="365125" cy="892175"/>
              </a:xfrm>
              <a:custGeom>
                <a:avLst/>
                <a:gdLst>
                  <a:gd name="T0" fmla="*/ 14 w 196"/>
                  <a:gd name="T1" fmla="*/ 0 h 479"/>
                  <a:gd name="T2" fmla="*/ 0 w 196"/>
                  <a:gd name="T3" fmla="*/ 162 h 479"/>
                  <a:gd name="T4" fmla="*/ 193 w 196"/>
                  <a:gd name="T5" fmla="*/ 479 h 479"/>
                  <a:gd name="T6" fmla="*/ 196 w 196"/>
                  <a:gd name="T7" fmla="*/ 0 h 479"/>
                  <a:gd name="T8" fmla="*/ 14 w 196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79">
                    <a:moveTo>
                      <a:pt x="14" y="0"/>
                    </a:moveTo>
                    <a:cubicBezTo>
                      <a:pt x="5" y="36"/>
                      <a:pt x="0" y="121"/>
                      <a:pt x="0" y="162"/>
                    </a:cubicBezTo>
                    <a:cubicBezTo>
                      <a:pt x="0" y="337"/>
                      <a:pt x="67" y="479"/>
                      <a:pt x="193" y="479"/>
                    </a:cubicBezTo>
                    <a:cubicBezTo>
                      <a:pt x="196" y="0"/>
                      <a:pt x="196" y="0"/>
                      <a:pt x="196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402">
                <a:extLst>
                  <a:ext uri="{FF2B5EF4-FFF2-40B4-BE49-F238E27FC236}">
                    <a16:creationId xmlns:a16="http://schemas.microsoft.com/office/drawing/2014/main" id="{CABF54D1-6AD3-4864-9A69-D867FE431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0075" y="3581400"/>
                <a:ext cx="374650" cy="892175"/>
              </a:xfrm>
              <a:custGeom>
                <a:avLst/>
                <a:gdLst>
                  <a:gd name="T0" fmla="*/ 188 w 201"/>
                  <a:gd name="T1" fmla="*/ 0 h 479"/>
                  <a:gd name="T2" fmla="*/ 0 w 201"/>
                  <a:gd name="T3" fmla="*/ 0 h 479"/>
                  <a:gd name="T4" fmla="*/ 7 w 201"/>
                  <a:gd name="T5" fmla="*/ 479 h 479"/>
                  <a:gd name="T6" fmla="*/ 8 w 201"/>
                  <a:gd name="T7" fmla="*/ 479 h 479"/>
                  <a:gd name="T8" fmla="*/ 201 w 201"/>
                  <a:gd name="T9" fmla="*/ 162 h 479"/>
                  <a:gd name="T10" fmla="*/ 188 w 201"/>
                  <a:gd name="T1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479">
                    <a:moveTo>
                      <a:pt x="1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7" y="479"/>
                      <a:pt x="8" y="479"/>
                      <a:pt x="8" y="479"/>
                    </a:cubicBezTo>
                    <a:cubicBezTo>
                      <a:pt x="141" y="479"/>
                      <a:pt x="201" y="337"/>
                      <a:pt x="201" y="162"/>
                    </a:cubicBezTo>
                    <a:cubicBezTo>
                      <a:pt x="201" y="121"/>
                      <a:pt x="197" y="36"/>
                      <a:pt x="188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403">
                <a:extLst>
                  <a:ext uri="{FF2B5EF4-FFF2-40B4-BE49-F238E27FC236}">
                    <a16:creationId xmlns:a16="http://schemas.microsoft.com/office/drawing/2014/main" id="{8835BB56-A8DB-4F2F-AC0A-3DC5658E1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7425" y="3344863"/>
                <a:ext cx="812800" cy="611188"/>
              </a:xfrm>
              <a:custGeom>
                <a:avLst/>
                <a:gdLst>
                  <a:gd name="T0" fmla="*/ 0 w 436"/>
                  <a:gd name="T1" fmla="*/ 164 h 328"/>
                  <a:gd name="T2" fmla="*/ 15 w 436"/>
                  <a:gd name="T3" fmla="*/ 281 h 328"/>
                  <a:gd name="T4" fmla="*/ 39 w 436"/>
                  <a:gd name="T5" fmla="*/ 324 h 328"/>
                  <a:gd name="T6" fmla="*/ 61 w 436"/>
                  <a:gd name="T7" fmla="*/ 201 h 328"/>
                  <a:gd name="T8" fmla="*/ 99 w 436"/>
                  <a:gd name="T9" fmla="*/ 147 h 328"/>
                  <a:gd name="T10" fmla="*/ 204 w 436"/>
                  <a:gd name="T11" fmla="*/ 167 h 328"/>
                  <a:gd name="T12" fmla="*/ 311 w 436"/>
                  <a:gd name="T13" fmla="*/ 145 h 328"/>
                  <a:gd name="T14" fmla="*/ 324 w 436"/>
                  <a:gd name="T15" fmla="*/ 145 h 328"/>
                  <a:gd name="T16" fmla="*/ 361 w 436"/>
                  <a:gd name="T17" fmla="*/ 181 h 328"/>
                  <a:gd name="T18" fmla="*/ 385 w 436"/>
                  <a:gd name="T19" fmla="*/ 328 h 328"/>
                  <a:gd name="T20" fmla="*/ 410 w 436"/>
                  <a:gd name="T21" fmla="*/ 292 h 328"/>
                  <a:gd name="T22" fmla="*/ 398 w 436"/>
                  <a:gd name="T23" fmla="*/ 49 h 328"/>
                  <a:gd name="T24" fmla="*/ 255 w 436"/>
                  <a:gd name="T25" fmla="*/ 1 h 328"/>
                  <a:gd name="T26" fmla="*/ 0 w 436"/>
                  <a:gd name="T27" fmla="*/ 16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6" h="328">
                    <a:moveTo>
                      <a:pt x="0" y="164"/>
                    </a:moveTo>
                    <a:cubicBezTo>
                      <a:pt x="0" y="169"/>
                      <a:pt x="8" y="218"/>
                      <a:pt x="15" y="281"/>
                    </a:cubicBezTo>
                    <a:cubicBezTo>
                      <a:pt x="16" y="295"/>
                      <a:pt x="34" y="320"/>
                      <a:pt x="39" y="324"/>
                    </a:cubicBezTo>
                    <a:cubicBezTo>
                      <a:pt x="37" y="306"/>
                      <a:pt x="62" y="208"/>
                      <a:pt x="61" y="201"/>
                    </a:cubicBezTo>
                    <a:cubicBezTo>
                      <a:pt x="57" y="171"/>
                      <a:pt x="68" y="153"/>
                      <a:pt x="99" y="147"/>
                    </a:cubicBezTo>
                    <a:cubicBezTo>
                      <a:pt x="120" y="142"/>
                      <a:pt x="183" y="167"/>
                      <a:pt x="204" y="167"/>
                    </a:cubicBezTo>
                    <a:cubicBezTo>
                      <a:pt x="253" y="167"/>
                      <a:pt x="262" y="144"/>
                      <a:pt x="311" y="145"/>
                    </a:cubicBezTo>
                    <a:cubicBezTo>
                      <a:pt x="316" y="145"/>
                      <a:pt x="320" y="144"/>
                      <a:pt x="324" y="145"/>
                    </a:cubicBezTo>
                    <a:cubicBezTo>
                      <a:pt x="346" y="147"/>
                      <a:pt x="359" y="160"/>
                      <a:pt x="361" y="181"/>
                    </a:cubicBezTo>
                    <a:cubicBezTo>
                      <a:pt x="362" y="188"/>
                      <a:pt x="388" y="311"/>
                      <a:pt x="385" y="328"/>
                    </a:cubicBezTo>
                    <a:cubicBezTo>
                      <a:pt x="389" y="319"/>
                      <a:pt x="407" y="302"/>
                      <a:pt x="410" y="292"/>
                    </a:cubicBezTo>
                    <a:cubicBezTo>
                      <a:pt x="415" y="270"/>
                      <a:pt x="436" y="60"/>
                      <a:pt x="398" y="49"/>
                    </a:cubicBezTo>
                    <a:cubicBezTo>
                      <a:pt x="353" y="45"/>
                      <a:pt x="278" y="0"/>
                      <a:pt x="255" y="1"/>
                    </a:cubicBezTo>
                    <a:cubicBezTo>
                      <a:pt x="6" y="9"/>
                      <a:pt x="0" y="87"/>
                      <a:pt x="0" y="164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 404">
                <a:extLst>
                  <a:ext uri="{FF2B5EF4-FFF2-40B4-BE49-F238E27FC236}">
                    <a16:creationId xmlns:a16="http://schemas.microsoft.com/office/drawing/2014/main" id="{C83CA923-52B1-4AA7-AD23-6199F3927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5056188"/>
                <a:ext cx="2632075" cy="1543050"/>
              </a:xfrm>
              <a:custGeom>
                <a:avLst/>
                <a:gdLst>
                  <a:gd name="T0" fmla="*/ 65 w 1412"/>
                  <a:gd name="T1" fmla="*/ 0 h 828"/>
                  <a:gd name="T2" fmla="*/ 1346 w 1412"/>
                  <a:gd name="T3" fmla="*/ 0 h 828"/>
                  <a:gd name="T4" fmla="*/ 1412 w 1412"/>
                  <a:gd name="T5" fmla="*/ 65 h 828"/>
                  <a:gd name="T6" fmla="*/ 1412 w 1412"/>
                  <a:gd name="T7" fmla="*/ 762 h 828"/>
                  <a:gd name="T8" fmla="*/ 1346 w 1412"/>
                  <a:gd name="T9" fmla="*/ 828 h 828"/>
                  <a:gd name="T10" fmla="*/ 65 w 1412"/>
                  <a:gd name="T11" fmla="*/ 828 h 828"/>
                  <a:gd name="T12" fmla="*/ 0 w 1412"/>
                  <a:gd name="T13" fmla="*/ 762 h 828"/>
                  <a:gd name="T14" fmla="*/ 0 w 1412"/>
                  <a:gd name="T15" fmla="*/ 65 h 828"/>
                  <a:gd name="T16" fmla="*/ 65 w 1412"/>
                  <a:gd name="T17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2" h="828">
                    <a:moveTo>
                      <a:pt x="65" y="0"/>
                    </a:moveTo>
                    <a:cubicBezTo>
                      <a:pt x="1346" y="0"/>
                      <a:pt x="1346" y="0"/>
                      <a:pt x="1346" y="0"/>
                    </a:cubicBezTo>
                    <a:cubicBezTo>
                      <a:pt x="1382" y="0"/>
                      <a:pt x="1412" y="29"/>
                      <a:pt x="1412" y="65"/>
                    </a:cubicBezTo>
                    <a:cubicBezTo>
                      <a:pt x="1412" y="762"/>
                      <a:pt x="1412" y="762"/>
                      <a:pt x="1412" y="762"/>
                    </a:cubicBezTo>
                    <a:cubicBezTo>
                      <a:pt x="1412" y="798"/>
                      <a:pt x="1382" y="828"/>
                      <a:pt x="1346" y="828"/>
                    </a:cubicBezTo>
                    <a:cubicBezTo>
                      <a:pt x="65" y="828"/>
                      <a:pt x="65" y="828"/>
                      <a:pt x="65" y="828"/>
                    </a:cubicBezTo>
                    <a:cubicBezTo>
                      <a:pt x="29" y="828"/>
                      <a:pt x="0" y="798"/>
                      <a:pt x="0" y="76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lose/>
                  </a:path>
                </a:pathLst>
              </a:custGeom>
              <a:solidFill>
                <a:srgbClr val="B4D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405">
                <a:extLst>
                  <a:ext uri="{FF2B5EF4-FFF2-40B4-BE49-F238E27FC236}">
                    <a16:creationId xmlns:a16="http://schemas.microsoft.com/office/drawing/2014/main" id="{82EA3B7E-1883-4EA8-9FFD-848DC3BDA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41825" y="5056188"/>
                <a:ext cx="2632075" cy="1327150"/>
              </a:xfrm>
              <a:custGeom>
                <a:avLst/>
                <a:gdLst>
                  <a:gd name="T0" fmla="*/ 1346 w 1412"/>
                  <a:gd name="T1" fmla="*/ 61 h 712"/>
                  <a:gd name="T2" fmla="*/ 1351 w 1412"/>
                  <a:gd name="T3" fmla="*/ 65 h 712"/>
                  <a:gd name="T4" fmla="*/ 1351 w 1412"/>
                  <a:gd name="T5" fmla="*/ 651 h 712"/>
                  <a:gd name="T6" fmla="*/ 61 w 1412"/>
                  <a:gd name="T7" fmla="*/ 651 h 712"/>
                  <a:gd name="T8" fmla="*/ 61 w 1412"/>
                  <a:gd name="T9" fmla="*/ 65 h 712"/>
                  <a:gd name="T10" fmla="*/ 65 w 1412"/>
                  <a:gd name="T11" fmla="*/ 61 h 712"/>
                  <a:gd name="T12" fmla="*/ 1346 w 1412"/>
                  <a:gd name="T13" fmla="*/ 61 h 712"/>
                  <a:gd name="T14" fmla="*/ 1346 w 1412"/>
                  <a:gd name="T15" fmla="*/ 0 h 712"/>
                  <a:gd name="T16" fmla="*/ 65 w 1412"/>
                  <a:gd name="T17" fmla="*/ 0 h 712"/>
                  <a:gd name="T18" fmla="*/ 0 w 1412"/>
                  <a:gd name="T19" fmla="*/ 65 h 712"/>
                  <a:gd name="T20" fmla="*/ 0 w 1412"/>
                  <a:gd name="T21" fmla="*/ 712 h 712"/>
                  <a:gd name="T22" fmla="*/ 1412 w 1412"/>
                  <a:gd name="T23" fmla="*/ 712 h 712"/>
                  <a:gd name="T24" fmla="*/ 1412 w 1412"/>
                  <a:gd name="T25" fmla="*/ 65 h 712"/>
                  <a:gd name="T26" fmla="*/ 1346 w 1412"/>
                  <a:gd name="T2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712">
                    <a:moveTo>
                      <a:pt x="1346" y="61"/>
                    </a:moveTo>
                    <a:cubicBezTo>
                      <a:pt x="1349" y="61"/>
                      <a:pt x="1351" y="63"/>
                      <a:pt x="1351" y="65"/>
                    </a:cubicBezTo>
                    <a:cubicBezTo>
                      <a:pt x="1351" y="651"/>
                      <a:pt x="1351" y="651"/>
                      <a:pt x="1351" y="651"/>
                    </a:cubicBezTo>
                    <a:cubicBezTo>
                      <a:pt x="61" y="651"/>
                      <a:pt x="61" y="651"/>
                      <a:pt x="61" y="651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5" y="61"/>
                    </a:cubicBezTo>
                    <a:cubicBezTo>
                      <a:pt x="1346" y="61"/>
                      <a:pt x="1346" y="61"/>
                      <a:pt x="1346" y="61"/>
                    </a:cubicBezTo>
                    <a:moveTo>
                      <a:pt x="1346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412" y="712"/>
                      <a:pt x="1412" y="712"/>
                      <a:pt x="1412" y="712"/>
                    </a:cubicBezTo>
                    <a:cubicBezTo>
                      <a:pt x="1412" y="65"/>
                      <a:pt x="1412" y="65"/>
                      <a:pt x="1412" y="65"/>
                    </a:cubicBezTo>
                    <a:cubicBezTo>
                      <a:pt x="1412" y="29"/>
                      <a:pt x="1382" y="0"/>
                      <a:pt x="1346" y="0"/>
                    </a:cubicBezTo>
                    <a:close/>
                  </a:path>
                </a:pathLst>
              </a:custGeom>
              <a:solidFill>
                <a:srgbClr val="21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406">
                <a:extLst>
                  <a:ext uri="{FF2B5EF4-FFF2-40B4-BE49-F238E27FC236}">
                    <a16:creationId xmlns:a16="http://schemas.microsoft.com/office/drawing/2014/main" id="{6B078E70-B41B-4818-BFA8-8B91B0931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76625" y="6489700"/>
                <a:ext cx="700087" cy="430213"/>
              </a:xfrm>
              <a:custGeom>
                <a:avLst/>
                <a:gdLst>
                  <a:gd name="T0" fmla="*/ 63 w 441"/>
                  <a:gd name="T1" fmla="*/ 0 h 271"/>
                  <a:gd name="T2" fmla="*/ 382 w 441"/>
                  <a:gd name="T3" fmla="*/ 0 h 271"/>
                  <a:gd name="T4" fmla="*/ 441 w 441"/>
                  <a:gd name="T5" fmla="*/ 271 h 271"/>
                  <a:gd name="T6" fmla="*/ 0 w 441"/>
                  <a:gd name="T7" fmla="*/ 271 h 271"/>
                  <a:gd name="T8" fmla="*/ 63 w 441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271">
                    <a:moveTo>
                      <a:pt x="63" y="0"/>
                    </a:moveTo>
                    <a:lnTo>
                      <a:pt x="382" y="0"/>
                    </a:lnTo>
                    <a:lnTo>
                      <a:pt x="441" y="271"/>
                    </a:lnTo>
                    <a:lnTo>
                      <a:pt x="0" y="27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407">
                <a:extLst>
                  <a:ext uri="{FF2B5EF4-FFF2-40B4-BE49-F238E27FC236}">
                    <a16:creationId xmlns:a16="http://schemas.microsoft.com/office/drawing/2014/main" id="{3EA1DA74-0CE3-494C-82A7-85BE64F7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2013" y="6597650"/>
                <a:ext cx="587375" cy="150813"/>
              </a:xfrm>
              <a:custGeom>
                <a:avLst/>
                <a:gdLst>
                  <a:gd name="T0" fmla="*/ 0 w 370"/>
                  <a:gd name="T1" fmla="*/ 0 h 95"/>
                  <a:gd name="T2" fmla="*/ 350 w 370"/>
                  <a:gd name="T3" fmla="*/ 0 h 95"/>
                  <a:gd name="T4" fmla="*/ 370 w 370"/>
                  <a:gd name="T5" fmla="*/ 95 h 95"/>
                  <a:gd name="T6" fmla="*/ 0 w 370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95">
                    <a:moveTo>
                      <a:pt x="0" y="0"/>
                    </a:moveTo>
                    <a:lnTo>
                      <a:pt x="350" y="0"/>
                    </a:lnTo>
                    <a:lnTo>
                      <a:pt x="37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408">
                <a:extLst>
                  <a:ext uri="{FF2B5EF4-FFF2-40B4-BE49-F238E27FC236}">
                    <a16:creationId xmlns:a16="http://schemas.microsoft.com/office/drawing/2014/main" id="{693E196D-B483-4209-858A-5F09BD449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3000" y="6910388"/>
                <a:ext cx="1114425" cy="73025"/>
              </a:xfrm>
              <a:custGeom>
                <a:avLst/>
                <a:gdLst>
                  <a:gd name="T0" fmla="*/ 598 w 598"/>
                  <a:gd name="T1" fmla="*/ 19 h 39"/>
                  <a:gd name="T2" fmla="*/ 578 w 598"/>
                  <a:gd name="T3" fmla="*/ 39 h 39"/>
                  <a:gd name="T4" fmla="*/ 19 w 598"/>
                  <a:gd name="T5" fmla="*/ 39 h 39"/>
                  <a:gd name="T6" fmla="*/ 0 w 598"/>
                  <a:gd name="T7" fmla="*/ 19 h 39"/>
                  <a:gd name="T8" fmla="*/ 0 w 598"/>
                  <a:gd name="T9" fmla="*/ 19 h 39"/>
                  <a:gd name="T10" fmla="*/ 19 w 598"/>
                  <a:gd name="T11" fmla="*/ 0 h 39"/>
                  <a:gd name="T12" fmla="*/ 578 w 598"/>
                  <a:gd name="T13" fmla="*/ 0 h 39"/>
                  <a:gd name="T14" fmla="*/ 598 w 598"/>
                  <a:gd name="T1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8" h="39">
                    <a:moveTo>
                      <a:pt x="598" y="19"/>
                    </a:moveTo>
                    <a:cubicBezTo>
                      <a:pt x="598" y="30"/>
                      <a:pt x="589" y="39"/>
                      <a:pt x="578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9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89" y="0"/>
                      <a:pt x="598" y="9"/>
                      <a:pt x="598" y="19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409">
                <a:extLst>
                  <a:ext uri="{FF2B5EF4-FFF2-40B4-BE49-F238E27FC236}">
                    <a16:creationId xmlns:a16="http://schemas.microsoft.com/office/drawing/2014/main" id="{3111530D-218B-4C76-94D3-878B8B89D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6362700"/>
                <a:ext cx="2632075" cy="236538"/>
              </a:xfrm>
              <a:custGeom>
                <a:avLst/>
                <a:gdLst>
                  <a:gd name="T0" fmla="*/ 0 w 1412"/>
                  <a:gd name="T1" fmla="*/ 0 h 127"/>
                  <a:gd name="T2" fmla="*/ 0 w 1412"/>
                  <a:gd name="T3" fmla="*/ 61 h 127"/>
                  <a:gd name="T4" fmla="*/ 65 w 1412"/>
                  <a:gd name="T5" fmla="*/ 127 h 127"/>
                  <a:gd name="T6" fmla="*/ 1346 w 1412"/>
                  <a:gd name="T7" fmla="*/ 127 h 127"/>
                  <a:gd name="T8" fmla="*/ 1412 w 1412"/>
                  <a:gd name="T9" fmla="*/ 61 h 127"/>
                  <a:gd name="T10" fmla="*/ 1412 w 1412"/>
                  <a:gd name="T11" fmla="*/ 0 h 127"/>
                  <a:gd name="T12" fmla="*/ 0 w 1412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2" h="127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97"/>
                      <a:pt x="29" y="127"/>
                      <a:pt x="65" y="127"/>
                    </a:cubicBezTo>
                    <a:cubicBezTo>
                      <a:pt x="1346" y="127"/>
                      <a:pt x="1346" y="127"/>
                      <a:pt x="1346" y="127"/>
                    </a:cubicBezTo>
                    <a:cubicBezTo>
                      <a:pt x="1382" y="127"/>
                      <a:pt x="1412" y="97"/>
                      <a:pt x="1412" y="61"/>
                    </a:cubicBezTo>
                    <a:cubicBezTo>
                      <a:pt x="1412" y="0"/>
                      <a:pt x="1412" y="0"/>
                      <a:pt x="14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Rectangle 410">
                <a:extLst>
                  <a:ext uri="{FF2B5EF4-FFF2-40B4-BE49-F238E27FC236}">
                    <a16:creationId xmlns:a16="http://schemas.microsoft.com/office/drawing/2014/main" id="{A7254831-9522-4C6E-AB8B-FA0D44B73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414963"/>
                <a:ext cx="979487" cy="276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Rectangle 411">
                <a:extLst>
                  <a:ext uri="{FF2B5EF4-FFF2-40B4-BE49-F238E27FC236}">
                    <a16:creationId xmlns:a16="http://schemas.microsoft.com/office/drawing/2014/main" id="{39887D35-8072-465B-9F5D-DAE58356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208588"/>
                <a:ext cx="447675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Rectangle 412">
                <a:extLst>
                  <a:ext uri="{FF2B5EF4-FFF2-40B4-BE49-F238E27FC236}">
                    <a16:creationId xmlns:a16="http://schemas.microsoft.com/office/drawing/2014/main" id="{2C57FB4E-CC0C-4B3D-95B5-27EDEDC0C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292600" y="5208588"/>
                <a:ext cx="539750" cy="1023938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Rectangle 413">
                <a:extLst>
                  <a:ext uri="{FF2B5EF4-FFF2-40B4-BE49-F238E27FC236}">
                    <a16:creationId xmlns:a16="http://schemas.microsoft.com/office/drawing/2014/main" id="{171673BB-9867-409A-B05F-9ABB4552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48013" y="5208588"/>
                <a:ext cx="44926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Rectangle 414">
                <a:extLst>
                  <a:ext uri="{FF2B5EF4-FFF2-40B4-BE49-F238E27FC236}">
                    <a16:creationId xmlns:a16="http://schemas.microsoft.com/office/drawing/2014/main" id="{723D3482-071F-4B33-9FC2-A1206572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0963" y="5208588"/>
                <a:ext cx="65881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Rectangle 415">
                <a:extLst>
                  <a:ext uri="{FF2B5EF4-FFF2-40B4-BE49-F238E27FC236}">
                    <a16:creationId xmlns:a16="http://schemas.microsoft.com/office/drawing/2014/main" id="{00E19807-75A5-4EF2-AC71-0BF747854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735638"/>
                <a:ext cx="979487" cy="27940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 416">
                <a:extLst>
                  <a:ext uri="{FF2B5EF4-FFF2-40B4-BE49-F238E27FC236}">
                    <a16:creationId xmlns:a16="http://schemas.microsoft.com/office/drawing/2014/main" id="{714985A2-E092-43E0-97F7-2CB87EA81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1888" y="6061075"/>
                <a:ext cx="1709737" cy="171450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17">
                <a:extLst>
                  <a:ext uri="{FF2B5EF4-FFF2-40B4-BE49-F238E27FC236}">
                    <a16:creationId xmlns:a16="http://schemas.microsoft.com/office/drawing/2014/main" id="{4A55DE5C-78E2-41DD-A513-91090E0A3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2550" y="5399088"/>
                <a:ext cx="660400" cy="61595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418">
                <a:extLst>
                  <a:ext uri="{FF2B5EF4-FFF2-40B4-BE49-F238E27FC236}">
                    <a16:creationId xmlns:a16="http://schemas.microsoft.com/office/drawing/2014/main" id="{4611885E-B3DE-446F-86C4-950235A08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1200" y="6427788"/>
                <a:ext cx="842962" cy="944563"/>
              </a:xfrm>
              <a:custGeom>
                <a:avLst/>
                <a:gdLst>
                  <a:gd name="T0" fmla="*/ 233 w 452"/>
                  <a:gd name="T1" fmla="*/ 507 h 507"/>
                  <a:gd name="T2" fmla="*/ 438 w 452"/>
                  <a:gd name="T3" fmla="*/ 104 h 507"/>
                  <a:gd name="T4" fmla="*/ 452 w 452"/>
                  <a:gd name="T5" fmla="*/ 85 h 507"/>
                  <a:gd name="T6" fmla="*/ 383 w 452"/>
                  <a:gd name="T7" fmla="*/ 0 h 507"/>
                  <a:gd name="T8" fmla="*/ 198 w 452"/>
                  <a:gd name="T9" fmla="*/ 173 h 507"/>
                  <a:gd name="T10" fmla="*/ 187 w 452"/>
                  <a:gd name="T11" fmla="*/ 161 h 507"/>
                  <a:gd name="T12" fmla="*/ 0 w 452"/>
                  <a:gd name="T13" fmla="*/ 507 h 507"/>
                  <a:gd name="T14" fmla="*/ 233 w 452"/>
                  <a:gd name="T1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2" h="507">
                    <a:moveTo>
                      <a:pt x="233" y="507"/>
                    </a:moveTo>
                    <a:cubicBezTo>
                      <a:pt x="321" y="333"/>
                      <a:pt x="438" y="104"/>
                      <a:pt x="438" y="104"/>
                    </a:cubicBezTo>
                    <a:cubicBezTo>
                      <a:pt x="452" y="85"/>
                      <a:pt x="452" y="85"/>
                      <a:pt x="452" y="85"/>
                    </a:cubicBezTo>
                    <a:cubicBezTo>
                      <a:pt x="383" y="0"/>
                      <a:pt x="383" y="0"/>
                      <a:pt x="383" y="0"/>
                    </a:cubicBezTo>
                    <a:cubicBezTo>
                      <a:pt x="198" y="173"/>
                      <a:pt x="198" y="173"/>
                      <a:pt x="198" y="173"/>
                    </a:cubicBezTo>
                    <a:cubicBezTo>
                      <a:pt x="187" y="161"/>
                      <a:pt x="187" y="161"/>
                      <a:pt x="187" y="161"/>
                    </a:cubicBezTo>
                    <a:cubicBezTo>
                      <a:pt x="0" y="507"/>
                      <a:pt x="0" y="507"/>
                      <a:pt x="0" y="507"/>
                    </a:cubicBezTo>
                    <a:lnTo>
                      <a:pt x="233" y="507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419">
                <a:extLst>
                  <a:ext uri="{FF2B5EF4-FFF2-40B4-BE49-F238E27FC236}">
                    <a16:creationId xmlns:a16="http://schemas.microsoft.com/office/drawing/2014/main" id="{0B00E841-78FB-4BB0-9D6A-355CA8BD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63975" y="5006975"/>
                <a:ext cx="1370012" cy="1730375"/>
              </a:xfrm>
              <a:custGeom>
                <a:avLst/>
                <a:gdLst>
                  <a:gd name="T0" fmla="*/ 735 w 735"/>
                  <a:gd name="T1" fmla="*/ 895 h 928"/>
                  <a:gd name="T2" fmla="*/ 702 w 735"/>
                  <a:gd name="T3" fmla="*/ 928 h 928"/>
                  <a:gd name="T4" fmla="*/ 33 w 735"/>
                  <a:gd name="T5" fmla="*/ 928 h 928"/>
                  <a:gd name="T6" fmla="*/ 0 w 735"/>
                  <a:gd name="T7" fmla="*/ 895 h 928"/>
                  <a:gd name="T8" fmla="*/ 0 w 735"/>
                  <a:gd name="T9" fmla="*/ 33 h 928"/>
                  <a:gd name="T10" fmla="*/ 33 w 735"/>
                  <a:gd name="T11" fmla="*/ 0 h 928"/>
                  <a:gd name="T12" fmla="*/ 702 w 735"/>
                  <a:gd name="T13" fmla="*/ 0 h 928"/>
                  <a:gd name="T14" fmla="*/ 735 w 735"/>
                  <a:gd name="T15" fmla="*/ 33 h 928"/>
                  <a:gd name="T16" fmla="*/ 735 w 735"/>
                  <a:gd name="T17" fmla="*/ 89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928">
                    <a:moveTo>
                      <a:pt x="735" y="895"/>
                    </a:moveTo>
                    <a:cubicBezTo>
                      <a:pt x="735" y="913"/>
                      <a:pt x="720" y="928"/>
                      <a:pt x="702" y="928"/>
                    </a:cubicBezTo>
                    <a:cubicBezTo>
                      <a:pt x="33" y="928"/>
                      <a:pt x="33" y="928"/>
                      <a:pt x="33" y="928"/>
                    </a:cubicBezTo>
                    <a:cubicBezTo>
                      <a:pt x="15" y="928"/>
                      <a:pt x="0" y="913"/>
                      <a:pt x="0" y="89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20" y="0"/>
                      <a:pt x="735" y="15"/>
                      <a:pt x="735" y="33"/>
                    </a:cubicBezTo>
                    <a:lnTo>
                      <a:pt x="735" y="895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Rectangle 420">
                <a:extLst>
                  <a:ext uri="{FF2B5EF4-FFF2-40B4-BE49-F238E27FC236}">
                    <a16:creationId xmlns:a16="http://schemas.microsoft.com/office/drawing/2014/main" id="{AE4753E0-0C8C-4966-8ABB-E6D7C3D22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2850" y="5116513"/>
                <a:ext cx="1146175" cy="150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21">
                <a:extLst>
                  <a:ext uri="{FF2B5EF4-FFF2-40B4-BE49-F238E27FC236}">
                    <a16:creationId xmlns:a16="http://schemas.microsoft.com/office/drawing/2014/main" id="{B7E86F6A-CDA9-4F0E-9AA0-ED0342208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100638"/>
                <a:ext cx="531812" cy="96838"/>
              </a:xfrm>
              <a:custGeom>
                <a:avLst/>
                <a:gdLst>
                  <a:gd name="T0" fmla="*/ 285 w 285"/>
                  <a:gd name="T1" fmla="*/ 52 h 52"/>
                  <a:gd name="T2" fmla="*/ 285 w 285"/>
                  <a:gd name="T3" fmla="*/ 19 h 52"/>
                  <a:gd name="T4" fmla="*/ 266 w 285"/>
                  <a:gd name="T5" fmla="*/ 0 h 52"/>
                  <a:gd name="T6" fmla="*/ 19 w 285"/>
                  <a:gd name="T7" fmla="*/ 0 h 52"/>
                  <a:gd name="T8" fmla="*/ 0 w 285"/>
                  <a:gd name="T9" fmla="*/ 19 h 52"/>
                  <a:gd name="T10" fmla="*/ 0 w 285"/>
                  <a:gd name="T11" fmla="*/ 52 h 52"/>
                  <a:gd name="T12" fmla="*/ 285 w 285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2">
                    <a:moveTo>
                      <a:pt x="285" y="52"/>
                    </a:moveTo>
                    <a:cubicBezTo>
                      <a:pt x="285" y="19"/>
                      <a:pt x="285" y="19"/>
                      <a:pt x="285" y="19"/>
                    </a:cubicBezTo>
                    <a:cubicBezTo>
                      <a:pt x="285" y="8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285" y="52"/>
                    </a:lnTo>
                    <a:close/>
                  </a:path>
                </a:pathLst>
              </a:custGeom>
              <a:solidFill>
                <a:srgbClr val="F89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22">
                <a:extLst>
                  <a:ext uri="{FF2B5EF4-FFF2-40B4-BE49-F238E27FC236}">
                    <a16:creationId xmlns:a16="http://schemas.microsoft.com/office/drawing/2014/main" id="{7BA89DA6-8E08-44DC-B010-2086F576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072063"/>
                <a:ext cx="531812" cy="98425"/>
              </a:xfrm>
              <a:custGeom>
                <a:avLst/>
                <a:gdLst>
                  <a:gd name="T0" fmla="*/ 285 w 285"/>
                  <a:gd name="T1" fmla="*/ 53 h 53"/>
                  <a:gd name="T2" fmla="*/ 285 w 285"/>
                  <a:gd name="T3" fmla="*/ 20 h 53"/>
                  <a:gd name="T4" fmla="*/ 266 w 285"/>
                  <a:gd name="T5" fmla="*/ 0 h 53"/>
                  <a:gd name="T6" fmla="*/ 19 w 285"/>
                  <a:gd name="T7" fmla="*/ 0 h 53"/>
                  <a:gd name="T8" fmla="*/ 0 w 285"/>
                  <a:gd name="T9" fmla="*/ 20 h 53"/>
                  <a:gd name="T10" fmla="*/ 0 w 285"/>
                  <a:gd name="T11" fmla="*/ 53 h 53"/>
                  <a:gd name="T12" fmla="*/ 285 w 28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3">
                    <a:moveTo>
                      <a:pt x="285" y="53"/>
                    </a:move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9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285" y="53"/>
                    </a:lnTo>
                    <a:close/>
                  </a:path>
                </a:pathLst>
              </a:cu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Oval 423">
                <a:extLst>
                  <a:ext uri="{FF2B5EF4-FFF2-40B4-BE49-F238E27FC236}">
                    <a16:creationId xmlns:a16="http://schemas.microsoft.com/office/drawing/2014/main" id="{1185C249-9B6D-419D-BA81-259811ECE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65488" y="4983163"/>
                <a:ext cx="173037" cy="171450"/>
              </a:xfrm>
              <a:prstGeom prst="ellipse">
                <a:avLst/>
              </a:pr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Oval 424">
                <a:extLst>
                  <a:ext uri="{FF2B5EF4-FFF2-40B4-BE49-F238E27FC236}">
                    <a16:creationId xmlns:a16="http://schemas.microsoft.com/office/drawing/2014/main" id="{4116660B-2EA7-4B1B-842A-E48A73492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16275" y="5030788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25">
                <a:extLst>
                  <a:ext uri="{FF2B5EF4-FFF2-40B4-BE49-F238E27FC236}">
                    <a16:creationId xmlns:a16="http://schemas.microsoft.com/office/drawing/2014/main" id="{A12BCFCA-78A2-4393-8A1F-08C0B167C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521325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Rectangle 426">
                <a:extLst>
                  <a:ext uri="{FF2B5EF4-FFF2-40B4-BE49-F238E27FC236}">
                    <a16:creationId xmlns:a16="http://schemas.microsoft.com/office/drawing/2014/main" id="{0894571E-FC22-430B-95D1-5EA1C8B67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6769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Rectangle 427">
                <a:extLst>
                  <a:ext uri="{FF2B5EF4-FFF2-40B4-BE49-F238E27FC236}">
                    <a16:creationId xmlns:a16="http://schemas.microsoft.com/office/drawing/2014/main" id="{EDA920F6-C071-4E10-8A9D-A77E3B9F5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8293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28">
                <a:extLst>
                  <a:ext uri="{FF2B5EF4-FFF2-40B4-BE49-F238E27FC236}">
                    <a16:creationId xmlns:a16="http://schemas.microsoft.com/office/drawing/2014/main" id="{AB99084E-F36B-4679-A9F9-23E31A191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983288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29">
                <a:extLst>
                  <a:ext uri="{FF2B5EF4-FFF2-40B4-BE49-F238E27FC236}">
                    <a16:creationId xmlns:a16="http://schemas.microsoft.com/office/drawing/2014/main" id="{8FD956D3-D289-4BBF-B9D4-06A1321FC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522913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7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30">
                <a:extLst>
                  <a:ext uri="{FF2B5EF4-FFF2-40B4-BE49-F238E27FC236}">
                    <a16:creationId xmlns:a16="http://schemas.microsoft.com/office/drawing/2014/main" id="{96C6C07F-6FA2-48F5-A0DC-0FEF65341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672138"/>
                <a:ext cx="128587" cy="112713"/>
              </a:xfrm>
              <a:custGeom>
                <a:avLst/>
                <a:gdLst>
                  <a:gd name="T0" fmla="*/ 25 w 69"/>
                  <a:gd name="T1" fmla="*/ 60 h 60"/>
                  <a:gd name="T2" fmla="*/ 18 w 69"/>
                  <a:gd name="T3" fmla="*/ 57 h 60"/>
                  <a:gd name="T4" fmla="*/ 3 w 69"/>
                  <a:gd name="T5" fmla="*/ 41 h 60"/>
                  <a:gd name="T6" fmla="*/ 4 w 69"/>
                  <a:gd name="T7" fmla="*/ 28 h 60"/>
                  <a:gd name="T8" fmla="*/ 17 w 69"/>
                  <a:gd name="T9" fmla="*/ 29 h 60"/>
                  <a:gd name="T10" fmla="*/ 25 w 69"/>
                  <a:gd name="T11" fmla="*/ 37 h 60"/>
                  <a:gd name="T12" fmla="*/ 51 w 69"/>
                  <a:gd name="T13" fmla="*/ 4 h 60"/>
                  <a:gd name="T14" fmla="*/ 64 w 69"/>
                  <a:gd name="T15" fmla="*/ 3 h 60"/>
                  <a:gd name="T16" fmla="*/ 66 w 69"/>
                  <a:gd name="T17" fmla="*/ 16 h 60"/>
                  <a:gd name="T18" fmla="*/ 32 w 69"/>
                  <a:gd name="T19" fmla="*/ 57 h 60"/>
                  <a:gd name="T20" fmla="*/ 26 w 69"/>
                  <a:gd name="T21" fmla="*/ 60 h 60"/>
                  <a:gd name="T22" fmla="*/ 25 w 69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0">
                    <a:moveTo>
                      <a:pt x="25" y="60"/>
                    </a:moveTo>
                    <a:cubicBezTo>
                      <a:pt x="23" y="60"/>
                      <a:pt x="20" y="59"/>
                      <a:pt x="18" y="5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38"/>
                      <a:pt x="0" y="32"/>
                      <a:pt x="4" y="28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5" y="0"/>
                      <a:pt x="60" y="0"/>
                      <a:pt x="64" y="3"/>
                    </a:cubicBezTo>
                    <a:cubicBezTo>
                      <a:pt x="68" y="6"/>
                      <a:pt x="69" y="12"/>
                      <a:pt x="66" y="1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31">
                <a:extLst>
                  <a:ext uri="{FF2B5EF4-FFF2-40B4-BE49-F238E27FC236}">
                    <a16:creationId xmlns:a16="http://schemas.microsoft.com/office/drawing/2014/main" id="{A9939BC2-9C1C-43DE-80CA-ADE1BB62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819775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8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32">
                <a:extLst>
                  <a:ext uri="{FF2B5EF4-FFF2-40B4-BE49-F238E27FC236}">
                    <a16:creationId xmlns:a16="http://schemas.microsoft.com/office/drawing/2014/main" id="{A08D10FD-DE03-4218-8442-9A4B4348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55950" y="5892800"/>
                <a:ext cx="1162050" cy="1114425"/>
              </a:xfrm>
              <a:custGeom>
                <a:avLst/>
                <a:gdLst>
                  <a:gd name="T0" fmla="*/ 179 w 624"/>
                  <a:gd name="T1" fmla="*/ 313 h 598"/>
                  <a:gd name="T2" fmla="*/ 91 w 624"/>
                  <a:gd name="T3" fmla="*/ 291 h 598"/>
                  <a:gd name="T4" fmla="*/ 28 w 624"/>
                  <a:gd name="T5" fmla="*/ 337 h 598"/>
                  <a:gd name="T6" fmla="*/ 197 w 624"/>
                  <a:gd name="T7" fmla="*/ 413 h 598"/>
                  <a:gd name="T8" fmla="*/ 337 w 624"/>
                  <a:gd name="T9" fmla="*/ 485 h 598"/>
                  <a:gd name="T10" fmla="*/ 414 w 624"/>
                  <a:gd name="T11" fmla="*/ 598 h 598"/>
                  <a:gd name="T12" fmla="*/ 624 w 624"/>
                  <a:gd name="T13" fmla="*/ 598 h 598"/>
                  <a:gd name="T14" fmla="*/ 472 w 624"/>
                  <a:gd name="T15" fmla="*/ 374 h 598"/>
                  <a:gd name="T16" fmla="*/ 432 w 624"/>
                  <a:gd name="T17" fmla="*/ 234 h 598"/>
                  <a:gd name="T18" fmla="*/ 331 w 624"/>
                  <a:gd name="T19" fmla="*/ 89 h 598"/>
                  <a:gd name="T20" fmla="*/ 284 w 624"/>
                  <a:gd name="T21" fmla="*/ 79 h 598"/>
                  <a:gd name="T22" fmla="*/ 273 w 624"/>
                  <a:gd name="T23" fmla="*/ 90 h 598"/>
                  <a:gd name="T24" fmla="*/ 237 w 624"/>
                  <a:gd name="T25" fmla="*/ 92 h 598"/>
                  <a:gd name="T26" fmla="*/ 222 w 624"/>
                  <a:gd name="T27" fmla="*/ 116 h 598"/>
                  <a:gd name="T28" fmla="*/ 194 w 624"/>
                  <a:gd name="T29" fmla="*/ 120 h 598"/>
                  <a:gd name="T30" fmla="*/ 158 w 624"/>
                  <a:gd name="T31" fmla="*/ 154 h 598"/>
                  <a:gd name="T32" fmla="*/ 69 w 624"/>
                  <a:gd name="T33" fmla="*/ 20 h 598"/>
                  <a:gd name="T34" fmla="*/ 21 w 624"/>
                  <a:gd name="T35" fmla="*/ 10 h 598"/>
                  <a:gd name="T36" fmla="*/ 11 w 624"/>
                  <a:gd name="T37" fmla="*/ 58 h 598"/>
                  <a:gd name="T38" fmla="*/ 179 w 624"/>
                  <a:gd name="T39" fmla="*/ 31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4" h="598">
                    <a:moveTo>
                      <a:pt x="179" y="313"/>
                    </a:moveTo>
                    <a:cubicBezTo>
                      <a:pt x="91" y="291"/>
                      <a:pt x="91" y="291"/>
                      <a:pt x="91" y="291"/>
                    </a:cubicBezTo>
                    <a:cubicBezTo>
                      <a:pt x="48" y="284"/>
                      <a:pt x="16" y="311"/>
                      <a:pt x="28" y="337"/>
                    </a:cubicBezTo>
                    <a:cubicBezTo>
                      <a:pt x="28" y="337"/>
                      <a:pt x="140" y="371"/>
                      <a:pt x="197" y="413"/>
                    </a:cubicBezTo>
                    <a:cubicBezTo>
                      <a:pt x="283" y="477"/>
                      <a:pt x="333" y="485"/>
                      <a:pt x="337" y="485"/>
                    </a:cubicBezTo>
                    <a:cubicBezTo>
                      <a:pt x="414" y="598"/>
                      <a:pt x="414" y="598"/>
                      <a:pt x="414" y="598"/>
                    </a:cubicBezTo>
                    <a:cubicBezTo>
                      <a:pt x="624" y="598"/>
                      <a:pt x="624" y="598"/>
                      <a:pt x="624" y="598"/>
                    </a:cubicBezTo>
                    <a:cubicBezTo>
                      <a:pt x="472" y="374"/>
                      <a:pt x="472" y="374"/>
                      <a:pt x="472" y="374"/>
                    </a:cubicBezTo>
                    <a:cubicBezTo>
                      <a:pt x="468" y="313"/>
                      <a:pt x="466" y="278"/>
                      <a:pt x="432" y="234"/>
                    </a:cubicBezTo>
                    <a:cubicBezTo>
                      <a:pt x="331" y="89"/>
                      <a:pt x="331" y="89"/>
                      <a:pt x="331" y="89"/>
                    </a:cubicBezTo>
                    <a:cubicBezTo>
                      <a:pt x="321" y="74"/>
                      <a:pt x="299" y="69"/>
                      <a:pt x="284" y="79"/>
                    </a:cubicBezTo>
                    <a:cubicBezTo>
                      <a:pt x="279" y="82"/>
                      <a:pt x="276" y="86"/>
                      <a:pt x="273" y="90"/>
                    </a:cubicBezTo>
                    <a:cubicBezTo>
                      <a:pt x="262" y="84"/>
                      <a:pt x="248" y="84"/>
                      <a:pt x="237" y="92"/>
                    </a:cubicBezTo>
                    <a:cubicBezTo>
                      <a:pt x="229" y="97"/>
                      <a:pt x="223" y="106"/>
                      <a:pt x="222" y="116"/>
                    </a:cubicBezTo>
                    <a:cubicBezTo>
                      <a:pt x="213" y="114"/>
                      <a:pt x="203" y="115"/>
                      <a:pt x="194" y="120"/>
                    </a:cubicBezTo>
                    <a:cubicBezTo>
                      <a:pt x="187" y="125"/>
                      <a:pt x="160" y="147"/>
                      <a:pt x="158" y="154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58" y="4"/>
                      <a:pt x="37" y="0"/>
                      <a:pt x="21" y="10"/>
                    </a:cubicBezTo>
                    <a:cubicBezTo>
                      <a:pt x="5" y="21"/>
                      <a:pt x="0" y="42"/>
                      <a:pt x="11" y="58"/>
                    </a:cubicBezTo>
                    <a:lnTo>
                      <a:pt x="179" y="313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 433">
                <a:extLst>
                  <a:ext uri="{FF2B5EF4-FFF2-40B4-BE49-F238E27FC236}">
                    <a16:creationId xmlns:a16="http://schemas.microsoft.com/office/drawing/2014/main" id="{6629BF67-C491-4978-9994-DF2A6AABA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86100" y="6483350"/>
                <a:ext cx="104775" cy="73025"/>
              </a:xfrm>
              <a:custGeom>
                <a:avLst/>
                <a:gdLst>
                  <a:gd name="T0" fmla="*/ 0 w 56"/>
                  <a:gd name="T1" fmla="*/ 23 h 39"/>
                  <a:gd name="T2" fmla="*/ 13 w 56"/>
                  <a:gd name="T3" fmla="*/ 0 h 39"/>
                  <a:gd name="T4" fmla="*/ 49 w 56"/>
                  <a:gd name="T5" fmla="*/ 13 h 39"/>
                  <a:gd name="T6" fmla="*/ 44 w 56"/>
                  <a:gd name="T7" fmla="*/ 39 h 39"/>
                  <a:gd name="T8" fmla="*/ 0 w 56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9">
                    <a:moveTo>
                      <a:pt x="0" y="2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41" y="0"/>
                      <a:pt x="49" y="13"/>
                    </a:cubicBezTo>
                    <a:cubicBezTo>
                      <a:pt x="56" y="25"/>
                      <a:pt x="44" y="39"/>
                      <a:pt x="44" y="3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Freeform 434">
                <a:extLst>
                  <a:ext uri="{FF2B5EF4-FFF2-40B4-BE49-F238E27FC236}">
                    <a16:creationId xmlns:a16="http://schemas.microsoft.com/office/drawing/2014/main" id="{A9DC8E9A-2AAF-45B5-8055-922D9923D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4838" y="5897563"/>
                <a:ext cx="122237" cy="138113"/>
              </a:xfrm>
              <a:custGeom>
                <a:avLst/>
                <a:gdLst>
                  <a:gd name="T0" fmla="*/ 19 w 66"/>
                  <a:gd name="T1" fmla="*/ 13 h 74"/>
                  <a:gd name="T2" fmla="*/ 22 w 66"/>
                  <a:gd name="T3" fmla="*/ 58 h 74"/>
                  <a:gd name="T4" fmla="*/ 55 w 66"/>
                  <a:gd name="T5" fmla="*/ 62 h 74"/>
                  <a:gd name="T6" fmla="*/ 56 w 66"/>
                  <a:gd name="T7" fmla="*/ 27 h 74"/>
                  <a:gd name="T8" fmla="*/ 19 w 66"/>
                  <a:gd name="T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4">
                    <a:moveTo>
                      <a:pt x="19" y="13"/>
                    </a:moveTo>
                    <a:cubicBezTo>
                      <a:pt x="0" y="27"/>
                      <a:pt x="7" y="43"/>
                      <a:pt x="22" y="58"/>
                    </a:cubicBezTo>
                    <a:cubicBezTo>
                      <a:pt x="36" y="74"/>
                      <a:pt x="51" y="66"/>
                      <a:pt x="55" y="62"/>
                    </a:cubicBezTo>
                    <a:cubicBezTo>
                      <a:pt x="66" y="52"/>
                      <a:pt x="62" y="40"/>
                      <a:pt x="56" y="27"/>
                    </a:cubicBezTo>
                    <a:cubicBezTo>
                      <a:pt x="50" y="15"/>
                      <a:pt x="36" y="0"/>
                      <a:pt x="19" y="13"/>
                    </a:cubicBez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 435">
                <a:extLst>
                  <a:ext uri="{FF2B5EF4-FFF2-40B4-BE49-F238E27FC236}">
                    <a16:creationId xmlns:a16="http://schemas.microsoft.com/office/drawing/2014/main" id="{114455AB-42F9-447E-8DE6-F47FA029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06638" y="6677025"/>
                <a:ext cx="684212" cy="695325"/>
              </a:xfrm>
              <a:custGeom>
                <a:avLst/>
                <a:gdLst>
                  <a:gd name="T0" fmla="*/ 431 w 431"/>
                  <a:gd name="T1" fmla="*/ 438 h 438"/>
                  <a:gd name="T2" fmla="*/ 143 w 431"/>
                  <a:gd name="T3" fmla="*/ 0 h 438"/>
                  <a:gd name="T4" fmla="*/ 0 w 431"/>
                  <a:gd name="T5" fmla="*/ 95 h 438"/>
                  <a:gd name="T6" fmla="*/ 224 w 431"/>
                  <a:gd name="T7" fmla="*/ 438 h 438"/>
                  <a:gd name="T8" fmla="*/ 431 w 431"/>
                  <a:gd name="T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8">
                    <a:moveTo>
                      <a:pt x="431" y="438"/>
                    </a:moveTo>
                    <a:lnTo>
                      <a:pt x="143" y="0"/>
                    </a:lnTo>
                    <a:lnTo>
                      <a:pt x="0" y="95"/>
                    </a:lnTo>
                    <a:lnTo>
                      <a:pt x="224" y="438"/>
                    </a:lnTo>
                    <a:lnTo>
                      <a:pt x="431" y="43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36">
                <a:extLst>
                  <a:ext uri="{FF2B5EF4-FFF2-40B4-BE49-F238E27FC236}">
                    <a16:creationId xmlns:a16="http://schemas.microsoft.com/office/drawing/2014/main" id="{F892C2A5-25B2-4CBA-B331-1E1879579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5238" y="6818313"/>
                <a:ext cx="601662" cy="554038"/>
              </a:xfrm>
              <a:custGeom>
                <a:avLst/>
                <a:gdLst>
                  <a:gd name="T0" fmla="*/ 379 w 379"/>
                  <a:gd name="T1" fmla="*/ 349 h 349"/>
                  <a:gd name="T2" fmla="*/ 151 w 379"/>
                  <a:gd name="T3" fmla="*/ 0 h 349"/>
                  <a:gd name="T4" fmla="*/ 0 w 379"/>
                  <a:gd name="T5" fmla="*/ 100 h 349"/>
                  <a:gd name="T6" fmla="*/ 163 w 379"/>
                  <a:gd name="T7" fmla="*/ 349 h 349"/>
                  <a:gd name="T8" fmla="*/ 379 w 379"/>
                  <a:gd name="T9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49">
                    <a:moveTo>
                      <a:pt x="379" y="349"/>
                    </a:moveTo>
                    <a:lnTo>
                      <a:pt x="151" y="0"/>
                    </a:lnTo>
                    <a:lnTo>
                      <a:pt x="0" y="100"/>
                    </a:lnTo>
                    <a:lnTo>
                      <a:pt x="163" y="349"/>
                    </a:lnTo>
                    <a:lnTo>
                      <a:pt x="379" y="34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37">
                <a:extLst>
                  <a:ext uri="{FF2B5EF4-FFF2-40B4-BE49-F238E27FC236}">
                    <a16:creationId xmlns:a16="http://schemas.microsoft.com/office/drawing/2014/main" id="{C4AFDAD6-F7CB-49A2-9A17-973389111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4288" y="6618288"/>
                <a:ext cx="439737" cy="334963"/>
              </a:xfrm>
              <a:custGeom>
                <a:avLst/>
                <a:gdLst>
                  <a:gd name="T0" fmla="*/ 243 w 277"/>
                  <a:gd name="T1" fmla="*/ 0 h 211"/>
                  <a:gd name="T2" fmla="*/ 0 w 277"/>
                  <a:gd name="T3" fmla="*/ 159 h 211"/>
                  <a:gd name="T4" fmla="*/ 34 w 277"/>
                  <a:gd name="T5" fmla="*/ 211 h 211"/>
                  <a:gd name="T6" fmla="*/ 277 w 277"/>
                  <a:gd name="T7" fmla="*/ 51 h 211"/>
                  <a:gd name="T8" fmla="*/ 243 w 277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1">
                    <a:moveTo>
                      <a:pt x="243" y="0"/>
                    </a:moveTo>
                    <a:lnTo>
                      <a:pt x="0" y="159"/>
                    </a:lnTo>
                    <a:lnTo>
                      <a:pt x="34" y="211"/>
                    </a:lnTo>
                    <a:lnTo>
                      <a:pt x="277" y="5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38">
                <a:extLst>
                  <a:ext uri="{FF2B5EF4-FFF2-40B4-BE49-F238E27FC236}">
                    <a16:creationId xmlns:a16="http://schemas.microsoft.com/office/drawing/2014/main" id="{5BF8ED74-F839-4E5A-AF53-7B4FE2F5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9163" y="6753225"/>
                <a:ext cx="123825" cy="125413"/>
              </a:xfrm>
              <a:custGeom>
                <a:avLst/>
                <a:gdLst>
                  <a:gd name="T0" fmla="*/ 9 w 66"/>
                  <a:gd name="T1" fmla="*/ 49 h 67"/>
                  <a:gd name="T2" fmla="*/ 49 w 66"/>
                  <a:gd name="T3" fmla="*/ 58 h 67"/>
                  <a:gd name="T4" fmla="*/ 58 w 66"/>
                  <a:gd name="T5" fmla="*/ 17 h 67"/>
                  <a:gd name="T6" fmla="*/ 17 w 66"/>
                  <a:gd name="T7" fmla="*/ 9 h 67"/>
                  <a:gd name="T8" fmla="*/ 9 w 66"/>
                  <a:gd name="T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9" y="49"/>
                    </a:moveTo>
                    <a:cubicBezTo>
                      <a:pt x="18" y="63"/>
                      <a:pt x="36" y="67"/>
                      <a:pt x="49" y="58"/>
                    </a:cubicBezTo>
                    <a:cubicBezTo>
                      <a:pt x="63" y="49"/>
                      <a:pt x="66" y="31"/>
                      <a:pt x="58" y="17"/>
                    </a:cubicBezTo>
                    <a:cubicBezTo>
                      <a:pt x="49" y="4"/>
                      <a:pt x="31" y="0"/>
                      <a:pt x="17" y="9"/>
                    </a:cubicBezTo>
                    <a:cubicBezTo>
                      <a:pt x="4" y="18"/>
                      <a:pt x="0" y="36"/>
                      <a:pt x="9" y="49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39">
                <a:extLst>
                  <a:ext uri="{FF2B5EF4-FFF2-40B4-BE49-F238E27FC236}">
                    <a16:creationId xmlns:a16="http://schemas.microsoft.com/office/drawing/2014/main" id="{E8AF99F3-7BD0-43DF-A430-FC766B1B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00" y="6784975"/>
                <a:ext cx="23812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2"/>
                      <a:pt x="7" y="12"/>
                      <a:pt x="9" y="11"/>
                    </a:cubicBezTo>
                    <a:cubicBezTo>
                      <a:pt x="12" y="9"/>
                      <a:pt x="12" y="6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40">
                <a:extLst>
                  <a:ext uri="{FF2B5EF4-FFF2-40B4-BE49-F238E27FC236}">
                    <a16:creationId xmlns:a16="http://schemas.microsoft.com/office/drawing/2014/main" id="{7352F1AA-427F-4D5C-9453-3C3DA8588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13" y="6800850"/>
                <a:ext cx="22225" cy="23813"/>
              </a:xfrm>
              <a:custGeom>
                <a:avLst/>
                <a:gdLst>
                  <a:gd name="T0" fmla="*/ 2 w 12"/>
                  <a:gd name="T1" fmla="*/ 10 h 13"/>
                  <a:gd name="T2" fmla="*/ 9 w 12"/>
                  <a:gd name="T3" fmla="*/ 11 h 13"/>
                  <a:gd name="T4" fmla="*/ 11 w 12"/>
                  <a:gd name="T5" fmla="*/ 4 h 13"/>
                  <a:gd name="T6" fmla="*/ 3 w 12"/>
                  <a:gd name="T7" fmla="*/ 2 h 13"/>
                  <a:gd name="T8" fmla="*/ 2 w 12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0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10"/>
                      <a:pt x="12" y="6"/>
                      <a:pt x="11" y="4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4"/>
                      <a:pt x="0" y="7"/>
                      <a:pt x="2" y="10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Freeform 441">
                <a:extLst>
                  <a:ext uri="{FF2B5EF4-FFF2-40B4-BE49-F238E27FC236}">
                    <a16:creationId xmlns:a16="http://schemas.microsoft.com/office/drawing/2014/main" id="{B9803113-02E4-40A6-8412-BEAE7BC2C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725" y="6807200"/>
                <a:ext cx="23812" cy="25400"/>
              </a:xfrm>
              <a:custGeom>
                <a:avLst/>
                <a:gdLst>
                  <a:gd name="T0" fmla="*/ 2 w 13"/>
                  <a:gd name="T1" fmla="*/ 9 h 13"/>
                  <a:gd name="T2" fmla="*/ 9 w 13"/>
                  <a:gd name="T3" fmla="*/ 11 h 13"/>
                  <a:gd name="T4" fmla="*/ 11 w 13"/>
                  <a:gd name="T5" fmla="*/ 3 h 13"/>
                  <a:gd name="T6" fmla="*/ 3 w 13"/>
                  <a:gd name="T7" fmla="*/ 2 h 13"/>
                  <a:gd name="T8" fmla="*/ 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2" y="9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9"/>
                      <a:pt x="13" y="6"/>
                      <a:pt x="11" y="3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Freeform 442">
                <a:extLst>
                  <a:ext uri="{FF2B5EF4-FFF2-40B4-BE49-F238E27FC236}">
                    <a16:creationId xmlns:a16="http://schemas.microsoft.com/office/drawing/2014/main" id="{F1C32527-0112-40AF-9C7F-6F700C3E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1538" y="6824663"/>
                <a:ext cx="22225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1"/>
                      <a:pt x="7" y="12"/>
                      <a:pt x="9" y="11"/>
                    </a:cubicBezTo>
                    <a:cubicBezTo>
                      <a:pt x="12" y="9"/>
                      <a:pt x="12" y="5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6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Freeform 443">
                <a:extLst>
                  <a:ext uri="{FF2B5EF4-FFF2-40B4-BE49-F238E27FC236}">
                    <a16:creationId xmlns:a16="http://schemas.microsoft.com/office/drawing/2014/main" id="{B467A999-8F5A-409A-B763-08C9DBBB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3225" y="5838825"/>
                <a:ext cx="447675" cy="1079500"/>
              </a:xfrm>
              <a:custGeom>
                <a:avLst/>
                <a:gdLst>
                  <a:gd name="T0" fmla="*/ 80 w 240"/>
                  <a:gd name="T1" fmla="*/ 579 h 579"/>
                  <a:gd name="T2" fmla="*/ 0 w 240"/>
                  <a:gd name="T3" fmla="*/ 520 h 579"/>
                  <a:gd name="T4" fmla="*/ 117 w 240"/>
                  <a:gd name="T5" fmla="*/ 293 h 579"/>
                  <a:gd name="T6" fmla="*/ 154 w 240"/>
                  <a:gd name="T7" fmla="*/ 60 h 579"/>
                  <a:gd name="T8" fmla="*/ 201 w 240"/>
                  <a:gd name="T9" fmla="*/ 206 h 579"/>
                  <a:gd name="T10" fmla="*/ 140 w 240"/>
                  <a:gd name="T11" fmla="*/ 410 h 579"/>
                  <a:gd name="T12" fmla="*/ 80 w 240"/>
                  <a:gd name="T1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579">
                    <a:moveTo>
                      <a:pt x="80" y="579"/>
                    </a:moveTo>
                    <a:cubicBezTo>
                      <a:pt x="0" y="520"/>
                      <a:pt x="0" y="520"/>
                      <a:pt x="0" y="520"/>
                    </a:cubicBezTo>
                    <a:cubicBezTo>
                      <a:pt x="117" y="293"/>
                      <a:pt x="117" y="293"/>
                      <a:pt x="117" y="293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240" y="0"/>
                      <a:pt x="201" y="206"/>
                    </a:cubicBezTo>
                    <a:cubicBezTo>
                      <a:pt x="201" y="206"/>
                      <a:pt x="239" y="309"/>
                      <a:pt x="140" y="410"/>
                    </a:cubicBezTo>
                    <a:lnTo>
                      <a:pt x="80" y="579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44">
                <a:extLst>
                  <a:ext uri="{FF2B5EF4-FFF2-40B4-BE49-F238E27FC236}">
                    <a16:creationId xmlns:a16="http://schemas.microsoft.com/office/drawing/2014/main" id="{B9D595D6-1ECC-4884-B465-4E0BC987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4938" y="5975350"/>
                <a:ext cx="61912" cy="101600"/>
              </a:xfrm>
              <a:custGeom>
                <a:avLst/>
                <a:gdLst>
                  <a:gd name="T0" fmla="*/ 0 w 33"/>
                  <a:gd name="T1" fmla="*/ 53 h 55"/>
                  <a:gd name="T2" fmla="*/ 33 w 33"/>
                  <a:gd name="T3" fmla="*/ 0 h 55"/>
                  <a:gd name="T4" fmla="*/ 8 w 33"/>
                  <a:gd name="T5" fmla="*/ 0 h 55"/>
                  <a:gd name="T6" fmla="*/ 0 w 33"/>
                  <a:gd name="T7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5">
                    <a:moveTo>
                      <a:pt x="0" y="53"/>
                    </a:moveTo>
                    <a:cubicBezTo>
                      <a:pt x="31" y="55"/>
                      <a:pt x="33" y="0"/>
                      <a:pt x="33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45">
                <a:extLst>
                  <a:ext uri="{FF2B5EF4-FFF2-40B4-BE49-F238E27FC236}">
                    <a16:creationId xmlns:a16="http://schemas.microsoft.com/office/drawing/2014/main" id="{14F12F73-4C94-4E39-B3C1-3B1C468B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30738" y="6708775"/>
                <a:ext cx="601662" cy="663575"/>
              </a:xfrm>
              <a:custGeom>
                <a:avLst/>
                <a:gdLst>
                  <a:gd name="T0" fmla="*/ 196 w 379"/>
                  <a:gd name="T1" fmla="*/ 418 h 418"/>
                  <a:gd name="T2" fmla="*/ 379 w 379"/>
                  <a:gd name="T3" fmla="*/ 82 h 418"/>
                  <a:gd name="T4" fmla="*/ 228 w 379"/>
                  <a:gd name="T5" fmla="*/ 0 h 418"/>
                  <a:gd name="T6" fmla="*/ 0 w 379"/>
                  <a:gd name="T7" fmla="*/ 418 h 418"/>
                  <a:gd name="T8" fmla="*/ 196 w 379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418">
                    <a:moveTo>
                      <a:pt x="196" y="418"/>
                    </a:moveTo>
                    <a:lnTo>
                      <a:pt x="379" y="82"/>
                    </a:lnTo>
                    <a:lnTo>
                      <a:pt x="228" y="0"/>
                    </a:lnTo>
                    <a:lnTo>
                      <a:pt x="0" y="418"/>
                    </a:lnTo>
                    <a:lnTo>
                      <a:pt x="196" y="41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46">
                <a:extLst>
                  <a:ext uri="{FF2B5EF4-FFF2-40B4-BE49-F238E27FC236}">
                    <a16:creationId xmlns:a16="http://schemas.microsoft.com/office/drawing/2014/main" id="{B5453BE8-156C-4A0C-B9AE-827826D7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33875" y="6834188"/>
                <a:ext cx="546100" cy="538163"/>
              </a:xfrm>
              <a:custGeom>
                <a:avLst/>
                <a:gdLst>
                  <a:gd name="T0" fmla="*/ 205 w 344"/>
                  <a:gd name="T1" fmla="*/ 339 h 339"/>
                  <a:gd name="T2" fmla="*/ 344 w 344"/>
                  <a:gd name="T3" fmla="*/ 87 h 339"/>
                  <a:gd name="T4" fmla="*/ 185 w 344"/>
                  <a:gd name="T5" fmla="*/ 0 h 339"/>
                  <a:gd name="T6" fmla="*/ 0 w 344"/>
                  <a:gd name="T7" fmla="*/ 339 h 339"/>
                  <a:gd name="T8" fmla="*/ 205 w 344"/>
                  <a:gd name="T9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339">
                    <a:moveTo>
                      <a:pt x="205" y="339"/>
                    </a:moveTo>
                    <a:lnTo>
                      <a:pt x="344" y="87"/>
                    </a:lnTo>
                    <a:lnTo>
                      <a:pt x="185" y="0"/>
                    </a:lnTo>
                    <a:lnTo>
                      <a:pt x="0" y="339"/>
                    </a:lnTo>
                    <a:lnTo>
                      <a:pt x="205" y="33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47">
                <a:extLst>
                  <a:ext uri="{FF2B5EF4-FFF2-40B4-BE49-F238E27FC236}">
                    <a16:creationId xmlns:a16="http://schemas.microsoft.com/office/drawing/2014/main" id="{FB0293DF-5F84-423D-9094-BB996E0D2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9100" y="6642100"/>
                <a:ext cx="452437" cy="307975"/>
              </a:xfrm>
              <a:custGeom>
                <a:avLst/>
                <a:gdLst>
                  <a:gd name="T0" fmla="*/ 29 w 285"/>
                  <a:gd name="T1" fmla="*/ 0 h 194"/>
                  <a:gd name="T2" fmla="*/ 0 w 285"/>
                  <a:gd name="T3" fmla="*/ 54 h 194"/>
                  <a:gd name="T4" fmla="*/ 254 w 285"/>
                  <a:gd name="T5" fmla="*/ 194 h 194"/>
                  <a:gd name="T6" fmla="*/ 285 w 285"/>
                  <a:gd name="T7" fmla="*/ 140 h 194"/>
                  <a:gd name="T8" fmla="*/ 29 w 285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94">
                    <a:moveTo>
                      <a:pt x="29" y="0"/>
                    </a:moveTo>
                    <a:lnTo>
                      <a:pt x="0" y="54"/>
                    </a:lnTo>
                    <a:lnTo>
                      <a:pt x="254" y="194"/>
                    </a:lnTo>
                    <a:lnTo>
                      <a:pt x="285" y="14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48">
                <a:extLst>
                  <a:ext uri="{FF2B5EF4-FFF2-40B4-BE49-F238E27FC236}">
                    <a16:creationId xmlns:a16="http://schemas.microsoft.com/office/drawing/2014/main" id="{BAD8EEA9-39F9-47A7-B8D3-3073335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70375" y="6780213"/>
                <a:ext cx="123825" cy="123825"/>
              </a:xfrm>
              <a:custGeom>
                <a:avLst/>
                <a:gdLst>
                  <a:gd name="T0" fmla="*/ 59 w 67"/>
                  <a:gd name="T1" fmla="*/ 48 h 67"/>
                  <a:gd name="T2" fmla="*/ 20 w 67"/>
                  <a:gd name="T3" fmla="*/ 59 h 67"/>
                  <a:gd name="T4" fmla="*/ 8 w 67"/>
                  <a:gd name="T5" fmla="*/ 20 h 67"/>
                  <a:gd name="T6" fmla="*/ 48 w 67"/>
                  <a:gd name="T7" fmla="*/ 8 h 67"/>
                  <a:gd name="T8" fmla="*/ 59 w 67"/>
                  <a:gd name="T9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59" y="48"/>
                    </a:moveTo>
                    <a:cubicBezTo>
                      <a:pt x="51" y="62"/>
                      <a:pt x="34" y="67"/>
                      <a:pt x="20" y="59"/>
                    </a:cubicBezTo>
                    <a:cubicBezTo>
                      <a:pt x="5" y="52"/>
                      <a:pt x="0" y="34"/>
                      <a:pt x="8" y="20"/>
                    </a:cubicBezTo>
                    <a:cubicBezTo>
                      <a:pt x="16" y="5"/>
                      <a:pt x="33" y="0"/>
                      <a:pt x="48" y="8"/>
                    </a:cubicBezTo>
                    <a:cubicBezTo>
                      <a:pt x="62" y="16"/>
                      <a:pt x="67" y="33"/>
                      <a:pt x="59" y="48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 449">
                <a:extLst>
                  <a:ext uri="{FF2B5EF4-FFF2-40B4-BE49-F238E27FC236}">
                    <a16:creationId xmlns:a16="http://schemas.microsoft.com/office/drawing/2014/main" id="{93E04677-D4C7-42B2-8B4C-3E00D4248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7513" y="6811963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2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Freeform 450">
                <a:extLst>
                  <a:ext uri="{FF2B5EF4-FFF2-40B4-BE49-F238E27FC236}">
                    <a16:creationId xmlns:a16="http://schemas.microsoft.com/office/drawing/2014/main" id="{88B76ED9-1816-4067-B6F1-8A2A54CEC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2113" y="6826250"/>
                <a:ext cx="25400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4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451">
                <a:extLst>
                  <a:ext uri="{FF2B5EF4-FFF2-40B4-BE49-F238E27FC236}">
                    <a16:creationId xmlns:a16="http://schemas.microsoft.com/office/drawing/2014/main" id="{2E2D2C65-B32C-41F4-9B8C-20410844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0213" y="6835775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1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452">
                <a:extLst>
                  <a:ext uri="{FF2B5EF4-FFF2-40B4-BE49-F238E27FC236}">
                    <a16:creationId xmlns:a16="http://schemas.microsoft.com/office/drawing/2014/main" id="{5EC05A18-935D-40FB-8BDE-53129224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4813" y="6850063"/>
                <a:ext cx="23812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3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BCCC2B-6035-4D14-AA37-EF31A7996D68}"/>
                </a:ext>
              </a:extLst>
            </p:cNvPr>
            <p:cNvSpPr/>
            <p:nvPr/>
          </p:nvSpPr>
          <p:spPr>
            <a:xfrm>
              <a:off x="6236834" y="3447353"/>
              <a:ext cx="1719181" cy="5952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Improved Customer Service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4C83CA-0959-4B16-AD54-8BDC5562ECC1}"/>
                </a:ext>
              </a:extLst>
            </p:cNvPr>
            <p:cNvSpPr/>
            <p:nvPr/>
          </p:nvSpPr>
          <p:spPr>
            <a:xfrm>
              <a:off x="4412703" y="1605632"/>
              <a:ext cx="2222755" cy="2581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Accountability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8D2C513-5F15-4A14-923A-13FF23552804}"/>
                </a:ext>
              </a:extLst>
            </p:cNvPr>
            <p:cNvGrpSpPr/>
            <p:nvPr/>
          </p:nvGrpSpPr>
          <p:grpSpPr>
            <a:xfrm>
              <a:off x="5048686" y="2107180"/>
              <a:ext cx="849411" cy="804074"/>
              <a:chOff x="-8159751" y="-138113"/>
              <a:chExt cx="3702051" cy="3705226"/>
            </a:xfrm>
          </p:grpSpPr>
          <p:sp>
            <p:nvSpPr>
              <p:cNvPr id="63" name="Rectangle 457">
                <a:extLst>
                  <a:ext uri="{FF2B5EF4-FFF2-40B4-BE49-F238E27FC236}">
                    <a16:creationId xmlns:a16="http://schemas.microsoft.com/office/drawing/2014/main" id="{D6551678-0BC3-4379-AAA2-3B5DC01F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53176" y="404812"/>
                <a:ext cx="26988" cy="138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458">
                <a:extLst>
                  <a:ext uri="{FF2B5EF4-FFF2-40B4-BE49-F238E27FC236}">
                    <a16:creationId xmlns:a16="http://schemas.microsoft.com/office/drawing/2014/main" id="{4421E248-DE23-4EDA-B786-7ED1D08D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43651" y="250824"/>
                <a:ext cx="1220788" cy="1714500"/>
              </a:xfrm>
              <a:custGeom>
                <a:avLst/>
                <a:gdLst>
                  <a:gd name="T0" fmla="*/ 582 w 582"/>
                  <a:gd name="T1" fmla="*/ 772 h 817"/>
                  <a:gd name="T2" fmla="*/ 539 w 582"/>
                  <a:gd name="T3" fmla="*/ 815 h 817"/>
                  <a:gd name="T4" fmla="*/ 46 w 582"/>
                  <a:gd name="T5" fmla="*/ 817 h 817"/>
                  <a:gd name="T6" fmla="*/ 2 w 582"/>
                  <a:gd name="T7" fmla="*/ 774 h 817"/>
                  <a:gd name="T8" fmla="*/ 0 w 582"/>
                  <a:gd name="T9" fmla="*/ 45 h 817"/>
                  <a:gd name="T10" fmla="*/ 43 w 582"/>
                  <a:gd name="T11" fmla="*/ 1 h 817"/>
                  <a:gd name="T12" fmla="*/ 536 w 582"/>
                  <a:gd name="T13" fmla="*/ 0 h 817"/>
                  <a:gd name="T14" fmla="*/ 580 w 582"/>
                  <a:gd name="T15" fmla="*/ 43 h 817"/>
                  <a:gd name="T16" fmla="*/ 582 w 582"/>
                  <a:gd name="T17" fmla="*/ 77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817">
                    <a:moveTo>
                      <a:pt x="582" y="772"/>
                    </a:moveTo>
                    <a:cubicBezTo>
                      <a:pt x="582" y="796"/>
                      <a:pt x="563" y="815"/>
                      <a:pt x="539" y="815"/>
                    </a:cubicBezTo>
                    <a:cubicBezTo>
                      <a:pt x="46" y="817"/>
                      <a:pt x="46" y="817"/>
                      <a:pt x="46" y="817"/>
                    </a:cubicBezTo>
                    <a:cubicBezTo>
                      <a:pt x="22" y="817"/>
                      <a:pt x="2" y="798"/>
                      <a:pt x="2" y="7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1"/>
                      <a:pt x="19" y="1"/>
                      <a:pt x="43" y="1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60" y="0"/>
                      <a:pt x="579" y="19"/>
                      <a:pt x="580" y="43"/>
                    </a:cubicBezTo>
                    <a:cubicBezTo>
                      <a:pt x="582" y="772"/>
                      <a:pt x="582" y="772"/>
                      <a:pt x="582" y="772"/>
                    </a:cubicBezTo>
                  </a:path>
                </a:pathLst>
              </a:custGeom>
              <a:solidFill>
                <a:srgbClr val="F9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459">
                <a:extLst>
                  <a:ext uri="{FF2B5EF4-FFF2-40B4-BE49-F238E27FC236}">
                    <a16:creationId xmlns:a16="http://schemas.microsoft.com/office/drawing/2014/main" id="{0A675213-F851-4723-A78A-590F3C93C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51576" y="328612"/>
                <a:ext cx="1036638" cy="1489075"/>
              </a:xfrm>
              <a:custGeom>
                <a:avLst/>
                <a:gdLst>
                  <a:gd name="T0" fmla="*/ 0 w 494"/>
                  <a:gd name="T1" fmla="*/ 22 h 710"/>
                  <a:gd name="T2" fmla="*/ 20 w 494"/>
                  <a:gd name="T3" fmla="*/ 2 h 710"/>
                  <a:gd name="T4" fmla="*/ 472 w 494"/>
                  <a:gd name="T5" fmla="*/ 0 h 710"/>
                  <a:gd name="T6" fmla="*/ 492 w 494"/>
                  <a:gd name="T7" fmla="*/ 20 h 710"/>
                  <a:gd name="T8" fmla="*/ 494 w 494"/>
                  <a:gd name="T9" fmla="*/ 688 h 710"/>
                  <a:gd name="T10" fmla="*/ 474 w 494"/>
                  <a:gd name="T11" fmla="*/ 708 h 710"/>
                  <a:gd name="T12" fmla="*/ 22 w 494"/>
                  <a:gd name="T13" fmla="*/ 710 h 710"/>
                  <a:gd name="T14" fmla="*/ 2 w 494"/>
                  <a:gd name="T15" fmla="*/ 690 h 710"/>
                  <a:gd name="T16" fmla="*/ 0 w 494"/>
                  <a:gd name="T17" fmla="*/ 2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4" h="710">
                    <a:moveTo>
                      <a:pt x="0" y="22"/>
                    </a:moveTo>
                    <a:cubicBezTo>
                      <a:pt x="0" y="11"/>
                      <a:pt x="9" y="2"/>
                      <a:pt x="20" y="2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83" y="0"/>
                      <a:pt x="492" y="9"/>
                      <a:pt x="492" y="20"/>
                    </a:cubicBezTo>
                    <a:cubicBezTo>
                      <a:pt x="494" y="688"/>
                      <a:pt x="494" y="688"/>
                      <a:pt x="494" y="688"/>
                    </a:cubicBezTo>
                    <a:cubicBezTo>
                      <a:pt x="494" y="699"/>
                      <a:pt x="485" y="708"/>
                      <a:pt x="474" y="708"/>
                    </a:cubicBezTo>
                    <a:cubicBezTo>
                      <a:pt x="22" y="710"/>
                      <a:pt x="22" y="710"/>
                      <a:pt x="22" y="710"/>
                    </a:cubicBezTo>
                    <a:cubicBezTo>
                      <a:pt x="11" y="710"/>
                      <a:pt x="2" y="701"/>
                      <a:pt x="2" y="690"/>
                    </a:cubicBezTo>
                    <a:cubicBezTo>
                      <a:pt x="0" y="22"/>
                      <a:pt x="0" y="22"/>
                      <a:pt x="0" y="22"/>
                    </a:cubicBezTo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460">
                <a:extLst>
                  <a:ext uri="{FF2B5EF4-FFF2-40B4-BE49-F238E27FC236}">
                    <a16:creationId xmlns:a16="http://schemas.microsoft.com/office/drawing/2014/main" id="{9F1554EF-25A6-4716-AE09-27648CAA6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2801" y="1868487"/>
                <a:ext cx="312738" cy="46038"/>
              </a:xfrm>
              <a:custGeom>
                <a:avLst/>
                <a:gdLst>
                  <a:gd name="T0" fmla="*/ 149 w 149"/>
                  <a:gd name="T1" fmla="*/ 11 h 22"/>
                  <a:gd name="T2" fmla="*/ 138 w 149"/>
                  <a:gd name="T3" fmla="*/ 21 h 22"/>
                  <a:gd name="T4" fmla="*/ 11 w 149"/>
                  <a:gd name="T5" fmla="*/ 22 h 22"/>
                  <a:gd name="T6" fmla="*/ 0 w 149"/>
                  <a:gd name="T7" fmla="*/ 11 h 22"/>
                  <a:gd name="T8" fmla="*/ 11 w 149"/>
                  <a:gd name="T9" fmla="*/ 0 h 22"/>
                  <a:gd name="T10" fmla="*/ 138 w 149"/>
                  <a:gd name="T11" fmla="*/ 0 h 22"/>
                  <a:gd name="T12" fmla="*/ 149 w 149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2">
                    <a:moveTo>
                      <a:pt x="149" y="11"/>
                    </a:moveTo>
                    <a:cubicBezTo>
                      <a:pt x="149" y="17"/>
                      <a:pt x="144" y="21"/>
                      <a:pt x="138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9" y="5"/>
                      <a:pt x="149" y="11"/>
                    </a:cubicBezTo>
                    <a:close/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461">
                <a:extLst>
                  <a:ext uri="{FF2B5EF4-FFF2-40B4-BE49-F238E27FC236}">
                    <a16:creationId xmlns:a16="http://schemas.microsoft.com/office/drawing/2014/main" id="{CC0FF37C-1B1F-45FC-B990-71D634EC0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6426" y="380999"/>
                <a:ext cx="26988" cy="17463"/>
              </a:xfrm>
              <a:custGeom>
                <a:avLst/>
                <a:gdLst>
                  <a:gd name="T0" fmla="*/ 0 w 17"/>
                  <a:gd name="T1" fmla="*/ 0 h 11"/>
                  <a:gd name="T2" fmla="*/ 17 w 17"/>
                  <a:gd name="T3" fmla="*/ 0 h 11"/>
                  <a:gd name="T4" fmla="*/ 17 w 17"/>
                  <a:gd name="T5" fmla="*/ 10 h 11"/>
                  <a:gd name="T6" fmla="*/ 0 w 17"/>
                  <a:gd name="T7" fmla="*/ 11 h 11"/>
                  <a:gd name="T8" fmla="*/ 0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lnTo>
                      <a:pt x="17" y="0"/>
                    </a:lnTo>
                    <a:lnTo>
                      <a:pt x="17" y="1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462">
                <a:extLst>
                  <a:ext uri="{FF2B5EF4-FFF2-40B4-BE49-F238E27FC236}">
                    <a16:creationId xmlns:a16="http://schemas.microsoft.com/office/drawing/2014/main" id="{C739FFD4-1F09-4FE7-9404-2582FE55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0963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463">
                <a:extLst>
                  <a:ext uri="{FF2B5EF4-FFF2-40B4-BE49-F238E27FC236}">
                    <a16:creationId xmlns:a16="http://schemas.microsoft.com/office/drawing/2014/main" id="{489169CE-F2E5-4C4E-8ACB-EF6E1598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689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464">
                <a:extLst>
                  <a:ext uri="{FF2B5EF4-FFF2-40B4-BE49-F238E27FC236}">
                    <a16:creationId xmlns:a16="http://schemas.microsoft.com/office/drawing/2014/main" id="{A45C99B6-2A11-4F05-9449-62BEE3E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4813" y="2743199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465">
                <a:extLst>
                  <a:ext uri="{FF2B5EF4-FFF2-40B4-BE49-F238E27FC236}">
                    <a16:creationId xmlns:a16="http://schemas.microsoft.com/office/drawing/2014/main" id="{609A611C-CCBB-47CC-8F42-D52D8F3F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784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466">
                <a:extLst>
                  <a:ext uri="{FF2B5EF4-FFF2-40B4-BE49-F238E27FC236}">
                    <a16:creationId xmlns:a16="http://schemas.microsoft.com/office/drawing/2014/main" id="{63D17146-6795-48EC-B90D-7B299504E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97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467">
                <a:extLst>
                  <a:ext uri="{FF2B5EF4-FFF2-40B4-BE49-F238E27FC236}">
                    <a16:creationId xmlns:a16="http://schemas.microsoft.com/office/drawing/2014/main" id="{70F55D56-115E-4B68-B87B-5DD575D72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1838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468">
                <a:extLst>
                  <a:ext uri="{FF2B5EF4-FFF2-40B4-BE49-F238E27FC236}">
                    <a16:creationId xmlns:a16="http://schemas.microsoft.com/office/drawing/2014/main" id="{7CF244C8-6009-43BD-B039-C3D6D8DB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43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469">
                <a:extLst>
                  <a:ext uri="{FF2B5EF4-FFF2-40B4-BE49-F238E27FC236}">
                    <a16:creationId xmlns:a16="http://schemas.microsoft.com/office/drawing/2014/main" id="{7022DD35-AD26-4412-A816-1D252830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38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470">
                <a:extLst>
                  <a:ext uri="{FF2B5EF4-FFF2-40B4-BE49-F238E27FC236}">
                    <a16:creationId xmlns:a16="http://schemas.microsoft.com/office/drawing/2014/main" id="{0CC973F2-CD68-449D-B7D4-A41348F4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339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471">
                <a:extLst>
                  <a:ext uri="{FF2B5EF4-FFF2-40B4-BE49-F238E27FC236}">
                    <a16:creationId xmlns:a16="http://schemas.microsoft.com/office/drawing/2014/main" id="{22133A8F-CE95-4D7E-B118-4C8B91D1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011362"/>
                <a:ext cx="53975" cy="38100"/>
              </a:xfrm>
              <a:custGeom>
                <a:avLst/>
                <a:gdLst>
                  <a:gd name="T0" fmla="*/ 26 w 26"/>
                  <a:gd name="T1" fmla="*/ 5 h 18"/>
                  <a:gd name="T2" fmla="*/ 21 w 26"/>
                  <a:gd name="T3" fmla="*/ 0 h 18"/>
                  <a:gd name="T4" fmla="*/ 0 w 26"/>
                  <a:gd name="T5" fmla="*/ 10 h 18"/>
                  <a:gd name="T6" fmla="*/ 2 w 26"/>
                  <a:gd name="T7" fmla="*/ 18 h 18"/>
                  <a:gd name="T8" fmla="*/ 26 w 26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6" y="5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5" y="5"/>
                      <a:pt x="8" y="9"/>
                      <a:pt x="0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6"/>
                      <a:pt x="19" y="11"/>
                      <a:pt x="2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472">
                <a:extLst>
                  <a:ext uri="{FF2B5EF4-FFF2-40B4-BE49-F238E27FC236}">
                    <a16:creationId xmlns:a16="http://schemas.microsoft.com/office/drawing/2014/main" id="{6CDE4095-CCAE-43A0-B530-27F9AEC71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7738" y="2727324"/>
                <a:ext cx="53975" cy="30163"/>
              </a:xfrm>
              <a:custGeom>
                <a:avLst/>
                <a:gdLst>
                  <a:gd name="T0" fmla="*/ 4 w 26"/>
                  <a:gd name="T1" fmla="*/ 0 h 15"/>
                  <a:gd name="T2" fmla="*/ 0 w 26"/>
                  <a:gd name="T3" fmla="*/ 6 h 15"/>
                  <a:gd name="T4" fmla="*/ 25 w 26"/>
                  <a:gd name="T5" fmla="*/ 15 h 15"/>
                  <a:gd name="T6" fmla="*/ 26 w 26"/>
                  <a:gd name="T7" fmla="*/ 8 h 15"/>
                  <a:gd name="T8" fmla="*/ 4 w 2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7" y="11"/>
                      <a:pt x="16" y="14"/>
                      <a:pt x="25" y="15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8" y="7"/>
                      <a:pt x="11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473">
                <a:extLst>
                  <a:ext uri="{FF2B5EF4-FFF2-40B4-BE49-F238E27FC236}">
                    <a16:creationId xmlns:a16="http://schemas.microsoft.com/office/drawing/2014/main" id="{89F67274-ED46-40C2-9D3B-6F81CC0EC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6651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474">
                <a:extLst>
                  <a:ext uri="{FF2B5EF4-FFF2-40B4-BE49-F238E27FC236}">
                    <a16:creationId xmlns:a16="http://schemas.microsoft.com/office/drawing/2014/main" id="{0FE67F9E-8EBB-4026-B2F2-2D28E8E5A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29176" y="971549"/>
                <a:ext cx="52388" cy="41275"/>
              </a:xfrm>
              <a:custGeom>
                <a:avLst/>
                <a:gdLst>
                  <a:gd name="T0" fmla="*/ 25 w 25"/>
                  <a:gd name="T1" fmla="*/ 15 h 20"/>
                  <a:gd name="T2" fmla="*/ 2 w 25"/>
                  <a:gd name="T3" fmla="*/ 0 h 20"/>
                  <a:gd name="T4" fmla="*/ 0 w 25"/>
                  <a:gd name="T5" fmla="*/ 7 h 20"/>
                  <a:gd name="T6" fmla="*/ 20 w 25"/>
                  <a:gd name="T7" fmla="*/ 20 h 20"/>
                  <a:gd name="T8" fmla="*/ 25 w 25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5" y="15"/>
                    </a:moveTo>
                    <a:cubicBezTo>
                      <a:pt x="19" y="8"/>
                      <a:pt x="11" y="3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9"/>
                      <a:pt x="14" y="14"/>
                      <a:pt x="20" y="20"/>
                    </a:cubicBez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475">
                <a:extLst>
                  <a:ext uri="{FF2B5EF4-FFF2-40B4-BE49-F238E27FC236}">
                    <a16:creationId xmlns:a16="http://schemas.microsoft.com/office/drawing/2014/main" id="{FCCF1F2F-1B90-451C-A3FC-C16EF76D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751137"/>
                <a:ext cx="52388" cy="42863"/>
              </a:xfrm>
              <a:custGeom>
                <a:avLst/>
                <a:gdLst>
                  <a:gd name="T0" fmla="*/ 3 w 25"/>
                  <a:gd name="T1" fmla="*/ 0 h 20"/>
                  <a:gd name="T2" fmla="*/ 0 w 25"/>
                  <a:gd name="T3" fmla="*/ 7 h 20"/>
                  <a:gd name="T4" fmla="*/ 20 w 25"/>
                  <a:gd name="T5" fmla="*/ 20 h 20"/>
                  <a:gd name="T6" fmla="*/ 25 w 25"/>
                  <a:gd name="T7" fmla="*/ 15 h 20"/>
                  <a:gd name="T8" fmla="*/ 3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8" y="10"/>
                      <a:pt x="14" y="14"/>
                      <a:pt x="20" y="20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9" y="8"/>
                      <a:pt x="11" y="3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476">
                <a:extLst>
                  <a:ext uri="{FF2B5EF4-FFF2-40B4-BE49-F238E27FC236}">
                    <a16:creationId xmlns:a16="http://schemas.microsoft.com/office/drawing/2014/main" id="{ECB0958E-8A96-46BA-9260-64F46B25B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30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477">
                <a:extLst>
                  <a:ext uri="{FF2B5EF4-FFF2-40B4-BE49-F238E27FC236}">
                    <a16:creationId xmlns:a16="http://schemas.microsoft.com/office/drawing/2014/main" id="{29FDB572-65A9-4AD0-A0D3-B2003BC0C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43488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478">
                <a:extLst>
                  <a:ext uri="{FF2B5EF4-FFF2-40B4-BE49-F238E27FC236}">
                    <a16:creationId xmlns:a16="http://schemas.microsoft.com/office/drawing/2014/main" id="{A391A608-83AD-4598-8988-DA348AFA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3476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479">
                <a:extLst>
                  <a:ext uri="{FF2B5EF4-FFF2-40B4-BE49-F238E27FC236}">
                    <a16:creationId xmlns:a16="http://schemas.microsoft.com/office/drawing/2014/main" id="{0ACA4460-8FAB-44E1-AF08-21C78B1DA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5938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480">
                <a:extLst>
                  <a:ext uri="{FF2B5EF4-FFF2-40B4-BE49-F238E27FC236}">
                    <a16:creationId xmlns:a16="http://schemas.microsoft.com/office/drawing/2014/main" id="{774AE653-71EC-4C15-B310-CCE05CB9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0913" y="1050924"/>
                <a:ext cx="20638" cy="57150"/>
              </a:xfrm>
              <a:custGeom>
                <a:avLst/>
                <a:gdLst>
                  <a:gd name="T0" fmla="*/ 2 w 10"/>
                  <a:gd name="T1" fmla="*/ 27 h 27"/>
                  <a:gd name="T2" fmla="*/ 10 w 10"/>
                  <a:gd name="T3" fmla="*/ 27 h 27"/>
                  <a:gd name="T4" fmla="*/ 10 w 10"/>
                  <a:gd name="T5" fmla="*/ 18 h 27"/>
                  <a:gd name="T6" fmla="*/ 7 w 10"/>
                  <a:gd name="T7" fmla="*/ 0 h 27"/>
                  <a:gd name="T8" fmla="*/ 0 w 10"/>
                  <a:gd name="T9" fmla="*/ 2 h 27"/>
                  <a:gd name="T10" fmla="*/ 2 w 10"/>
                  <a:gd name="T11" fmla="*/ 18 h 27"/>
                  <a:gd name="T12" fmla="*/ 2 w 10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2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2"/>
                      <a:pt x="9" y="6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12"/>
                      <a:pt x="2" y="18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481">
                <a:extLst>
                  <a:ext uri="{FF2B5EF4-FFF2-40B4-BE49-F238E27FC236}">
                    <a16:creationId xmlns:a16="http://schemas.microsoft.com/office/drawing/2014/main" id="{1C145B26-0F24-4B9A-86F0-BCCCDEF56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7033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482">
                <a:extLst>
                  <a:ext uri="{FF2B5EF4-FFF2-40B4-BE49-F238E27FC236}">
                    <a16:creationId xmlns:a16="http://schemas.microsoft.com/office/drawing/2014/main" id="{B6990984-A9D5-4FD2-A95E-4726C22C4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811337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483">
                <a:extLst>
                  <a:ext uri="{FF2B5EF4-FFF2-40B4-BE49-F238E27FC236}">
                    <a16:creationId xmlns:a16="http://schemas.microsoft.com/office/drawing/2014/main" id="{EA6548C0-4E2D-4E46-8B03-9562A0EDE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5336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484">
                <a:extLst>
                  <a:ext uri="{FF2B5EF4-FFF2-40B4-BE49-F238E27FC236}">
                    <a16:creationId xmlns:a16="http://schemas.microsoft.com/office/drawing/2014/main" id="{FF8D8274-94C5-45C2-B60C-D650D600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268412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485">
                <a:extLst>
                  <a:ext uri="{FF2B5EF4-FFF2-40B4-BE49-F238E27FC236}">
                    <a16:creationId xmlns:a16="http://schemas.microsoft.com/office/drawing/2014/main" id="{ECF2A268-D581-488B-BDA2-FFFAB9DDD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3779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486">
                <a:extLst>
                  <a:ext uri="{FF2B5EF4-FFF2-40B4-BE49-F238E27FC236}">
                    <a16:creationId xmlns:a16="http://schemas.microsoft.com/office/drawing/2014/main" id="{6AF96048-4730-4D42-9CE9-AFA12624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162049"/>
                <a:ext cx="174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487">
                <a:extLst>
                  <a:ext uri="{FF2B5EF4-FFF2-40B4-BE49-F238E27FC236}">
                    <a16:creationId xmlns:a16="http://schemas.microsoft.com/office/drawing/2014/main" id="{5794204C-DE5C-48A9-80FA-C5DF79BE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4874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488">
                <a:extLst>
                  <a:ext uri="{FF2B5EF4-FFF2-40B4-BE49-F238E27FC236}">
                    <a16:creationId xmlns:a16="http://schemas.microsoft.com/office/drawing/2014/main" id="{1DD5D881-64A7-4F8A-9DEE-BB6E38F1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208212"/>
                <a:ext cx="15875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489">
                <a:extLst>
                  <a:ext uri="{FF2B5EF4-FFF2-40B4-BE49-F238E27FC236}">
                    <a16:creationId xmlns:a16="http://schemas.microsoft.com/office/drawing/2014/main" id="{0283D587-C322-4A71-9CD6-5FB1C98C3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3177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490">
                <a:extLst>
                  <a:ext uri="{FF2B5EF4-FFF2-40B4-BE49-F238E27FC236}">
                    <a16:creationId xmlns:a16="http://schemas.microsoft.com/office/drawing/2014/main" id="{D55E5E12-BEE0-43E4-9A7F-18CE2F17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3963" y="650874"/>
                <a:ext cx="17463" cy="53975"/>
              </a:xfrm>
              <a:custGeom>
                <a:avLst/>
                <a:gdLst>
                  <a:gd name="T0" fmla="*/ 0 w 11"/>
                  <a:gd name="T1" fmla="*/ 0 h 34"/>
                  <a:gd name="T2" fmla="*/ 2 w 11"/>
                  <a:gd name="T3" fmla="*/ 34 h 34"/>
                  <a:gd name="T4" fmla="*/ 11 w 11"/>
                  <a:gd name="T5" fmla="*/ 33 h 34"/>
                  <a:gd name="T6" fmla="*/ 11 w 11"/>
                  <a:gd name="T7" fmla="*/ 0 h 34"/>
                  <a:gd name="T8" fmla="*/ 0 w 11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0" y="0"/>
                    </a:moveTo>
                    <a:lnTo>
                      <a:pt x="2" y="34"/>
                    </a:lnTo>
                    <a:lnTo>
                      <a:pt x="11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491">
                <a:extLst>
                  <a:ext uri="{FF2B5EF4-FFF2-40B4-BE49-F238E27FC236}">
                    <a16:creationId xmlns:a16="http://schemas.microsoft.com/office/drawing/2014/main" id="{2807CA73-3EC6-461F-83A2-6AACC638B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427287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492">
                <a:extLst>
                  <a:ext uri="{FF2B5EF4-FFF2-40B4-BE49-F238E27FC236}">
                    <a16:creationId xmlns:a16="http://schemas.microsoft.com/office/drawing/2014/main" id="{4557C776-30EF-473C-A28D-3249D429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757237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1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  <a:gd name="T8" fmla="*/ 0 w 1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1" y="34"/>
                    </a:lnTo>
                    <a:lnTo>
                      <a:pt x="10" y="3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493">
                <a:extLst>
                  <a:ext uri="{FF2B5EF4-FFF2-40B4-BE49-F238E27FC236}">
                    <a16:creationId xmlns:a16="http://schemas.microsoft.com/office/drawing/2014/main" id="{540F5B29-67BC-4B51-82B9-08EFE062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7613" y="866774"/>
                <a:ext cx="31750" cy="53975"/>
              </a:xfrm>
              <a:custGeom>
                <a:avLst/>
                <a:gdLst>
                  <a:gd name="T0" fmla="*/ 15 w 15"/>
                  <a:gd name="T1" fmla="*/ 22 h 26"/>
                  <a:gd name="T2" fmla="*/ 7 w 15"/>
                  <a:gd name="T3" fmla="*/ 0 h 26"/>
                  <a:gd name="T4" fmla="*/ 0 w 15"/>
                  <a:gd name="T5" fmla="*/ 1 h 26"/>
                  <a:gd name="T6" fmla="*/ 9 w 15"/>
                  <a:gd name="T7" fmla="*/ 26 h 26"/>
                  <a:gd name="T8" fmla="*/ 15 w 1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15" y="22"/>
                    </a:moveTo>
                    <a:cubicBezTo>
                      <a:pt x="11" y="15"/>
                      <a:pt x="8" y="8"/>
                      <a:pt x="7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4" y="18"/>
                      <a:pt x="9" y="26"/>
                    </a:cubicBez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494">
                <a:extLst>
                  <a:ext uri="{FF2B5EF4-FFF2-40B4-BE49-F238E27FC236}">
                    <a16:creationId xmlns:a16="http://schemas.microsoft.com/office/drawing/2014/main" id="{207E8E7B-4259-4E71-A081-27FEB61C3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2026" y="2833687"/>
                <a:ext cx="19050" cy="53975"/>
              </a:xfrm>
              <a:custGeom>
                <a:avLst/>
                <a:gdLst>
                  <a:gd name="T0" fmla="*/ 2 w 9"/>
                  <a:gd name="T1" fmla="*/ 24 h 26"/>
                  <a:gd name="T2" fmla="*/ 2 w 9"/>
                  <a:gd name="T3" fmla="*/ 26 h 26"/>
                  <a:gd name="T4" fmla="*/ 9 w 9"/>
                  <a:gd name="T5" fmla="*/ 26 h 26"/>
                  <a:gd name="T6" fmla="*/ 9 w 9"/>
                  <a:gd name="T7" fmla="*/ 24 h 26"/>
                  <a:gd name="T8" fmla="*/ 9 w 9"/>
                  <a:gd name="T9" fmla="*/ 17 h 26"/>
                  <a:gd name="T10" fmla="*/ 7 w 9"/>
                  <a:gd name="T11" fmla="*/ 0 h 26"/>
                  <a:gd name="T12" fmla="*/ 0 w 9"/>
                  <a:gd name="T13" fmla="*/ 2 h 26"/>
                  <a:gd name="T14" fmla="*/ 2 w 9"/>
                  <a:gd name="T15" fmla="*/ 17 h 26"/>
                  <a:gd name="T16" fmla="*/ 2 w 9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6">
                    <a:moveTo>
                      <a:pt x="2" y="24"/>
                    </a:moveTo>
                    <a:cubicBezTo>
                      <a:pt x="2" y="25"/>
                      <a:pt x="2" y="25"/>
                      <a:pt x="2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1"/>
                      <a:pt x="8" y="5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7"/>
                      <a:pt x="2" y="12"/>
                      <a:pt x="2" y="17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495">
                <a:extLst>
                  <a:ext uri="{FF2B5EF4-FFF2-40B4-BE49-F238E27FC236}">
                    <a16:creationId xmlns:a16="http://schemas.microsoft.com/office/drawing/2014/main" id="{C92463B4-3F8F-4EAF-96BB-21A427546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5676" y="1920874"/>
                <a:ext cx="25400" cy="55563"/>
              </a:xfrm>
              <a:custGeom>
                <a:avLst/>
                <a:gdLst>
                  <a:gd name="T0" fmla="*/ 12 w 12"/>
                  <a:gd name="T1" fmla="*/ 3 h 26"/>
                  <a:gd name="T2" fmla="*/ 12 w 12"/>
                  <a:gd name="T3" fmla="*/ 0 h 26"/>
                  <a:gd name="T4" fmla="*/ 4 w 12"/>
                  <a:gd name="T5" fmla="*/ 0 h 26"/>
                  <a:gd name="T6" fmla="*/ 4 w 12"/>
                  <a:gd name="T7" fmla="*/ 3 h 26"/>
                  <a:gd name="T8" fmla="*/ 0 w 12"/>
                  <a:gd name="T9" fmla="*/ 23 h 26"/>
                  <a:gd name="T10" fmla="*/ 7 w 12"/>
                  <a:gd name="T11" fmla="*/ 26 h 26"/>
                  <a:gd name="T12" fmla="*/ 12 w 12"/>
                  <a:gd name="T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12" y="3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0"/>
                      <a:pt x="3" y="17"/>
                      <a:pt x="0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0" y="19"/>
                      <a:pt x="12" y="11"/>
                      <a:pt x="1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496">
                <a:extLst>
                  <a:ext uri="{FF2B5EF4-FFF2-40B4-BE49-F238E27FC236}">
                    <a16:creationId xmlns:a16="http://schemas.microsoft.com/office/drawing/2014/main" id="{2FF3795C-0AF3-492E-9444-EC64D1BAD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77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97">
                <a:extLst>
                  <a:ext uri="{FF2B5EF4-FFF2-40B4-BE49-F238E27FC236}">
                    <a16:creationId xmlns:a16="http://schemas.microsoft.com/office/drawing/2014/main" id="{D3559196-0760-4301-BBEF-1F4A712E6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29351" y="390524"/>
                <a:ext cx="55563" cy="25400"/>
              </a:xfrm>
              <a:custGeom>
                <a:avLst/>
                <a:gdLst>
                  <a:gd name="T0" fmla="*/ 22 w 27"/>
                  <a:gd name="T1" fmla="*/ 7 h 12"/>
                  <a:gd name="T2" fmla="*/ 27 w 27"/>
                  <a:gd name="T3" fmla="*/ 7 h 12"/>
                  <a:gd name="T4" fmla="*/ 26 w 27"/>
                  <a:gd name="T5" fmla="*/ 0 h 12"/>
                  <a:gd name="T6" fmla="*/ 22 w 27"/>
                  <a:gd name="T7" fmla="*/ 0 h 12"/>
                  <a:gd name="T8" fmla="*/ 0 w 27"/>
                  <a:gd name="T9" fmla="*/ 5 h 12"/>
                  <a:gd name="T10" fmla="*/ 3 w 27"/>
                  <a:gd name="T11" fmla="*/ 12 h 12"/>
                  <a:gd name="T12" fmla="*/ 22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22" y="7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7" y="2"/>
                      <a:pt x="0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9"/>
                      <a:pt x="15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498">
                <a:extLst>
                  <a:ext uri="{FF2B5EF4-FFF2-40B4-BE49-F238E27FC236}">
                    <a16:creationId xmlns:a16="http://schemas.microsoft.com/office/drawing/2014/main" id="{C0368230-04C7-45D6-BFE3-3BD1C3E8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1401" y="38734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99">
                <a:extLst>
                  <a:ext uri="{FF2B5EF4-FFF2-40B4-BE49-F238E27FC236}">
                    <a16:creationId xmlns:a16="http://schemas.microsoft.com/office/drawing/2014/main" id="{69D3E01E-6417-4F92-8A34-C328B841C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35701" y="947737"/>
                <a:ext cx="53975" cy="31750"/>
              </a:xfrm>
              <a:custGeom>
                <a:avLst/>
                <a:gdLst>
                  <a:gd name="T0" fmla="*/ 26 w 26"/>
                  <a:gd name="T1" fmla="*/ 7 h 15"/>
                  <a:gd name="T2" fmla="*/ 4 w 26"/>
                  <a:gd name="T3" fmla="*/ 0 h 15"/>
                  <a:gd name="T4" fmla="*/ 0 w 26"/>
                  <a:gd name="T5" fmla="*/ 6 h 15"/>
                  <a:gd name="T6" fmla="*/ 26 w 26"/>
                  <a:gd name="T7" fmla="*/ 15 h 15"/>
                  <a:gd name="T8" fmla="*/ 26 w 26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6"/>
                      <a:pt x="10" y="4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1"/>
                      <a:pt x="17" y="14"/>
                      <a:pt x="26" y="15"/>
                    </a:cubicBez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500">
                <a:extLst>
                  <a:ext uri="{FF2B5EF4-FFF2-40B4-BE49-F238E27FC236}">
                    <a16:creationId xmlns:a16="http://schemas.microsoft.com/office/drawing/2014/main" id="{064AE416-AC4C-431F-8DF1-014871C5F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100262"/>
                <a:ext cx="28575" cy="55563"/>
              </a:xfrm>
              <a:custGeom>
                <a:avLst/>
                <a:gdLst>
                  <a:gd name="T0" fmla="*/ 0 w 14"/>
                  <a:gd name="T1" fmla="*/ 26 h 27"/>
                  <a:gd name="T2" fmla="*/ 7 w 14"/>
                  <a:gd name="T3" fmla="*/ 27 h 27"/>
                  <a:gd name="T4" fmla="*/ 14 w 14"/>
                  <a:gd name="T5" fmla="*/ 4 h 27"/>
                  <a:gd name="T6" fmla="*/ 7 w 14"/>
                  <a:gd name="T7" fmla="*/ 0 h 27"/>
                  <a:gd name="T8" fmla="*/ 0 w 14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26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19"/>
                      <a:pt x="10" y="11"/>
                      <a:pt x="14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8"/>
                      <a:pt x="0" y="17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501">
                <a:extLst>
                  <a:ext uri="{FF2B5EF4-FFF2-40B4-BE49-F238E27FC236}">
                    <a16:creationId xmlns:a16="http://schemas.microsoft.com/office/drawing/2014/main" id="{E9ADA0FD-C073-43C3-8522-E0105A1D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385762"/>
                <a:ext cx="53975" cy="17463"/>
              </a:xfrm>
              <a:custGeom>
                <a:avLst/>
                <a:gdLst>
                  <a:gd name="T0" fmla="*/ 34 w 34"/>
                  <a:gd name="T1" fmla="*/ 11 h 11"/>
                  <a:gd name="T2" fmla="*/ 34 w 34"/>
                  <a:gd name="T3" fmla="*/ 0 h 11"/>
                  <a:gd name="T4" fmla="*/ 0 w 34"/>
                  <a:gd name="T5" fmla="*/ 1 h 11"/>
                  <a:gd name="T6" fmla="*/ 0 w 34"/>
                  <a:gd name="T7" fmla="*/ 11 h 11"/>
                  <a:gd name="T8" fmla="*/ 34 w 3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34" y="11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502">
                <a:extLst>
                  <a:ext uri="{FF2B5EF4-FFF2-40B4-BE49-F238E27FC236}">
                    <a16:creationId xmlns:a16="http://schemas.microsoft.com/office/drawing/2014/main" id="{DDCB29E4-5520-4B16-AC00-86688806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8213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503">
                <a:extLst>
                  <a:ext uri="{FF2B5EF4-FFF2-40B4-BE49-F238E27FC236}">
                    <a16:creationId xmlns:a16="http://schemas.microsoft.com/office/drawing/2014/main" id="{2F294A72-2951-4CE4-9CFF-839933485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643187"/>
                <a:ext cx="28575" cy="55563"/>
              </a:xfrm>
              <a:custGeom>
                <a:avLst/>
                <a:gdLst>
                  <a:gd name="T0" fmla="*/ 0 w 14"/>
                  <a:gd name="T1" fmla="*/ 0 h 27"/>
                  <a:gd name="T2" fmla="*/ 8 w 14"/>
                  <a:gd name="T3" fmla="*/ 27 h 27"/>
                  <a:gd name="T4" fmla="*/ 14 w 14"/>
                  <a:gd name="T5" fmla="*/ 23 h 27"/>
                  <a:gd name="T6" fmla="*/ 7 w 14"/>
                  <a:gd name="T7" fmla="*/ 0 h 27"/>
                  <a:gd name="T8" fmla="*/ 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0" y="10"/>
                      <a:pt x="3" y="19"/>
                      <a:pt x="8" y="27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0" y="16"/>
                      <a:pt x="8" y="8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504">
                <a:extLst>
                  <a:ext uri="{FF2B5EF4-FFF2-40B4-BE49-F238E27FC236}">
                    <a16:creationId xmlns:a16="http://schemas.microsoft.com/office/drawing/2014/main" id="{DC5C4FCD-8B6C-4F59-9489-1B4022CB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433387"/>
                <a:ext cx="34925" cy="55563"/>
              </a:xfrm>
              <a:custGeom>
                <a:avLst/>
                <a:gdLst>
                  <a:gd name="T0" fmla="*/ 17 w 17"/>
                  <a:gd name="T1" fmla="*/ 5 h 26"/>
                  <a:gd name="T2" fmla="*/ 12 w 17"/>
                  <a:gd name="T3" fmla="*/ 0 h 26"/>
                  <a:gd name="T4" fmla="*/ 0 w 17"/>
                  <a:gd name="T5" fmla="*/ 24 h 26"/>
                  <a:gd name="T6" fmla="*/ 7 w 17"/>
                  <a:gd name="T7" fmla="*/ 26 h 26"/>
                  <a:gd name="T8" fmla="*/ 17 w 17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7" y="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7"/>
                      <a:pt x="2" y="16"/>
                      <a:pt x="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18"/>
                      <a:pt x="12" y="11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505">
                <a:extLst>
                  <a:ext uri="{FF2B5EF4-FFF2-40B4-BE49-F238E27FC236}">
                    <a16:creationId xmlns:a16="http://schemas.microsoft.com/office/drawing/2014/main" id="{DE329B72-52CB-4C37-9123-29BFFD12D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30913" y="2036762"/>
                <a:ext cx="55563" cy="33338"/>
              </a:xfrm>
              <a:custGeom>
                <a:avLst/>
                <a:gdLst>
                  <a:gd name="T0" fmla="*/ 26 w 26"/>
                  <a:gd name="T1" fmla="*/ 8 h 16"/>
                  <a:gd name="T2" fmla="*/ 25 w 26"/>
                  <a:gd name="T3" fmla="*/ 0 h 16"/>
                  <a:gd name="T4" fmla="*/ 0 w 26"/>
                  <a:gd name="T5" fmla="*/ 10 h 16"/>
                  <a:gd name="T6" fmla="*/ 4 w 26"/>
                  <a:gd name="T7" fmla="*/ 16 h 16"/>
                  <a:gd name="T8" fmla="*/ 26 w 2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8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6" y="2"/>
                      <a:pt x="7" y="5"/>
                      <a:pt x="0" y="1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12"/>
                      <a:pt x="18" y="9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506">
                <a:extLst>
                  <a:ext uri="{FF2B5EF4-FFF2-40B4-BE49-F238E27FC236}">
                    <a16:creationId xmlns:a16="http://schemas.microsoft.com/office/drawing/2014/main" id="{4C8AD1A9-58EC-4705-B631-2A0A47B7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5551" y="541337"/>
                <a:ext cx="17463" cy="53975"/>
              </a:xfrm>
              <a:custGeom>
                <a:avLst/>
                <a:gdLst>
                  <a:gd name="T0" fmla="*/ 11 w 11"/>
                  <a:gd name="T1" fmla="*/ 34 h 34"/>
                  <a:gd name="T2" fmla="*/ 11 w 11"/>
                  <a:gd name="T3" fmla="*/ 0 h 34"/>
                  <a:gd name="T4" fmla="*/ 0 w 11"/>
                  <a:gd name="T5" fmla="*/ 0 h 34"/>
                  <a:gd name="T6" fmla="*/ 1 w 11"/>
                  <a:gd name="T7" fmla="*/ 34 h 34"/>
                  <a:gd name="T8" fmla="*/ 11 w 1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11" y="3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507">
                <a:extLst>
                  <a:ext uri="{FF2B5EF4-FFF2-40B4-BE49-F238E27FC236}">
                    <a16:creationId xmlns:a16="http://schemas.microsoft.com/office/drawing/2014/main" id="{CC5C78AC-9142-422B-B14C-7716BF9D5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213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508">
                <a:extLst>
                  <a:ext uri="{FF2B5EF4-FFF2-40B4-BE49-F238E27FC236}">
                    <a16:creationId xmlns:a16="http://schemas.microsoft.com/office/drawing/2014/main" id="{058FED62-12B9-4865-AB4F-F2D4F921B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4601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509">
                <a:extLst>
                  <a:ext uri="{FF2B5EF4-FFF2-40B4-BE49-F238E27FC236}">
                    <a16:creationId xmlns:a16="http://schemas.microsoft.com/office/drawing/2014/main" id="{0505ABA1-1F45-4BCD-8A36-853B522F8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800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Rectangle 510">
                <a:extLst>
                  <a:ext uri="{FF2B5EF4-FFF2-40B4-BE49-F238E27FC236}">
                    <a16:creationId xmlns:a16="http://schemas.microsoft.com/office/drawing/2014/main" id="{D998B9F3-083A-44AE-B6E6-89EBD5666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673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511">
                <a:extLst>
                  <a:ext uri="{FF2B5EF4-FFF2-40B4-BE49-F238E27FC236}">
                    <a16:creationId xmlns:a16="http://schemas.microsoft.com/office/drawing/2014/main" id="{DA663394-5EE9-4387-8A71-77A96C1B6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72088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512">
                <a:extLst>
                  <a:ext uri="{FF2B5EF4-FFF2-40B4-BE49-F238E27FC236}">
                    <a16:creationId xmlns:a16="http://schemas.microsoft.com/office/drawing/2014/main" id="{56C07AA0-739A-4B81-8EF9-81BA3763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768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513">
                <a:extLst>
                  <a:ext uri="{FF2B5EF4-FFF2-40B4-BE49-F238E27FC236}">
                    <a16:creationId xmlns:a16="http://schemas.microsoft.com/office/drawing/2014/main" id="{48C2AE59-2F5D-44EB-A4C8-623F0B157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514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514">
                <a:extLst>
                  <a:ext uri="{FF2B5EF4-FFF2-40B4-BE49-F238E27FC236}">
                    <a16:creationId xmlns:a16="http://schemas.microsoft.com/office/drawing/2014/main" id="{53B9830E-0AAB-4EBA-AF39-996B0F62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95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515">
                <a:extLst>
                  <a:ext uri="{FF2B5EF4-FFF2-40B4-BE49-F238E27FC236}">
                    <a16:creationId xmlns:a16="http://schemas.microsoft.com/office/drawing/2014/main" id="{7EF6BEEE-1396-4BC1-A04E-3463B3B90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59388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tangle 516">
                <a:extLst>
                  <a:ext uri="{FF2B5EF4-FFF2-40B4-BE49-F238E27FC236}">
                    <a16:creationId xmlns:a16="http://schemas.microsoft.com/office/drawing/2014/main" id="{3FB2F230-75AB-4188-B423-9476A542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2551" y="2036762"/>
                <a:ext cx="52388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517">
                <a:extLst>
                  <a:ext uri="{FF2B5EF4-FFF2-40B4-BE49-F238E27FC236}">
                    <a16:creationId xmlns:a16="http://schemas.microsoft.com/office/drawing/2014/main" id="{26B0AFBE-180A-4F5C-8FEE-3CF3E2074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5963" y="384174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518">
                <a:extLst>
                  <a:ext uri="{FF2B5EF4-FFF2-40B4-BE49-F238E27FC236}">
                    <a16:creationId xmlns:a16="http://schemas.microsoft.com/office/drawing/2014/main" id="{68F4EEDE-D288-40EF-A618-6CE4CC066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 519">
                <a:extLst>
                  <a:ext uri="{FF2B5EF4-FFF2-40B4-BE49-F238E27FC236}">
                    <a16:creationId xmlns:a16="http://schemas.microsoft.com/office/drawing/2014/main" id="{19B7AF05-5DCF-4970-B07D-DB2690FE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ctangle 520">
                <a:extLst>
                  <a:ext uri="{FF2B5EF4-FFF2-40B4-BE49-F238E27FC236}">
                    <a16:creationId xmlns:a16="http://schemas.microsoft.com/office/drawing/2014/main" id="{6EA2598D-0A49-4FDE-9343-4F0EDAF93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5013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521">
                <a:extLst>
                  <a:ext uri="{FF2B5EF4-FFF2-40B4-BE49-F238E27FC236}">
                    <a16:creationId xmlns:a16="http://schemas.microsoft.com/office/drawing/2014/main" id="{F1470077-C121-45A9-B2BD-FAD314B4F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0263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522">
                <a:extLst>
                  <a:ext uri="{FF2B5EF4-FFF2-40B4-BE49-F238E27FC236}">
                    <a16:creationId xmlns:a16="http://schemas.microsoft.com/office/drawing/2014/main" id="{CE7A7BE2-7ECE-4052-961B-30C97823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523">
                <a:extLst>
                  <a:ext uri="{FF2B5EF4-FFF2-40B4-BE49-F238E27FC236}">
                    <a16:creationId xmlns:a16="http://schemas.microsoft.com/office/drawing/2014/main" id="{434CDA5F-890F-4E56-BF60-48A36B36A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02326" y="384174"/>
                <a:ext cx="53975" cy="15875"/>
              </a:xfrm>
              <a:custGeom>
                <a:avLst/>
                <a:gdLst>
                  <a:gd name="T0" fmla="*/ 34 w 34"/>
                  <a:gd name="T1" fmla="*/ 10 h 10"/>
                  <a:gd name="T2" fmla="*/ 34 w 34"/>
                  <a:gd name="T3" fmla="*/ 0 h 10"/>
                  <a:gd name="T4" fmla="*/ 0 w 34"/>
                  <a:gd name="T5" fmla="*/ 1 h 10"/>
                  <a:gd name="T6" fmla="*/ 0 w 34"/>
                  <a:gd name="T7" fmla="*/ 10 h 10"/>
                  <a:gd name="T8" fmla="*/ 34 w 3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524">
                <a:extLst>
                  <a:ext uri="{FF2B5EF4-FFF2-40B4-BE49-F238E27FC236}">
                    <a16:creationId xmlns:a16="http://schemas.microsoft.com/office/drawing/2014/main" id="{F23FCA83-14AC-4E7F-AC29-D95EEDC20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54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525">
                <a:extLst>
                  <a:ext uri="{FF2B5EF4-FFF2-40B4-BE49-F238E27FC236}">
                    <a16:creationId xmlns:a16="http://schemas.microsoft.com/office/drawing/2014/main" id="{910DA649-53D6-4019-804C-D42BD331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59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526">
                <a:extLst>
                  <a:ext uri="{FF2B5EF4-FFF2-40B4-BE49-F238E27FC236}">
                    <a16:creationId xmlns:a16="http://schemas.microsoft.com/office/drawing/2014/main" id="{683FE299-ED83-4D97-88D8-28B28A2CE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927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527">
                <a:extLst>
                  <a:ext uri="{FF2B5EF4-FFF2-40B4-BE49-F238E27FC236}">
                    <a16:creationId xmlns:a16="http://schemas.microsoft.com/office/drawing/2014/main" id="{140C80B2-E4ED-43FB-860E-04F1E2A1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99126" y="315912"/>
                <a:ext cx="134938" cy="147638"/>
              </a:xfrm>
              <a:custGeom>
                <a:avLst/>
                <a:gdLst>
                  <a:gd name="T0" fmla="*/ 64 w 64"/>
                  <a:gd name="T1" fmla="*/ 34 h 70"/>
                  <a:gd name="T2" fmla="*/ 0 w 64"/>
                  <a:gd name="T3" fmla="*/ 0 h 70"/>
                  <a:gd name="T4" fmla="*/ 13 w 64"/>
                  <a:gd name="T5" fmla="*/ 35 h 70"/>
                  <a:gd name="T6" fmla="*/ 1 w 64"/>
                  <a:gd name="T7" fmla="*/ 70 h 70"/>
                  <a:gd name="T8" fmla="*/ 64 w 64"/>
                  <a:gd name="T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0">
                    <a:moveTo>
                      <a:pt x="64" y="34"/>
                    </a:moveTo>
                    <a:cubicBezTo>
                      <a:pt x="43" y="27"/>
                      <a:pt x="16" y="14"/>
                      <a:pt x="0" y="0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7" y="56"/>
                      <a:pt x="43" y="42"/>
                      <a:pt x="64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528">
                <a:extLst>
                  <a:ext uri="{FF2B5EF4-FFF2-40B4-BE49-F238E27FC236}">
                    <a16:creationId xmlns:a16="http://schemas.microsoft.com/office/drawing/2014/main" id="{5CE514FE-0723-48BC-8749-306762700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51" y="2520949"/>
                <a:ext cx="1793875" cy="77788"/>
              </a:xfrm>
              <a:custGeom>
                <a:avLst/>
                <a:gdLst>
                  <a:gd name="T0" fmla="*/ 2 w 855"/>
                  <a:gd name="T1" fmla="*/ 0 h 37"/>
                  <a:gd name="T2" fmla="*/ 0 w 855"/>
                  <a:gd name="T3" fmla="*/ 8 h 37"/>
                  <a:gd name="T4" fmla="*/ 29 w 855"/>
                  <a:gd name="T5" fmla="*/ 37 h 37"/>
                  <a:gd name="T6" fmla="*/ 826 w 855"/>
                  <a:gd name="T7" fmla="*/ 37 h 37"/>
                  <a:gd name="T8" fmla="*/ 855 w 855"/>
                  <a:gd name="T9" fmla="*/ 8 h 37"/>
                  <a:gd name="T10" fmla="*/ 854 w 855"/>
                  <a:gd name="T11" fmla="*/ 0 h 37"/>
                  <a:gd name="T12" fmla="*/ 2 w 85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24"/>
                      <a:pt x="13" y="37"/>
                      <a:pt x="29" y="37"/>
                    </a:cubicBezTo>
                    <a:cubicBezTo>
                      <a:pt x="826" y="37"/>
                      <a:pt x="826" y="37"/>
                      <a:pt x="826" y="37"/>
                    </a:cubicBezTo>
                    <a:cubicBezTo>
                      <a:pt x="842" y="37"/>
                      <a:pt x="855" y="24"/>
                      <a:pt x="855" y="8"/>
                    </a:cubicBezTo>
                    <a:cubicBezTo>
                      <a:pt x="855" y="5"/>
                      <a:pt x="854" y="3"/>
                      <a:pt x="85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29">
                <a:extLst>
                  <a:ext uri="{FF2B5EF4-FFF2-40B4-BE49-F238E27FC236}">
                    <a16:creationId xmlns:a16="http://schemas.microsoft.com/office/drawing/2014/main" id="{D7AEB7DC-2854-4898-9133-E762F160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54901" y="2552699"/>
                <a:ext cx="411163" cy="14288"/>
              </a:xfrm>
              <a:custGeom>
                <a:avLst/>
                <a:gdLst>
                  <a:gd name="T0" fmla="*/ 196 w 196"/>
                  <a:gd name="T1" fmla="*/ 4 h 7"/>
                  <a:gd name="T2" fmla="*/ 192 w 196"/>
                  <a:gd name="T3" fmla="*/ 7 h 7"/>
                  <a:gd name="T4" fmla="*/ 4 w 196"/>
                  <a:gd name="T5" fmla="*/ 7 h 7"/>
                  <a:gd name="T6" fmla="*/ 0 w 196"/>
                  <a:gd name="T7" fmla="*/ 4 h 7"/>
                  <a:gd name="T8" fmla="*/ 4 w 196"/>
                  <a:gd name="T9" fmla="*/ 0 h 7"/>
                  <a:gd name="T10" fmla="*/ 192 w 196"/>
                  <a:gd name="T11" fmla="*/ 0 h 7"/>
                  <a:gd name="T12" fmla="*/ 196 w 19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7">
                    <a:moveTo>
                      <a:pt x="196" y="4"/>
                    </a:moveTo>
                    <a:cubicBezTo>
                      <a:pt x="196" y="6"/>
                      <a:pt x="194" y="7"/>
                      <a:pt x="19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4" y="0"/>
                      <a:pt x="196" y="2"/>
                      <a:pt x="196" y="4"/>
                    </a:cubicBez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530">
                <a:extLst>
                  <a:ext uri="{FF2B5EF4-FFF2-40B4-BE49-F238E27FC236}">
                    <a16:creationId xmlns:a16="http://schemas.microsoft.com/office/drawing/2014/main" id="{4CFC025D-BF62-40F8-BCDB-9C0E2F5E9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2113" y="1641474"/>
                <a:ext cx="1498600" cy="881063"/>
              </a:xfrm>
              <a:custGeom>
                <a:avLst/>
                <a:gdLst>
                  <a:gd name="T0" fmla="*/ 33 w 715"/>
                  <a:gd name="T1" fmla="*/ 0 h 420"/>
                  <a:gd name="T2" fmla="*/ 682 w 715"/>
                  <a:gd name="T3" fmla="*/ 0 h 420"/>
                  <a:gd name="T4" fmla="*/ 715 w 715"/>
                  <a:gd name="T5" fmla="*/ 34 h 420"/>
                  <a:gd name="T6" fmla="*/ 715 w 715"/>
                  <a:gd name="T7" fmla="*/ 386 h 420"/>
                  <a:gd name="T8" fmla="*/ 682 w 715"/>
                  <a:gd name="T9" fmla="*/ 420 h 420"/>
                  <a:gd name="T10" fmla="*/ 33 w 715"/>
                  <a:gd name="T11" fmla="*/ 420 h 420"/>
                  <a:gd name="T12" fmla="*/ 0 w 715"/>
                  <a:gd name="T13" fmla="*/ 386 h 420"/>
                  <a:gd name="T14" fmla="*/ 0 w 715"/>
                  <a:gd name="T15" fmla="*/ 34 h 420"/>
                  <a:gd name="T16" fmla="*/ 33 w 715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5" h="420">
                    <a:moveTo>
                      <a:pt x="33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700" y="0"/>
                      <a:pt x="715" y="15"/>
                      <a:pt x="715" y="34"/>
                    </a:cubicBezTo>
                    <a:cubicBezTo>
                      <a:pt x="715" y="386"/>
                      <a:pt x="715" y="386"/>
                      <a:pt x="715" y="386"/>
                    </a:cubicBezTo>
                    <a:cubicBezTo>
                      <a:pt x="715" y="405"/>
                      <a:pt x="700" y="420"/>
                      <a:pt x="682" y="420"/>
                    </a:cubicBezTo>
                    <a:cubicBezTo>
                      <a:pt x="33" y="420"/>
                      <a:pt x="33" y="420"/>
                      <a:pt x="33" y="420"/>
                    </a:cubicBezTo>
                    <a:cubicBezTo>
                      <a:pt x="15" y="420"/>
                      <a:pt x="0" y="405"/>
                      <a:pt x="0" y="38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531">
                <a:extLst>
                  <a:ext uri="{FF2B5EF4-FFF2-40B4-BE49-F238E27FC236}">
                    <a16:creationId xmlns:a16="http://schemas.microsoft.com/office/drawing/2014/main" id="{D261F9B8-80FA-4CCE-B1D7-0D5B9E322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012113" y="1641474"/>
                <a:ext cx="1498600" cy="885825"/>
              </a:xfrm>
              <a:custGeom>
                <a:avLst/>
                <a:gdLst>
                  <a:gd name="T0" fmla="*/ 682 w 715"/>
                  <a:gd name="T1" fmla="*/ 0 h 422"/>
                  <a:gd name="T2" fmla="*/ 33 w 715"/>
                  <a:gd name="T3" fmla="*/ 0 h 422"/>
                  <a:gd name="T4" fmla="*/ 0 w 715"/>
                  <a:gd name="T5" fmla="*/ 34 h 422"/>
                  <a:gd name="T6" fmla="*/ 0 w 715"/>
                  <a:gd name="T7" fmla="*/ 389 h 422"/>
                  <a:gd name="T8" fmla="*/ 33 w 715"/>
                  <a:gd name="T9" fmla="*/ 422 h 422"/>
                  <a:gd name="T10" fmla="*/ 682 w 715"/>
                  <a:gd name="T11" fmla="*/ 422 h 422"/>
                  <a:gd name="T12" fmla="*/ 715 w 715"/>
                  <a:gd name="T13" fmla="*/ 389 h 422"/>
                  <a:gd name="T14" fmla="*/ 715 w 715"/>
                  <a:gd name="T15" fmla="*/ 34 h 422"/>
                  <a:gd name="T16" fmla="*/ 682 w 715"/>
                  <a:gd name="T17" fmla="*/ 0 h 422"/>
                  <a:gd name="T18" fmla="*/ 684 w 715"/>
                  <a:gd name="T19" fmla="*/ 389 h 422"/>
                  <a:gd name="T20" fmla="*/ 682 w 715"/>
                  <a:gd name="T21" fmla="*/ 391 h 422"/>
                  <a:gd name="T22" fmla="*/ 33 w 715"/>
                  <a:gd name="T23" fmla="*/ 391 h 422"/>
                  <a:gd name="T24" fmla="*/ 31 w 715"/>
                  <a:gd name="T25" fmla="*/ 389 h 422"/>
                  <a:gd name="T26" fmla="*/ 31 w 715"/>
                  <a:gd name="T27" fmla="*/ 34 h 422"/>
                  <a:gd name="T28" fmla="*/ 33 w 715"/>
                  <a:gd name="T29" fmla="*/ 31 h 422"/>
                  <a:gd name="T30" fmla="*/ 682 w 715"/>
                  <a:gd name="T31" fmla="*/ 31 h 422"/>
                  <a:gd name="T32" fmla="*/ 684 w 715"/>
                  <a:gd name="T33" fmla="*/ 34 h 422"/>
                  <a:gd name="T34" fmla="*/ 684 w 715"/>
                  <a:gd name="T35" fmla="*/ 3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5" h="422">
                    <a:moveTo>
                      <a:pt x="68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407"/>
                      <a:pt x="15" y="422"/>
                      <a:pt x="33" y="422"/>
                    </a:cubicBezTo>
                    <a:cubicBezTo>
                      <a:pt x="682" y="422"/>
                      <a:pt x="682" y="422"/>
                      <a:pt x="682" y="422"/>
                    </a:cubicBezTo>
                    <a:cubicBezTo>
                      <a:pt x="700" y="422"/>
                      <a:pt x="715" y="407"/>
                      <a:pt x="715" y="389"/>
                    </a:cubicBezTo>
                    <a:cubicBezTo>
                      <a:pt x="715" y="34"/>
                      <a:pt x="715" y="34"/>
                      <a:pt x="715" y="34"/>
                    </a:cubicBezTo>
                    <a:cubicBezTo>
                      <a:pt x="715" y="15"/>
                      <a:pt x="700" y="0"/>
                      <a:pt x="682" y="0"/>
                    </a:cubicBezTo>
                    <a:close/>
                    <a:moveTo>
                      <a:pt x="684" y="389"/>
                    </a:moveTo>
                    <a:cubicBezTo>
                      <a:pt x="684" y="390"/>
                      <a:pt x="683" y="391"/>
                      <a:pt x="682" y="391"/>
                    </a:cubicBezTo>
                    <a:cubicBezTo>
                      <a:pt x="33" y="391"/>
                      <a:pt x="33" y="391"/>
                      <a:pt x="33" y="391"/>
                    </a:cubicBezTo>
                    <a:cubicBezTo>
                      <a:pt x="32" y="391"/>
                      <a:pt x="31" y="390"/>
                      <a:pt x="31" y="38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2"/>
                      <a:pt x="32" y="31"/>
                      <a:pt x="33" y="31"/>
                    </a:cubicBezTo>
                    <a:cubicBezTo>
                      <a:pt x="682" y="31"/>
                      <a:pt x="682" y="31"/>
                      <a:pt x="682" y="31"/>
                    </a:cubicBezTo>
                    <a:cubicBezTo>
                      <a:pt x="683" y="31"/>
                      <a:pt x="684" y="32"/>
                      <a:pt x="684" y="34"/>
                    </a:cubicBezTo>
                    <a:lnTo>
                      <a:pt x="684" y="389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ctangle 532">
                <a:extLst>
                  <a:ext uri="{FF2B5EF4-FFF2-40B4-BE49-F238E27FC236}">
                    <a16:creationId xmlns:a16="http://schemas.microsoft.com/office/drawing/2014/main" id="{A3230779-9AC7-4C4F-8F62-0A91397C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882774"/>
                <a:ext cx="544513" cy="18256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533">
                <a:extLst>
                  <a:ext uri="{FF2B5EF4-FFF2-40B4-BE49-F238E27FC236}">
                    <a16:creationId xmlns:a16="http://schemas.microsoft.com/office/drawing/2014/main" id="{49135DDB-E928-48A5-A010-03C65E2D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ectangle 534">
                <a:extLst>
                  <a:ext uri="{FF2B5EF4-FFF2-40B4-BE49-F238E27FC236}">
                    <a16:creationId xmlns:a16="http://schemas.microsoft.com/office/drawing/2014/main" id="{162628F5-3AD8-4F40-9779-8B658E2A2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1747837"/>
                <a:ext cx="300038" cy="674688"/>
              </a:xfrm>
              <a:prstGeom prst="rect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ectangle 535">
                <a:extLst>
                  <a:ext uri="{FF2B5EF4-FFF2-40B4-BE49-F238E27FC236}">
                    <a16:creationId xmlns:a16="http://schemas.microsoft.com/office/drawing/2014/main" id="{46D892B1-917B-4F24-BFFC-88C18EA9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7101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ectangle 536">
                <a:extLst>
                  <a:ext uri="{FF2B5EF4-FFF2-40B4-BE49-F238E27FC236}">
                    <a16:creationId xmlns:a16="http://schemas.microsoft.com/office/drawing/2014/main" id="{31BFB58A-7DC7-4BD9-8DD0-0B1E41835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747837"/>
                <a:ext cx="368300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ectangle 537">
                <a:extLst>
                  <a:ext uri="{FF2B5EF4-FFF2-40B4-BE49-F238E27FC236}">
                    <a16:creationId xmlns:a16="http://schemas.microsoft.com/office/drawing/2014/main" id="{3F8EF139-247E-4561-83A9-0A434D82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2095499"/>
                <a:ext cx="544513" cy="18415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ectangle 538">
                <a:extLst>
                  <a:ext uri="{FF2B5EF4-FFF2-40B4-BE49-F238E27FC236}">
                    <a16:creationId xmlns:a16="http://schemas.microsoft.com/office/drawing/2014/main" id="{89F39FA6-4323-4556-AB2C-742CE1E5C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66026" y="2309812"/>
                <a:ext cx="950913" cy="11271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539">
                <a:extLst>
                  <a:ext uri="{FF2B5EF4-FFF2-40B4-BE49-F238E27FC236}">
                    <a16:creationId xmlns:a16="http://schemas.microsoft.com/office/drawing/2014/main" id="{C5E65ED4-7874-4034-911F-0919287C7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873249"/>
                <a:ext cx="368300" cy="40640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540">
                <a:extLst>
                  <a:ext uri="{FF2B5EF4-FFF2-40B4-BE49-F238E27FC236}">
                    <a16:creationId xmlns:a16="http://schemas.microsoft.com/office/drawing/2014/main" id="{05970434-889F-4CD4-8876-72343320D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6763" y="253999"/>
                <a:ext cx="484188" cy="452438"/>
              </a:xfrm>
              <a:custGeom>
                <a:avLst/>
                <a:gdLst>
                  <a:gd name="T0" fmla="*/ 136 w 305"/>
                  <a:gd name="T1" fmla="*/ 4 h 285"/>
                  <a:gd name="T2" fmla="*/ 103 w 305"/>
                  <a:gd name="T3" fmla="*/ 66 h 285"/>
                  <a:gd name="T4" fmla="*/ 34 w 305"/>
                  <a:gd name="T5" fmla="*/ 70 h 285"/>
                  <a:gd name="T6" fmla="*/ 0 w 305"/>
                  <a:gd name="T7" fmla="*/ 128 h 285"/>
                  <a:gd name="T8" fmla="*/ 100 w 305"/>
                  <a:gd name="T9" fmla="*/ 285 h 285"/>
                  <a:gd name="T10" fmla="*/ 136 w 305"/>
                  <a:gd name="T11" fmla="*/ 228 h 285"/>
                  <a:gd name="T12" fmla="*/ 203 w 305"/>
                  <a:gd name="T13" fmla="*/ 220 h 285"/>
                  <a:gd name="T14" fmla="*/ 238 w 305"/>
                  <a:gd name="T15" fmla="*/ 162 h 285"/>
                  <a:gd name="T16" fmla="*/ 305 w 305"/>
                  <a:gd name="T17" fmla="*/ 154 h 285"/>
                  <a:gd name="T18" fmla="*/ 206 w 305"/>
                  <a:gd name="T19" fmla="*/ 0 h 285"/>
                  <a:gd name="T20" fmla="*/ 136 w 305"/>
                  <a:gd name="T21" fmla="*/ 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285">
                    <a:moveTo>
                      <a:pt x="136" y="4"/>
                    </a:moveTo>
                    <a:lnTo>
                      <a:pt x="103" y="66"/>
                    </a:lnTo>
                    <a:lnTo>
                      <a:pt x="34" y="70"/>
                    </a:lnTo>
                    <a:lnTo>
                      <a:pt x="0" y="128"/>
                    </a:lnTo>
                    <a:lnTo>
                      <a:pt x="100" y="285"/>
                    </a:lnTo>
                    <a:lnTo>
                      <a:pt x="136" y="228"/>
                    </a:lnTo>
                    <a:lnTo>
                      <a:pt x="203" y="220"/>
                    </a:lnTo>
                    <a:lnTo>
                      <a:pt x="238" y="162"/>
                    </a:lnTo>
                    <a:lnTo>
                      <a:pt x="305" y="154"/>
                    </a:lnTo>
                    <a:lnTo>
                      <a:pt x="206" y="0"/>
                    </a:lnTo>
                    <a:lnTo>
                      <a:pt x="13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541">
                <a:extLst>
                  <a:ext uri="{FF2B5EF4-FFF2-40B4-BE49-F238E27FC236}">
                    <a16:creationId xmlns:a16="http://schemas.microsoft.com/office/drawing/2014/main" id="{3BCC14C2-3679-4889-89F0-0B1DA3CF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62788" y="358774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69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6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542">
                <a:extLst>
                  <a:ext uri="{FF2B5EF4-FFF2-40B4-BE49-F238E27FC236}">
                    <a16:creationId xmlns:a16="http://schemas.microsoft.com/office/drawing/2014/main" id="{B3224870-D582-46E7-A477-A81EF0EE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00863" y="253999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70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7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543">
                <a:extLst>
                  <a:ext uri="{FF2B5EF4-FFF2-40B4-BE49-F238E27FC236}">
                    <a16:creationId xmlns:a16="http://schemas.microsoft.com/office/drawing/2014/main" id="{DED48DFC-EB7F-47EB-861B-EAA6933B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6" y="869949"/>
                <a:ext cx="852488" cy="725488"/>
              </a:xfrm>
              <a:custGeom>
                <a:avLst/>
                <a:gdLst>
                  <a:gd name="T0" fmla="*/ 537 w 537"/>
                  <a:gd name="T1" fmla="*/ 337 h 457"/>
                  <a:gd name="T2" fmla="*/ 89 w 537"/>
                  <a:gd name="T3" fmla="*/ 457 h 457"/>
                  <a:gd name="T4" fmla="*/ 0 w 537"/>
                  <a:gd name="T5" fmla="*/ 120 h 457"/>
                  <a:gd name="T6" fmla="*/ 226 w 537"/>
                  <a:gd name="T7" fmla="*/ 60 h 457"/>
                  <a:gd name="T8" fmla="*/ 447 w 537"/>
                  <a:gd name="T9" fmla="*/ 0 h 457"/>
                  <a:gd name="T10" fmla="*/ 537 w 537"/>
                  <a:gd name="T11" fmla="*/ 33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457">
                    <a:moveTo>
                      <a:pt x="537" y="337"/>
                    </a:moveTo>
                    <a:lnTo>
                      <a:pt x="89" y="457"/>
                    </a:lnTo>
                    <a:lnTo>
                      <a:pt x="0" y="120"/>
                    </a:lnTo>
                    <a:lnTo>
                      <a:pt x="226" y="60"/>
                    </a:lnTo>
                    <a:lnTo>
                      <a:pt x="447" y="0"/>
                    </a:lnTo>
                    <a:lnTo>
                      <a:pt x="537" y="337"/>
                    </a:lnTo>
                    <a:close/>
                  </a:path>
                </a:pathLst>
              </a:cu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544">
                <a:extLst>
                  <a:ext uri="{FF2B5EF4-FFF2-40B4-BE49-F238E27FC236}">
                    <a16:creationId xmlns:a16="http://schemas.microsoft.com/office/drawing/2014/main" id="{7CFCBD63-4CB3-4CEE-B469-A12DDD0D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347787"/>
                <a:ext cx="687388" cy="227013"/>
              </a:xfrm>
              <a:custGeom>
                <a:avLst/>
                <a:gdLst>
                  <a:gd name="T0" fmla="*/ 433 w 433"/>
                  <a:gd name="T1" fmla="*/ 30 h 143"/>
                  <a:gd name="T2" fmla="*/ 8 w 433"/>
                  <a:gd name="T3" fmla="*/ 143 h 143"/>
                  <a:gd name="T4" fmla="*/ 0 w 433"/>
                  <a:gd name="T5" fmla="*/ 114 h 143"/>
                  <a:gd name="T6" fmla="*/ 425 w 433"/>
                  <a:gd name="T7" fmla="*/ 0 h 143"/>
                  <a:gd name="T8" fmla="*/ 433 w 433"/>
                  <a:gd name="T9" fmla="*/ 3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43">
                    <a:moveTo>
                      <a:pt x="433" y="30"/>
                    </a:moveTo>
                    <a:lnTo>
                      <a:pt x="8" y="143"/>
                    </a:lnTo>
                    <a:lnTo>
                      <a:pt x="0" y="114"/>
                    </a:lnTo>
                    <a:lnTo>
                      <a:pt x="425" y="0"/>
                    </a:lnTo>
                    <a:lnTo>
                      <a:pt x="433" y="30"/>
                    </a:lnTo>
                    <a:close/>
                  </a:path>
                </a:pathLst>
              </a:custGeom>
              <a:solidFill>
                <a:srgbClr val="D3D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545">
                <a:extLst>
                  <a:ext uri="{FF2B5EF4-FFF2-40B4-BE49-F238E27FC236}">
                    <a16:creationId xmlns:a16="http://schemas.microsoft.com/office/drawing/2014/main" id="{AB4917D8-313C-4FB0-9208-B9325C256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46951" y="857249"/>
                <a:ext cx="460375" cy="606425"/>
              </a:xfrm>
              <a:custGeom>
                <a:avLst/>
                <a:gdLst>
                  <a:gd name="T0" fmla="*/ 22 w 220"/>
                  <a:gd name="T1" fmla="*/ 36 h 289"/>
                  <a:gd name="T2" fmla="*/ 0 w 220"/>
                  <a:gd name="T3" fmla="*/ 58 h 289"/>
                  <a:gd name="T4" fmla="*/ 57 w 220"/>
                  <a:gd name="T5" fmla="*/ 273 h 289"/>
                  <a:gd name="T6" fmla="*/ 58 w 220"/>
                  <a:gd name="T7" fmla="*/ 277 h 289"/>
                  <a:gd name="T8" fmla="*/ 62 w 220"/>
                  <a:gd name="T9" fmla="*/ 289 h 289"/>
                  <a:gd name="T10" fmla="*/ 75 w 220"/>
                  <a:gd name="T11" fmla="*/ 273 h 289"/>
                  <a:gd name="T12" fmla="*/ 220 w 220"/>
                  <a:gd name="T13" fmla="*/ 234 h 289"/>
                  <a:gd name="T14" fmla="*/ 158 w 220"/>
                  <a:gd name="T15" fmla="*/ 0 h 289"/>
                  <a:gd name="T16" fmla="*/ 22 w 220"/>
                  <a:gd name="T17" fmla="*/ 3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89">
                    <a:moveTo>
                      <a:pt x="22" y="36"/>
                    </a:moveTo>
                    <a:cubicBezTo>
                      <a:pt x="11" y="41"/>
                      <a:pt x="3" y="49"/>
                      <a:pt x="0" y="58"/>
                    </a:cubicBezTo>
                    <a:cubicBezTo>
                      <a:pt x="57" y="273"/>
                      <a:pt x="57" y="273"/>
                      <a:pt x="57" y="273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64" y="285"/>
                      <a:pt x="65" y="278"/>
                      <a:pt x="75" y="27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158" y="0"/>
                      <a:pt x="158" y="0"/>
                      <a:pt x="158" y="0"/>
                    </a:cubicBez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546">
                <a:extLst>
                  <a:ext uri="{FF2B5EF4-FFF2-40B4-BE49-F238E27FC236}">
                    <a16:creationId xmlns:a16="http://schemas.microsoft.com/office/drawing/2014/main" id="{97638888-AB16-450A-8EBC-9E67CA147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6" y="960437"/>
                <a:ext cx="474663" cy="568325"/>
              </a:xfrm>
              <a:custGeom>
                <a:avLst/>
                <a:gdLst>
                  <a:gd name="T0" fmla="*/ 135 w 227"/>
                  <a:gd name="T1" fmla="*/ 1 h 271"/>
                  <a:gd name="T2" fmla="*/ 165 w 227"/>
                  <a:gd name="T3" fmla="*/ 9 h 271"/>
                  <a:gd name="T4" fmla="*/ 223 w 227"/>
                  <a:gd name="T5" fmla="*/ 224 h 271"/>
                  <a:gd name="T6" fmla="*/ 224 w 227"/>
                  <a:gd name="T7" fmla="*/ 228 h 271"/>
                  <a:gd name="T8" fmla="*/ 227 w 227"/>
                  <a:gd name="T9" fmla="*/ 240 h 271"/>
                  <a:gd name="T10" fmla="*/ 207 w 227"/>
                  <a:gd name="T11" fmla="*/ 233 h 271"/>
                  <a:gd name="T12" fmla="*/ 63 w 227"/>
                  <a:gd name="T13" fmla="*/ 271 h 271"/>
                  <a:gd name="T14" fmla="*/ 0 w 227"/>
                  <a:gd name="T15" fmla="*/ 37 h 271"/>
                  <a:gd name="T16" fmla="*/ 135 w 227"/>
                  <a:gd name="T17" fmla="*/ 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71">
                    <a:moveTo>
                      <a:pt x="135" y="1"/>
                    </a:moveTo>
                    <a:cubicBezTo>
                      <a:pt x="147" y="0"/>
                      <a:pt x="158" y="3"/>
                      <a:pt x="165" y="9"/>
                    </a:cubicBezTo>
                    <a:cubicBezTo>
                      <a:pt x="223" y="224"/>
                      <a:pt x="223" y="224"/>
                      <a:pt x="223" y="224"/>
                    </a:cubicBezTo>
                    <a:cubicBezTo>
                      <a:pt x="224" y="228"/>
                      <a:pt x="224" y="228"/>
                      <a:pt x="224" y="228"/>
                    </a:cubicBezTo>
                    <a:cubicBezTo>
                      <a:pt x="227" y="240"/>
                      <a:pt x="227" y="240"/>
                      <a:pt x="227" y="240"/>
                    </a:cubicBezTo>
                    <a:cubicBezTo>
                      <a:pt x="222" y="236"/>
                      <a:pt x="215" y="234"/>
                      <a:pt x="207" y="233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547">
                <a:extLst>
                  <a:ext uri="{FF2B5EF4-FFF2-40B4-BE49-F238E27FC236}">
                    <a16:creationId xmlns:a16="http://schemas.microsoft.com/office/drawing/2014/main" id="{AB45566F-68D4-4EC5-A392-2D9A8C7E6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8863" y="960437"/>
                <a:ext cx="190500" cy="504825"/>
              </a:xfrm>
              <a:custGeom>
                <a:avLst/>
                <a:gdLst>
                  <a:gd name="T0" fmla="*/ 0 w 91"/>
                  <a:gd name="T1" fmla="*/ 1 h 241"/>
                  <a:gd name="T2" fmla="*/ 63 w 91"/>
                  <a:gd name="T3" fmla="*/ 235 h 241"/>
                  <a:gd name="T4" fmla="*/ 91 w 91"/>
                  <a:gd name="T5" fmla="*/ 241 h 241"/>
                  <a:gd name="T6" fmla="*/ 29 w 91"/>
                  <a:gd name="T7" fmla="*/ 9 h 241"/>
                  <a:gd name="T8" fmla="*/ 0 w 91"/>
                  <a:gd name="T9" fmla="*/ 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41">
                    <a:moveTo>
                      <a:pt x="0" y="1"/>
                    </a:moveTo>
                    <a:cubicBezTo>
                      <a:pt x="63" y="235"/>
                      <a:pt x="63" y="235"/>
                      <a:pt x="63" y="235"/>
                    </a:cubicBezTo>
                    <a:cubicBezTo>
                      <a:pt x="63" y="235"/>
                      <a:pt x="76" y="230"/>
                      <a:pt x="91" y="24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2" y="3"/>
                      <a:pt x="12" y="0"/>
                      <a:pt x="0" y="1"/>
                    </a:cubicBezTo>
                    <a:close/>
                  </a:path>
                </a:pathLst>
              </a:custGeom>
              <a:solidFill>
                <a:srgbClr val="E3E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548">
                <a:extLst>
                  <a:ext uri="{FF2B5EF4-FFF2-40B4-BE49-F238E27FC236}">
                    <a16:creationId xmlns:a16="http://schemas.microsoft.com/office/drawing/2014/main" id="{18083A5D-4BEC-46C9-82C6-F933DF1F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049337"/>
                <a:ext cx="122238" cy="36513"/>
              </a:xfrm>
              <a:custGeom>
                <a:avLst/>
                <a:gdLst>
                  <a:gd name="T0" fmla="*/ 0 w 77"/>
                  <a:gd name="T1" fmla="*/ 19 h 23"/>
                  <a:gd name="T2" fmla="*/ 75 w 77"/>
                  <a:gd name="T3" fmla="*/ 0 h 23"/>
                  <a:gd name="T4" fmla="*/ 77 w 77"/>
                  <a:gd name="T5" fmla="*/ 4 h 23"/>
                  <a:gd name="T6" fmla="*/ 0 w 77"/>
                  <a:gd name="T7" fmla="*/ 23 h 23"/>
                  <a:gd name="T8" fmla="*/ 0 w 77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3">
                    <a:moveTo>
                      <a:pt x="0" y="19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549">
                <a:extLst>
                  <a:ext uri="{FF2B5EF4-FFF2-40B4-BE49-F238E27FC236}">
                    <a16:creationId xmlns:a16="http://schemas.microsoft.com/office/drawing/2014/main" id="{CF720341-F07D-4819-AE38-9D660CD41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0313" y="1058862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550">
                <a:extLst>
                  <a:ext uri="{FF2B5EF4-FFF2-40B4-BE49-F238E27FC236}">
                    <a16:creationId xmlns:a16="http://schemas.microsoft.com/office/drawing/2014/main" id="{AA38528D-9E03-456A-9F0F-C164FC1AA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9363" y="10699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551">
                <a:extLst>
                  <a:ext uri="{FF2B5EF4-FFF2-40B4-BE49-F238E27FC236}">
                    <a16:creationId xmlns:a16="http://schemas.microsoft.com/office/drawing/2014/main" id="{3E5E2B90-07BB-417B-8495-4FBD249A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4601" y="1079499"/>
                <a:ext cx="200025" cy="61913"/>
              </a:xfrm>
              <a:custGeom>
                <a:avLst/>
                <a:gdLst>
                  <a:gd name="T0" fmla="*/ 0 w 126"/>
                  <a:gd name="T1" fmla="*/ 35 h 39"/>
                  <a:gd name="T2" fmla="*/ 126 w 126"/>
                  <a:gd name="T3" fmla="*/ 0 h 39"/>
                  <a:gd name="T4" fmla="*/ 126 w 126"/>
                  <a:gd name="T5" fmla="*/ 4 h 39"/>
                  <a:gd name="T6" fmla="*/ 0 w 126"/>
                  <a:gd name="T7" fmla="*/ 39 h 39"/>
                  <a:gd name="T8" fmla="*/ 0 w 126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552">
                <a:extLst>
                  <a:ext uri="{FF2B5EF4-FFF2-40B4-BE49-F238E27FC236}">
                    <a16:creationId xmlns:a16="http://schemas.microsoft.com/office/drawing/2014/main" id="{EC6EA9DF-4282-4D8E-AF65-83353DE4D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3013" y="109061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553">
                <a:extLst>
                  <a:ext uri="{FF2B5EF4-FFF2-40B4-BE49-F238E27FC236}">
                    <a16:creationId xmlns:a16="http://schemas.microsoft.com/office/drawing/2014/main" id="{9CC0F2A5-6D32-465A-A518-1E0C8188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1426" y="11017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554">
                <a:extLst>
                  <a:ext uri="{FF2B5EF4-FFF2-40B4-BE49-F238E27FC236}">
                    <a16:creationId xmlns:a16="http://schemas.microsoft.com/office/drawing/2014/main" id="{D7CFB039-E31C-4D32-AB6D-E85D10641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6663" y="1111249"/>
                <a:ext cx="201613" cy="61913"/>
              </a:xfrm>
              <a:custGeom>
                <a:avLst/>
                <a:gdLst>
                  <a:gd name="T0" fmla="*/ 0 w 127"/>
                  <a:gd name="T1" fmla="*/ 35 h 39"/>
                  <a:gd name="T2" fmla="*/ 127 w 127"/>
                  <a:gd name="T3" fmla="*/ 0 h 39"/>
                  <a:gd name="T4" fmla="*/ 127 w 127"/>
                  <a:gd name="T5" fmla="*/ 4 h 39"/>
                  <a:gd name="T6" fmla="*/ 0 w 127"/>
                  <a:gd name="T7" fmla="*/ 39 h 39"/>
                  <a:gd name="T8" fmla="*/ 0 w 127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555">
                <a:extLst>
                  <a:ext uri="{FF2B5EF4-FFF2-40B4-BE49-F238E27FC236}">
                    <a16:creationId xmlns:a16="http://schemas.microsoft.com/office/drawing/2014/main" id="{EE78A09C-EDDA-4620-9E39-4120F65A6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5076" y="11223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556">
                <a:extLst>
                  <a:ext uri="{FF2B5EF4-FFF2-40B4-BE49-F238E27FC236}">
                    <a16:creationId xmlns:a16="http://schemas.microsoft.com/office/drawing/2014/main" id="{05CB3B7B-AA81-4CF3-8325-487BF330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1901" y="113188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557">
                <a:extLst>
                  <a:ext uri="{FF2B5EF4-FFF2-40B4-BE49-F238E27FC236}">
                    <a16:creationId xmlns:a16="http://schemas.microsoft.com/office/drawing/2014/main" id="{C02E3B52-25FC-475D-9AD1-5AD6A2CA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8726" y="1169987"/>
                <a:ext cx="101600" cy="33338"/>
              </a:xfrm>
              <a:custGeom>
                <a:avLst/>
                <a:gdLst>
                  <a:gd name="T0" fmla="*/ 0 w 64"/>
                  <a:gd name="T1" fmla="*/ 17 h 21"/>
                  <a:gd name="T2" fmla="*/ 64 w 64"/>
                  <a:gd name="T3" fmla="*/ 0 h 21"/>
                  <a:gd name="T4" fmla="*/ 64 w 64"/>
                  <a:gd name="T5" fmla="*/ 4 h 21"/>
                  <a:gd name="T6" fmla="*/ 0 w 64"/>
                  <a:gd name="T7" fmla="*/ 21 h 21"/>
                  <a:gd name="T8" fmla="*/ 0 w 64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1">
                    <a:moveTo>
                      <a:pt x="0" y="17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558">
                <a:extLst>
                  <a:ext uri="{FF2B5EF4-FFF2-40B4-BE49-F238E27FC236}">
                    <a16:creationId xmlns:a16="http://schemas.microsoft.com/office/drawing/2014/main" id="{720A8E2A-BC54-4505-A81A-7DE2F795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4913" y="1154112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559">
                <a:extLst>
                  <a:ext uri="{FF2B5EF4-FFF2-40B4-BE49-F238E27FC236}">
                    <a16:creationId xmlns:a16="http://schemas.microsoft.com/office/drawing/2014/main" id="{77BD9B18-3A6E-4986-A991-585875F8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116363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560">
                <a:extLst>
                  <a:ext uri="{FF2B5EF4-FFF2-40B4-BE49-F238E27FC236}">
                    <a16:creationId xmlns:a16="http://schemas.microsoft.com/office/drawing/2014/main" id="{D2196F74-3D15-49D7-8DC8-14D1F102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0788" y="117474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2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561">
                <a:extLst>
                  <a:ext uri="{FF2B5EF4-FFF2-40B4-BE49-F238E27FC236}">
                    <a16:creationId xmlns:a16="http://schemas.microsoft.com/office/drawing/2014/main" id="{6D7BEDBF-9E0F-446F-94A0-42C0A5C6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118427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562">
                <a:extLst>
                  <a:ext uri="{FF2B5EF4-FFF2-40B4-BE49-F238E27FC236}">
                    <a16:creationId xmlns:a16="http://schemas.microsoft.com/office/drawing/2014/main" id="{59627575-E41F-4678-A285-363F6E4A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1953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563">
                <a:extLst>
                  <a:ext uri="{FF2B5EF4-FFF2-40B4-BE49-F238E27FC236}">
                    <a16:creationId xmlns:a16="http://schemas.microsoft.com/office/drawing/2014/main" id="{ABB75942-2613-4B79-9D2B-CD1E7B01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20649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1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564">
                <a:extLst>
                  <a:ext uri="{FF2B5EF4-FFF2-40B4-BE49-F238E27FC236}">
                    <a16:creationId xmlns:a16="http://schemas.microsoft.com/office/drawing/2014/main" id="{E70FD760-DAFF-4E44-985D-8CACF83A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9676" y="121602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565">
                <a:extLst>
                  <a:ext uri="{FF2B5EF4-FFF2-40B4-BE49-F238E27FC236}">
                    <a16:creationId xmlns:a16="http://schemas.microsoft.com/office/drawing/2014/main" id="{F82F0324-0806-4857-9EA1-C6247CCE7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8088" y="1227137"/>
                <a:ext cx="204788" cy="60325"/>
              </a:xfrm>
              <a:custGeom>
                <a:avLst/>
                <a:gdLst>
                  <a:gd name="T0" fmla="*/ 0 w 129"/>
                  <a:gd name="T1" fmla="*/ 34 h 38"/>
                  <a:gd name="T2" fmla="*/ 127 w 129"/>
                  <a:gd name="T3" fmla="*/ 0 h 38"/>
                  <a:gd name="T4" fmla="*/ 129 w 129"/>
                  <a:gd name="T5" fmla="*/ 4 h 38"/>
                  <a:gd name="T6" fmla="*/ 2 w 129"/>
                  <a:gd name="T7" fmla="*/ 38 h 38"/>
                  <a:gd name="T8" fmla="*/ 0 w 129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566">
                <a:extLst>
                  <a:ext uri="{FF2B5EF4-FFF2-40B4-BE49-F238E27FC236}">
                    <a16:creationId xmlns:a16="http://schemas.microsoft.com/office/drawing/2014/main" id="{623E6AB9-2708-4966-9BC5-6FC6EF8A0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3326" y="1246187"/>
                <a:ext cx="168275" cy="52388"/>
              </a:xfrm>
              <a:custGeom>
                <a:avLst/>
                <a:gdLst>
                  <a:gd name="T0" fmla="*/ 0 w 106"/>
                  <a:gd name="T1" fmla="*/ 29 h 33"/>
                  <a:gd name="T2" fmla="*/ 104 w 106"/>
                  <a:gd name="T3" fmla="*/ 0 h 33"/>
                  <a:gd name="T4" fmla="*/ 106 w 106"/>
                  <a:gd name="T5" fmla="*/ 4 h 33"/>
                  <a:gd name="T6" fmla="*/ 1 w 106"/>
                  <a:gd name="T7" fmla="*/ 33 h 33"/>
                  <a:gd name="T8" fmla="*/ 0 w 106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3">
                    <a:moveTo>
                      <a:pt x="0" y="29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567">
                <a:extLst>
                  <a:ext uri="{FF2B5EF4-FFF2-40B4-BE49-F238E27FC236}">
                    <a16:creationId xmlns:a16="http://schemas.microsoft.com/office/drawing/2014/main" id="{0C482838-0E62-4F04-8ABE-DF0F0427F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9513" y="124777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568">
                <a:extLst>
                  <a:ext uri="{FF2B5EF4-FFF2-40B4-BE49-F238E27FC236}">
                    <a16:creationId xmlns:a16="http://schemas.microsoft.com/office/drawing/2014/main" id="{90F41EF4-8EAC-4BD4-9AA3-C00273022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12588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569">
                <a:extLst>
                  <a:ext uri="{FF2B5EF4-FFF2-40B4-BE49-F238E27FC236}">
                    <a16:creationId xmlns:a16="http://schemas.microsoft.com/office/drawing/2014/main" id="{34577D80-674D-4E0B-A81B-8D91D05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5388" y="12684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570">
                <a:extLst>
                  <a:ext uri="{FF2B5EF4-FFF2-40B4-BE49-F238E27FC236}">
                    <a16:creationId xmlns:a16="http://schemas.microsoft.com/office/drawing/2014/main" id="{09EF634C-0FC9-40DF-85E0-0761BFFC5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12795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571">
                <a:extLst>
                  <a:ext uri="{FF2B5EF4-FFF2-40B4-BE49-F238E27FC236}">
                    <a16:creationId xmlns:a16="http://schemas.microsoft.com/office/drawing/2014/main" id="{44A76FEA-DA92-4FAC-9F33-DC2E630ED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0626" y="129063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3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572">
                <a:extLst>
                  <a:ext uri="{FF2B5EF4-FFF2-40B4-BE49-F238E27FC236}">
                    <a16:creationId xmlns:a16="http://schemas.microsoft.com/office/drawing/2014/main" id="{3B3B935F-8A5B-46A7-AB99-6B8F1F94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13001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573">
                <a:extLst>
                  <a:ext uri="{FF2B5EF4-FFF2-40B4-BE49-F238E27FC236}">
                    <a16:creationId xmlns:a16="http://schemas.microsoft.com/office/drawing/2014/main" id="{2AB7BD23-24CC-4813-A216-B8D4F445D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574">
                <a:extLst>
                  <a:ext uri="{FF2B5EF4-FFF2-40B4-BE49-F238E27FC236}">
                    <a16:creationId xmlns:a16="http://schemas.microsoft.com/office/drawing/2014/main" id="{1695D393-A2BE-443E-A166-CF03FAF9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4276" y="13112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575">
                <a:extLst>
                  <a:ext uri="{FF2B5EF4-FFF2-40B4-BE49-F238E27FC236}">
                    <a16:creationId xmlns:a16="http://schemas.microsoft.com/office/drawing/2014/main" id="{6CEEB0E2-6ED4-42C8-9D80-1F78F0910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576">
                <a:extLst>
                  <a:ext uri="{FF2B5EF4-FFF2-40B4-BE49-F238E27FC236}">
                    <a16:creationId xmlns:a16="http://schemas.microsoft.com/office/drawing/2014/main" id="{7E8332D9-6352-4466-95CD-33C9B076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7926" y="13319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577">
                <a:extLst>
                  <a:ext uri="{FF2B5EF4-FFF2-40B4-BE49-F238E27FC236}">
                    <a16:creationId xmlns:a16="http://schemas.microsoft.com/office/drawing/2014/main" id="{8FB3E980-5FAC-4246-BB02-27907915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6338" y="13430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578">
                <a:extLst>
                  <a:ext uri="{FF2B5EF4-FFF2-40B4-BE49-F238E27FC236}">
                    <a16:creationId xmlns:a16="http://schemas.microsoft.com/office/drawing/2014/main" id="{3BA07C3E-8827-41BE-9F28-AB7F4A102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3163" y="135254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579">
                <a:extLst>
                  <a:ext uri="{FF2B5EF4-FFF2-40B4-BE49-F238E27FC236}">
                    <a16:creationId xmlns:a16="http://schemas.microsoft.com/office/drawing/2014/main" id="{F0B57CF1-DCB1-4BBD-A988-ABFBBD72E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9988" y="13636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580">
                <a:extLst>
                  <a:ext uri="{FF2B5EF4-FFF2-40B4-BE49-F238E27FC236}">
                    <a16:creationId xmlns:a16="http://schemas.microsoft.com/office/drawing/2014/main" id="{3EB5ACFD-4EE7-41C3-91BB-417A98E5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6813" y="13731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581">
                <a:extLst>
                  <a:ext uri="{FF2B5EF4-FFF2-40B4-BE49-F238E27FC236}">
                    <a16:creationId xmlns:a16="http://schemas.microsoft.com/office/drawing/2014/main" id="{560F5111-A8C8-4704-A2DF-BAC5D78A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958849"/>
                <a:ext cx="122238" cy="38100"/>
              </a:xfrm>
              <a:custGeom>
                <a:avLst/>
                <a:gdLst>
                  <a:gd name="T0" fmla="*/ 0 w 77"/>
                  <a:gd name="T1" fmla="*/ 20 h 24"/>
                  <a:gd name="T2" fmla="*/ 75 w 77"/>
                  <a:gd name="T3" fmla="*/ 0 h 24"/>
                  <a:gd name="T4" fmla="*/ 77 w 77"/>
                  <a:gd name="T5" fmla="*/ 4 h 24"/>
                  <a:gd name="T6" fmla="*/ 0 w 77"/>
                  <a:gd name="T7" fmla="*/ 24 h 24"/>
                  <a:gd name="T8" fmla="*/ 0 w 7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4">
                    <a:moveTo>
                      <a:pt x="0" y="20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582">
                <a:extLst>
                  <a:ext uri="{FF2B5EF4-FFF2-40B4-BE49-F238E27FC236}">
                    <a16:creationId xmlns:a16="http://schemas.microsoft.com/office/drawing/2014/main" id="{6708FA22-B941-44BE-93CB-42A66A89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0588" y="968374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4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4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583">
                <a:extLst>
                  <a:ext uri="{FF2B5EF4-FFF2-40B4-BE49-F238E27FC236}">
                    <a16:creationId xmlns:a16="http://schemas.microsoft.com/office/drawing/2014/main" id="{838780E5-8DF2-4C20-8ABA-C41027AA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9638" y="97948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584">
                <a:extLst>
                  <a:ext uri="{FF2B5EF4-FFF2-40B4-BE49-F238E27FC236}">
                    <a16:creationId xmlns:a16="http://schemas.microsoft.com/office/drawing/2014/main" id="{2380D233-04BE-4FD7-81A6-BC8018334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4876" y="990599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0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585">
                <a:extLst>
                  <a:ext uri="{FF2B5EF4-FFF2-40B4-BE49-F238E27FC236}">
                    <a16:creationId xmlns:a16="http://schemas.microsoft.com/office/drawing/2014/main" id="{3213CCE1-9B1E-4C04-9D7C-F3F19351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3288" y="10001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586">
                <a:extLst>
                  <a:ext uri="{FF2B5EF4-FFF2-40B4-BE49-F238E27FC236}">
                    <a16:creationId xmlns:a16="http://schemas.microsoft.com/office/drawing/2014/main" id="{8E4F4834-C116-46FC-AFC6-3D918750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1701" y="10112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587">
                <a:extLst>
                  <a:ext uri="{FF2B5EF4-FFF2-40B4-BE49-F238E27FC236}">
                    <a16:creationId xmlns:a16="http://schemas.microsoft.com/office/drawing/2014/main" id="{F9E24F48-3D84-48B8-BC68-B1B5C4F7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6938" y="10207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588">
                <a:extLst>
                  <a:ext uri="{FF2B5EF4-FFF2-40B4-BE49-F238E27FC236}">
                    <a16:creationId xmlns:a16="http://schemas.microsoft.com/office/drawing/2014/main" id="{0AD8013B-2C5C-43E7-92CD-ED434E8A6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5351" y="103187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589">
                <a:extLst>
                  <a:ext uri="{FF2B5EF4-FFF2-40B4-BE49-F238E27FC236}">
                    <a16:creationId xmlns:a16="http://schemas.microsoft.com/office/drawing/2014/main" id="{21CEF40F-2938-4510-A613-7B7202D3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2176" y="10429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590">
                <a:extLst>
                  <a:ext uri="{FF2B5EF4-FFF2-40B4-BE49-F238E27FC236}">
                    <a16:creationId xmlns:a16="http://schemas.microsoft.com/office/drawing/2014/main" id="{AA41E364-64FF-4312-A4EB-3EAC42374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9001" y="1079499"/>
                <a:ext cx="101600" cy="31750"/>
              </a:xfrm>
              <a:custGeom>
                <a:avLst/>
                <a:gdLst>
                  <a:gd name="T0" fmla="*/ 0 w 64"/>
                  <a:gd name="T1" fmla="*/ 16 h 20"/>
                  <a:gd name="T2" fmla="*/ 64 w 64"/>
                  <a:gd name="T3" fmla="*/ 0 h 20"/>
                  <a:gd name="T4" fmla="*/ 64 w 64"/>
                  <a:gd name="T5" fmla="*/ 3 h 20"/>
                  <a:gd name="T6" fmla="*/ 0 w 64"/>
                  <a:gd name="T7" fmla="*/ 20 h 20"/>
                  <a:gd name="T8" fmla="*/ 0 w 64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0">
                    <a:moveTo>
                      <a:pt x="0" y="16"/>
                    </a:moveTo>
                    <a:lnTo>
                      <a:pt x="64" y="0"/>
                    </a:lnTo>
                    <a:lnTo>
                      <a:pt x="64" y="3"/>
                    </a:lnTo>
                    <a:lnTo>
                      <a:pt x="0" y="2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591">
                <a:extLst>
                  <a:ext uri="{FF2B5EF4-FFF2-40B4-BE49-F238E27FC236}">
                    <a16:creationId xmlns:a16="http://schemas.microsoft.com/office/drawing/2014/main" id="{9134BA61-9B63-4198-A21B-06AF2DF84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5188" y="106362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592">
                <a:extLst>
                  <a:ext uri="{FF2B5EF4-FFF2-40B4-BE49-F238E27FC236}">
                    <a16:creationId xmlns:a16="http://schemas.microsoft.com/office/drawing/2014/main" id="{684AB075-6793-4DD2-8405-231A3653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4238" y="107314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593">
                <a:extLst>
                  <a:ext uri="{FF2B5EF4-FFF2-40B4-BE49-F238E27FC236}">
                    <a16:creationId xmlns:a16="http://schemas.microsoft.com/office/drawing/2014/main" id="{451BD909-0105-48B7-AA3B-CD2B4CF61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9476" y="1084262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1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594">
                <a:extLst>
                  <a:ext uri="{FF2B5EF4-FFF2-40B4-BE49-F238E27FC236}">
                    <a16:creationId xmlns:a16="http://schemas.microsoft.com/office/drawing/2014/main" id="{F31C5400-73DD-43B4-8FF9-BF3600E5B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7888" y="10953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595">
                <a:extLst>
                  <a:ext uri="{FF2B5EF4-FFF2-40B4-BE49-F238E27FC236}">
                    <a16:creationId xmlns:a16="http://schemas.microsoft.com/office/drawing/2014/main" id="{B3828A21-57EE-4D5E-8FC1-0711B19F7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1104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596">
                <a:extLst>
                  <a:ext uri="{FF2B5EF4-FFF2-40B4-BE49-F238E27FC236}">
                    <a16:creationId xmlns:a16="http://schemas.microsoft.com/office/drawing/2014/main" id="{7837D013-B0D7-423E-84B5-358078961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1538" y="11160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1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597">
                <a:extLst>
                  <a:ext uri="{FF2B5EF4-FFF2-40B4-BE49-F238E27FC236}">
                    <a16:creationId xmlns:a16="http://schemas.microsoft.com/office/drawing/2014/main" id="{60822231-7BDE-4BA5-8142-48391C666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9951" y="11255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598">
                <a:extLst>
                  <a:ext uri="{FF2B5EF4-FFF2-40B4-BE49-F238E27FC236}">
                    <a16:creationId xmlns:a16="http://schemas.microsoft.com/office/drawing/2014/main" id="{3354E3FB-E04A-4634-A29C-FB571F97C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8363" y="1136649"/>
                <a:ext cx="204788" cy="58738"/>
              </a:xfrm>
              <a:custGeom>
                <a:avLst/>
                <a:gdLst>
                  <a:gd name="T0" fmla="*/ 0 w 129"/>
                  <a:gd name="T1" fmla="*/ 33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599">
                <a:extLst>
                  <a:ext uri="{FF2B5EF4-FFF2-40B4-BE49-F238E27FC236}">
                    <a16:creationId xmlns:a16="http://schemas.microsoft.com/office/drawing/2014/main" id="{6EAB87E1-9C54-4B05-8BBF-718A520B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3601" y="1155699"/>
                <a:ext cx="168275" cy="50800"/>
              </a:xfrm>
              <a:custGeom>
                <a:avLst/>
                <a:gdLst>
                  <a:gd name="T0" fmla="*/ 0 w 106"/>
                  <a:gd name="T1" fmla="*/ 28 h 32"/>
                  <a:gd name="T2" fmla="*/ 104 w 106"/>
                  <a:gd name="T3" fmla="*/ 0 h 32"/>
                  <a:gd name="T4" fmla="*/ 106 w 106"/>
                  <a:gd name="T5" fmla="*/ 4 h 32"/>
                  <a:gd name="T6" fmla="*/ 1 w 106"/>
                  <a:gd name="T7" fmla="*/ 32 h 32"/>
                  <a:gd name="T8" fmla="*/ 0 w 106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2">
                    <a:moveTo>
                      <a:pt x="0" y="28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600">
                <a:extLst>
                  <a:ext uri="{FF2B5EF4-FFF2-40B4-BE49-F238E27FC236}">
                    <a16:creationId xmlns:a16="http://schemas.microsoft.com/office/drawing/2014/main" id="{F95D365F-9AB0-4B41-8607-9FA8E331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9788" y="1157287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601">
                <a:extLst>
                  <a:ext uri="{FF2B5EF4-FFF2-40B4-BE49-F238E27FC236}">
                    <a16:creationId xmlns:a16="http://schemas.microsoft.com/office/drawing/2014/main" id="{1CED801B-E2D2-4790-8FB4-C02F1FA95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8838" y="116839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602">
                <a:extLst>
                  <a:ext uri="{FF2B5EF4-FFF2-40B4-BE49-F238E27FC236}">
                    <a16:creationId xmlns:a16="http://schemas.microsoft.com/office/drawing/2014/main" id="{1342C599-AF1B-4ACB-86D9-4D5897BD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5663" y="1177924"/>
                <a:ext cx="204788" cy="58738"/>
              </a:xfrm>
              <a:custGeom>
                <a:avLst/>
                <a:gdLst>
                  <a:gd name="T0" fmla="*/ 0 w 129"/>
                  <a:gd name="T1" fmla="*/ 35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603">
                <a:extLst>
                  <a:ext uri="{FF2B5EF4-FFF2-40B4-BE49-F238E27FC236}">
                    <a16:creationId xmlns:a16="http://schemas.microsoft.com/office/drawing/2014/main" id="{3E8D5506-A078-4E53-975B-EDB1B10A7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2488" y="118903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604">
                <a:extLst>
                  <a:ext uri="{FF2B5EF4-FFF2-40B4-BE49-F238E27FC236}">
                    <a16:creationId xmlns:a16="http://schemas.microsoft.com/office/drawing/2014/main" id="{0C4C5539-2B63-4ADC-9737-21FEC4725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0901" y="120014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605">
                <a:extLst>
                  <a:ext uri="{FF2B5EF4-FFF2-40B4-BE49-F238E27FC236}">
                    <a16:creationId xmlns:a16="http://schemas.microsoft.com/office/drawing/2014/main" id="{01540040-36A6-405B-B360-7256D672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6138" y="1209674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606">
                <a:extLst>
                  <a:ext uri="{FF2B5EF4-FFF2-40B4-BE49-F238E27FC236}">
                    <a16:creationId xmlns:a16="http://schemas.microsoft.com/office/drawing/2014/main" id="{59B15257-AAC9-4182-8E2C-7163CD173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607">
                <a:extLst>
                  <a:ext uri="{FF2B5EF4-FFF2-40B4-BE49-F238E27FC236}">
                    <a16:creationId xmlns:a16="http://schemas.microsoft.com/office/drawing/2014/main" id="{9FD5F6DC-FB74-4AE3-A38A-109F2061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4551" y="12207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608">
                <a:extLst>
                  <a:ext uri="{FF2B5EF4-FFF2-40B4-BE49-F238E27FC236}">
                    <a16:creationId xmlns:a16="http://schemas.microsoft.com/office/drawing/2014/main" id="{934EA835-8932-4692-9B86-18FE595A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2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2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609">
                <a:extLst>
                  <a:ext uri="{FF2B5EF4-FFF2-40B4-BE49-F238E27FC236}">
                    <a16:creationId xmlns:a16="http://schemas.microsoft.com/office/drawing/2014/main" id="{DC8508EC-1492-404E-876B-A424C01FA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8201" y="123983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610">
                <a:extLst>
                  <a:ext uri="{FF2B5EF4-FFF2-40B4-BE49-F238E27FC236}">
                    <a16:creationId xmlns:a16="http://schemas.microsoft.com/office/drawing/2014/main" id="{D5A9E38B-E5D2-4AAB-9408-A9A1D8060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6613" y="124936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611">
                <a:extLst>
                  <a:ext uri="{FF2B5EF4-FFF2-40B4-BE49-F238E27FC236}">
                    <a16:creationId xmlns:a16="http://schemas.microsoft.com/office/drawing/2014/main" id="{12632C58-22F2-4720-B305-E421D940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3438" y="12604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612">
                <a:extLst>
                  <a:ext uri="{FF2B5EF4-FFF2-40B4-BE49-F238E27FC236}">
                    <a16:creationId xmlns:a16="http://schemas.microsoft.com/office/drawing/2014/main" id="{41491EE5-B618-414F-8AEF-F479A180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0263" y="127158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613">
                <a:extLst>
                  <a:ext uri="{FF2B5EF4-FFF2-40B4-BE49-F238E27FC236}">
                    <a16:creationId xmlns:a16="http://schemas.microsoft.com/office/drawing/2014/main" id="{6205B068-6EDF-4DE5-85B9-44A2F57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7088" y="12811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614">
                <a:extLst>
                  <a:ext uri="{FF2B5EF4-FFF2-40B4-BE49-F238E27FC236}">
                    <a16:creationId xmlns:a16="http://schemas.microsoft.com/office/drawing/2014/main" id="{65EBB09C-2D38-470D-9FAD-2A761843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62838" y="962024"/>
                <a:ext cx="204788" cy="639763"/>
              </a:xfrm>
              <a:custGeom>
                <a:avLst/>
                <a:gdLst>
                  <a:gd name="T0" fmla="*/ 0 w 129"/>
                  <a:gd name="T1" fmla="*/ 7 h 403"/>
                  <a:gd name="T2" fmla="*/ 106 w 129"/>
                  <a:gd name="T3" fmla="*/ 403 h 403"/>
                  <a:gd name="T4" fmla="*/ 113 w 129"/>
                  <a:gd name="T5" fmla="*/ 389 h 403"/>
                  <a:gd name="T6" fmla="*/ 129 w 129"/>
                  <a:gd name="T7" fmla="*/ 398 h 403"/>
                  <a:gd name="T8" fmla="*/ 129 w 129"/>
                  <a:gd name="T9" fmla="*/ 398 h 403"/>
                  <a:gd name="T10" fmla="*/ 24 w 129"/>
                  <a:gd name="T11" fmla="*/ 0 h 403"/>
                  <a:gd name="T12" fmla="*/ 0 w 129"/>
                  <a:gd name="T13" fmla="*/ 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03">
                    <a:moveTo>
                      <a:pt x="0" y="7"/>
                    </a:moveTo>
                    <a:lnTo>
                      <a:pt x="106" y="403"/>
                    </a:lnTo>
                    <a:lnTo>
                      <a:pt x="113" y="389"/>
                    </a:lnTo>
                    <a:lnTo>
                      <a:pt x="129" y="398"/>
                    </a:lnTo>
                    <a:lnTo>
                      <a:pt x="129" y="39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33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Oval 615">
                <a:extLst>
                  <a:ext uri="{FF2B5EF4-FFF2-40B4-BE49-F238E27FC236}">
                    <a16:creationId xmlns:a16="http://schemas.microsoft.com/office/drawing/2014/main" id="{E52790B9-7E8F-42B3-8300-CD15DF10E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0276" y="755649"/>
                <a:ext cx="541338" cy="539750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Oval 616">
                <a:extLst>
                  <a:ext uri="{FF2B5EF4-FFF2-40B4-BE49-F238E27FC236}">
                    <a16:creationId xmlns:a16="http://schemas.microsoft.com/office/drawing/2014/main" id="{73016840-AC65-4434-A9AC-C6B12A7DC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54713" y="809624"/>
                <a:ext cx="431800" cy="43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Oval 617">
                <a:extLst>
                  <a:ext uri="{FF2B5EF4-FFF2-40B4-BE49-F238E27FC236}">
                    <a16:creationId xmlns:a16="http://schemas.microsoft.com/office/drawing/2014/main" id="{156BC5A1-F9E6-44A8-963D-CB13555D1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00738" y="863599"/>
                <a:ext cx="325438" cy="325438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618">
                <a:extLst>
                  <a:ext uri="{FF2B5EF4-FFF2-40B4-BE49-F238E27FC236}">
                    <a16:creationId xmlns:a16="http://schemas.microsoft.com/office/drawing/2014/main" id="{AA645951-7B7E-4B3A-90B3-20EF6CEEB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46763" y="919162"/>
                <a:ext cx="217488" cy="2159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Oval 619">
                <a:extLst>
                  <a:ext uri="{FF2B5EF4-FFF2-40B4-BE49-F238E27FC236}">
                    <a16:creationId xmlns:a16="http://schemas.microsoft.com/office/drawing/2014/main" id="{C9731B4F-240A-438A-A0DC-18C5CF25A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1201" y="973137"/>
                <a:ext cx="106363" cy="106363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620">
                <a:extLst>
                  <a:ext uri="{FF2B5EF4-FFF2-40B4-BE49-F238E27FC236}">
                    <a16:creationId xmlns:a16="http://schemas.microsoft.com/office/drawing/2014/main" id="{B9F1EFB8-EED6-4870-AEE3-5E4DAF78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621">
                <a:extLst>
                  <a:ext uri="{FF2B5EF4-FFF2-40B4-BE49-F238E27FC236}">
                    <a16:creationId xmlns:a16="http://schemas.microsoft.com/office/drawing/2014/main" id="{26AD81A0-D302-4CBB-ABB6-6DABEE70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622">
                <a:extLst>
                  <a:ext uri="{FF2B5EF4-FFF2-40B4-BE49-F238E27FC236}">
                    <a16:creationId xmlns:a16="http://schemas.microsoft.com/office/drawing/2014/main" id="{AB0BF8B2-3126-4422-8098-1547B89C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623">
                <a:extLst>
                  <a:ext uri="{FF2B5EF4-FFF2-40B4-BE49-F238E27FC236}">
                    <a16:creationId xmlns:a16="http://schemas.microsoft.com/office/drawing/2014/main" id="{4624BD46-EA23-459F-889F-F584CF52E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624">
                <a:extLst>
                  <a:ext uri="{FF2B5EF4-FFF2-40B4-BE49-F238E27FC236}">
                    <a16:creationId xmlns:a16="http://schemas.microsoft.com/office/drawing/2014/main" id="{63D05476-AFC4-4D8F-9E1F-8F62BD8B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625">
                <a:extLst>
                  <a:ext uri="{FF2B5EF4-FFF2-40B4-BE49-F238E27FC236}">
                    <a16:creationId xmlns:a16="http://schemas.microsoft.com/office/drawing/2014/main" id="{9F81BE76-E3D3-4E82-860B-42E2767A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626">
                <a:extLst>
                  <a:ext uri="{FF2B5EF4-FFF2-40B4-BE49-F238E27FC236}">
                    <a16:creationId xmlns:a16="http://schemas.microsoft.com/office/drawing/2014/main" id="{EEA5BF98-2DC4-477A-AF5C-2C95405E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627">
                <a:extLst>
                  <a:ext uri="{FF2B5EF4-FFF2-40B4-BE49-F238E27FC236}">
                    <a16:creationId xmlns:a16="http://schemas.microsoft.com/office/drawing/2014/main" id="{6E343AED-32E0-4577-A849-980FB1A1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628">
                <a:extLst>
                  <a:ext uri="{FF2B5EF4-FFF2-40B4-BE49-F238E27FC236}">
                    <a16:creationId xmlns:a16="http://schemas.microsoft.com/office/drawing/2014/main" id="{D72DC3BA-5BF0-4568-9140-C91C9E0A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629">
                <a:extLst>
                  <a:ext uri="{FF2B5EF4-FFF2-40B4-BE49-F238E27FC236}">
                    <a16:creationId xmlns:a16="http://schemas.microsoft.com/office/drawing/2014/main" id="{E5F25429-7F21-46F5-9849-85064F18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630">
                <a:extLst>
                  <a:ext uri="{FF2B5EF4-FFF2-40B4-BE49-F238E27FC236}">
                    <a16:creationId xmlns:a16="http://schemas.microsoft.com/office/drawing/2014/main" id="{3B3CF90D-5B89-476D-90E6-5E878D53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631">
                <a:extLst>
                  <a:ext uri="{FF2B5EF4-FFF2-40B4-BE49-F238E27FC236}">
                    <a16:creationId xmlns:a16="http://schemas.microsoft.com/office/drawing/2014/main" id="{E56CF5FC-F7A8-4D65-B041-B41D2B32C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632">
                <a:extLst>
                  <a:ext uri="{FF2B5EF4-FFF2-40B4-BE49-F238E27FC236}">
                    <a16:creationId xmlns:a16="http://schemas.microsoft.com/office/drawing/2014/main" id="{17E96E0A-7F2C-4067-8D2D-745F4075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633">
                <a:extLst>
                  <a:ext uri="{FF2B5EF4-FFF2-40B4-BE49-F238E27FC236}">
                    <a16:creationId xmlns:a16="http://schemas.microsoft.com/office/drawing/2014/main" id="{2573D418-81B1-4504-9C97-DBA88109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634">
                <a:extLst>
                  <a:ext uri="{FF2B5EF4-FFF2-40B4-BE49-F238E27FC236}">
                    <a16:creationId xmlns:a16="http://schemas.microsoft.com/office/drawing/2014/main" id="{08E8296D-F5BA-4EA5-AC9D-B13C87F7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635">
                <a:extLst>
                  <a:ext uri="{FF2B5EF4-FFF2-40B4-BE49-F238E27FC236}">
                    <a16:creationId xmlns:a16="http://schemas.microsoft.com/office/drawing/2014/main" id="{2766DF6B-27E6-4941-9BA6-9232D0296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636">
                <a:extLst>
                  <a:ext uri="{FF2B5EF4-FFF2-40B4-BE49-F238E27FC236}">
                    <a16:creationId xmlns:a16="http://schemas.microsoft.com/office/drawing/2014/main" id="{3E03DEF9-FDFB-4111-9CEC-C85BA9F1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637">
                <a:extLst>
                  <a:ext uri="{FF2B5EF4-FFF2-40B4-BE49-F238E27FC236}">
                    <a16:creationId xmlns:a16="http://schemas.microsoft.com/office/drawing/2014/main" id="{7CE0B809-1355-4271-B57C-0057B6F2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638">
                <a:extLst>
                  <a:ext uri="{FF2B5EF4-FFF2-40B4-BE49-F238E27FC236}">
                    <a16:creationId xmlns:a16="http://schemas.microsoft.com/office/drawing/2014/main" id="{E7F233E6-D2FF-496A-858D-3D22B967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639">
                <a:extLst>
                  <a:ext uri="{FF2B5EF4-FFF2-40B4-BE49-F238E27FC236}">
                    <a16:creationId xmlns:a16="http://schemas.microsoft.com/office/drawing/2014/main" id="{B3BAFD3C-CE12-4CA1-8AFF-CEC08480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640">
                <a:extLst>
                  <a:ext uri="{FF2B5EF4-FFF2-40B4-BE49-F238E27FC236}">
                    <a16:creationId xmlns:a16="http://schemas.microsoft.com/office/drawing/2014/main" id="{859FF35B-FCCC-47CE-A91D-3F535A16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717549"/>
                <a:ext cx="319088" cy="320675"/>
              </a:xfrm>
              <a:custGeom>
                <a:avLst/>
                <a:gdLst>
                  <a:gd name="T0" fmla="*/ 9 w 152"/>
                  <a:gd name="T1" fmla="*/ 151 h 153"/>
                  <a:gd name="T2" fmla="*/ 5 w 152"/>
                  <a:gd name="T3" fmla="*/ 153 h 153"/>
                  <a:gd name="T4" fmla="*/ 0 w 152"/>
                  <a:gd name="T5" fmla="*/ 147 h 153"/>
                  <a:gd name="T6" fmla="*/ 2 w 152"/>
                  <a:gd name="T7" fmla="*/ 143 h 153"/>
                  <a:gd name="T8" fmla="*/ 2 w 152"/>
                  <a:gd name="T9" fmla="*/ 143 h 153"/>
                  <a:gd name="T10" fmla="*/ 145 w 152"/>
                  <a:gd name="T11" fmla="*/ 0 h 153"/>
                  <a:gd name="T12" fmla="*/ 152 w 152"/>
                  <a:gd name="T13" fmla="*/ 7 h 153"/>
                  <a:gd name="T14" fmla="*/ 9 w 152"/>
                  <a:gd name="T15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3">
                    <a:moveTo>
                      <a:pt x="9" y="151"/>
                    </a:moveTo>
                    <a:cubicBezTo>
                      <a:pt x="8" y="152"/>
                      <a:pt x="7" y="153"/>
                      <a:pt x="5" y="153"/>
                    </a:cubicBezTo>
                    <a:cubicBezTo>
                      <a:pt x="2" y="153"/>
                      <a:pt x="0" y="150"/>
                      <a:pt x="0" y="147"/>
                    </a:cubicBezTo>
                    <a:cubicBezTo>
                      <a:pt x="0" y="145"/>
                      <a:pt x="0" y="144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9" y="151"/>
                      <a:pt x="9" y="151"/>
                      <a:pt x="9" y="151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641">
                <a:extLst>
                  <a:ext uri="{FF2B5EF4-FFF2-40B4-BE49-F238E27FC236}">
                    <a16:creationId xmlns:a16="http://schemas.microsoft.com/office/drawing/2014/main" id="{C4F345AC-1D65-480B-9049-F975B8A09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5663" y="827087"/>
                <a:ext cx="53975" cy="53975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3"/>
                      <a:pt x="5" y="4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642">
                <a:extLst>
                  <a:ext uri="{FF2B5EF4-FFF2-40B4-BE49-F238E27FC236}">
                    <a16:creationId xmlns:a16="http://schemas.microsoft.com/office/drawing/2014/main" id="{F9666BEC-867D-4094-B099-23E1C6DFD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9151" y="863599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4" y="21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643">
                <a:extLst>
                  <a:ext uri="{FF2B5EF4-FFF2-40B4-BE49-F238E27FC236}">
                    <a16:creationId xmlns:a16="http://schemas.microsoft.com/office/drawing/2014/main" id="{03818663-2A1F-44B1-A969-9AF17A66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61051" y="901699"/>
                <a:ext cx="57150" cy="57150"/>
              </a:xfrm>
              <a:custGeom>
                <a:avLst/>
                <a:gdLst>
                  <a:gd name="T0" fmla="*/ 8 w 27"/>
                  <a:gd name="T1" fmla="*/ 0 h 27"/>
                  <a:gd name="T2" fmla="*/ 0 w 27"/>
                  <a:gd name="T3" fmla="*/ 8 h 27"/>
                  <a:gd name="T4" fmla="*/ 19 w 27"/>
                  <a:gd name="T5" fmla="*/ 27 h 27"/>
                  <a:gd name="T6" fmla="*/ 27 w 27"/>
                  <a:gd name="T7" fmla="*/ 19 h 27"/>
                  <a:gd name="T8" fmla="*/ 8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8" y="0"/>
                    </a:moveTo>
                    <a:cubicBezTo>
                      <a:pt x="6" y="3"/>
                      <a:pt x="3" y="5"/>
                      <a:pt x="0" y="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1" y="24"/>
                      <a:pt x="24" y="21"/>
                      <a:pt x="27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644">
                <a:extLst>
                  <a:ext uri="{FF2B5EF4-FFF2-40B4-BE49-F238E27FC236}">
                    <a16:creationId xmlns:a16="http://schemas.microsoft.com/office/drawing/2014/main" id="{649A7E45-C190-4740-8E73-1E7F8EA9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363" y="941387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645">
                <a:extLst>
                  <a:ext uri="{FF2B5EF4-FFF2-40B4-BE49-F238E27FC236}">
                    <a16:creationId xmlns:a16="http://schemas.microsoft.com/office/drawing/2014/main" id="{BA6E867C-ACBB-4454-9A43-C7815A8D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83263" y="979487"/>
                <a:ext cx="46038" cy="50800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6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646">
                <a:extLst>
                  <a:ext uri="{FF2B5EF4-FFF2-40B4-BE49-F238E27FC236}">
                    <a16:creationId xmlns:a16="http://schemas.microsoft.com/office/drawing/2014/main" id="{EBF17C33-E8F0-408E-A8A8-C5154D70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1008062"/>
                <a:ext cx="17463" cy="22225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4 h 10"/>
                  <a:gd name="T4" fmla="*/ 2 w 8"/>
                  <a:gd name="T5" fmla="*/ 4 h 10"/>
                  <a:gd name="T6" fmla="*/ 0 w 8"/>
                  <a:gd name="T7" fmla="*/ 8 h 10"/>
                  <a:gd name="T8" fmla="*/ 0 w 8"/>
                  <a:gd name="T9" fmla="*/ 10 h 10"/>
                  <a:gd name="T10" fmla="*/ 0 w 8"/>
                  <a:gd name="T11" fmla="*/ 10 h 10"/>
                  <a:gd name="T12" fmla="*/ 4 w 8"/>
                  <a:gd name="T13" fmla="*/ 6 h 10"/>
                  <a:gd name="T14" fmla="*/ 8 w 8"/>
                  <a:gd name="T15" fmla="*/ 3 h 10"/>
                  <a:gd name="T16" fmla="*/ 6 w 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647">
                <a:extLst>
                  <a:ext uri="{FF2B5EF4-FFF2-40B4-BE49-F238E27FC236}">
                    <a16:creationId xmlns:a16="http://schemas.microsoft.com/office/drawing/2014/main" id="{A0937193-F1D3-40E1-AE02-30637746E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38763" y="1663699"/>
                <a:ext cx="490538" cy="552450"/>
              </a:xfrm>
              <a:custGeom>
                <a:avLst/>
                <a:gdLst>
                  <a:gd name="T0" fmla="*/ 0 w 309"/>
                  <a:gd name="T1" fmla="*/ 278 h 348"/>
                  <a:gd name="T2" fmla="*/ 89 w 309"/>
                  <a:gd name="T3" fmla="*/ 348 h 348"/>
                  <a:gd name="T4" fmla="*/ 309 w 309"/>
                  <a:gd name="T5" fmla="*/ 70 h 348"/>
                  <a:gd name="T6" fmla="*/ 221 w 309"/>
                  <a:gd name="T7" fmla="*/ 0 h 348"/>
                  <a:gd name="T8" fmla="*/ 0 w 309"/>
                  <a:gd name="T9" fmla="*/ 27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48">
                    <a:moveTo>
                      <a:pt x="0" y="278"/>
                    </a:moveTo>
                    <a:lnTo>
                      <a:pt x="89" y="348"/>
                    </a:lnTo>
                    <a:lnTo>
                      <a:pt x="309" y="70"/>
                    </a:lnTo>
                    <a:lnTo>
                      <a:pt x="221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648">
                <a:extLst>
                  <a:ext uri="{FF2B5EF4-FFF2-40B4-BE49-F238E27FC236}">
                    <a16:creationId xmlns:a16="http://schemas.microsoft.com/office/drawing/2014/main" id="{176D0856-39A0-4B99-990F-EF29AEF4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5076" y="1663699"/>
                <a:ext cx="196850" cy="179388"/>
              </a:xfrm>
              <a:custGeom>
                <a:avLst/>
                <a:gdLst>
                  <a:gd name="T0" fmla="*/ 0 w 124"/>
                  <a:gd name="T1" fmla="*/ 46 h 113"/>
                  <a:gd name="T2" fmla="*/ 36 w 124"/>
                  <a:gd name="T3" fmla="*/ 0 h 113"/>
                  <a:gd name="T4" fmla="*/ 124 w 124"/>
                  <a:gd name="T5" fmla="*/ 70 h 113"/>
                  <a:gd name="T6" fmla="*/ 90 w 124"/>
                  <a:gd name="T7" fmla="*/ 113 h 113"/>
                  <a:gd name="T8" fmla="*/ 0 w 124"/>
                  <a:gd name="T9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13">
                    <a:moveTo>
                      <a:pt x="0" y="46"/>
                    </a:moveTo>
                    <a:lnTo>
                      <a:pt x="36" y="0"/>
                    </a:lnTo>
                    <a:lnTo>
                      <a:pt x="124" y="70"/>
                    </a:lnTo>
                    <a:lnTo>
                      <a:pt x="90" y="11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23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649">
                <a:extLst>
                  <a:ext uri="{FF2B5EF4-FFF2-40B4-BE49-F238E27FC236}">
                    <a16:creationId xmlns:a16="http://schemas.microsoft.com/office/drawing/2014/main" id="{E2768E29-5857-42B1-AAE4-9879B5B0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99001" y="1592262"/>
                <a:ext cx="219075" cy="215900"/>
              </a:xfrm>
              <a:custGeom>
                <a:avLst/>
                <a:gdLst>
                  <a:gd name="T0" fmla="*/ 6 w 104"/>
                  <a:gd name="T1" fmla="*/ 42 h 103"/>
                  <a:gd name="T2" fmla="*/ 9 w 104"/>
                  <a:gd name="T3" fmla="*/ 68 h 103"/>
                  <a:gd name="T4" fmla="*/ 46 w 104"/>
                  <a:gd name="T5" fmla="*/ 97 h 103"/>
                  <a:gd name="T6" fmla="*/ 72 w 104"/>
                  <a:gd name="T7" fmla="*/ 94 h 103"/>
                  <a:gd name="T8" fmla="*/ 98 w 104"/>
                  <a:gd name="T9" fmla="*/ 61 h 103"/>
                  <a:gd name="T10" fmla="*/ 95 w 104"/>
                  <a:gd name="T11" fmla="*/ 36 h 103"/>
                  <a:gd name="T12" fmla="*/ 57 w 104"/>
                  <a:gd name="T13" fmla="*/ 6 h 103"/>
                  <a:gd name="T14" fmla="*/ 32 w 104"/>
                  <a:gd name="T15" fmla="*/ 9 h 103"/>
                  <a:gd name="T16" fmla="*/ 6 w 104"/>
                  <a:gd name="T17" fmla="*/ 4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3">
                    <a:moveTo>
                      <a:pt x="6" y="42"/>
                    </a:moveTo>
                    <a:cubicBezTo>
                      <a:pt x="0" y="50"/>
                      <a:pt x="1" y="61"/>
                      <a:pt x="9" y="68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54" y="103"/>
                      <a:pt x="65" y="102"/>
                      <a:pt x="72" y="94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104" y="54"/>
                      <a:pt x="102" y="42"/>
                      <a:pt x="95" y="3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9" y="0"/>
                      <a:pt x="38" y="2"/>
                      <a:pt x="32" y="9"/>
                    </a:cubicBez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650">
                <a:extLst>
                  <a:ext uri="{FF2B5EF4-FFF2-40B4-BE49-F238E27FC236}">
                    <a16:creationId xmlns:a16="http://schemas.microsoft.com/office/drawing/2014/main" id="{629F90D2-74C0-4774-A109-1F2EEDC97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3401" y="758824"/>
                <a:ext cx="631825" cy="774700"/>
              </a:xfrm>
              <a:custGeom>
                <a:avLst/>
                <a:gdLst>
                  <a:gd name="T0" fmla="*/ 130 w 301"/>
                  <a:gd name="T1" fmla="*/ 168 h 369"/>
                  <a:gd name="T2" fmla="*/ 12 w 301"/>
                  <a:gd name="T3" fmla="*/ 360 h 369"/>
                  <a:gd name="T4" fmla="*/ 171 w 301"/>
                  <a:gd name="T5" fmla="*/ 201 h 369"/>
                  <a:gd name="T6" fmla="*/ 290 w 301"/>
                  <a:gd name="T7" fmla="*/ 9 h 369"/>
                  <a:gd name="T8" fmla="*/ 130 w 301"/>
                  <a:gd name="T9" fmla="*/ 16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69">
                    <a:moveTo>
                      <a:pt x="130" y="168"/>
                    </a:moveTo>
                    <a:cubicBezTo>
                      <a:pt x="53" y="265"/>
                      <a:pt x="0" y="351"/>
                      <a:pt x="12" y="360"/>
                    </a:cubicBezTo>
                    <a:cubicBezTo>
                      <a:pt x="23" y="369"/>
                      <a:pt x="95" y="298"/>
                      <a:pt x="171" y="201"/>
                    </a:cubicBezTo>
                    <a:cubicBezTo>
                      <a:pt x="248" y="104"/>
                      <a:pt x="301" y="18"/>
                      <a:pt x="290" y="9"/>
                    </a:cubicBezTo>
                    <a:cubicBezTo>
                      <a:pt x="278" y="0"/>
                      <a:pt x="207" y="71"/>
                      <a:pt x="130" y="168"/>
                    </a:cubicBez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651">
                <a:extLst>
                  <a:ext uri="{FF2B5EF4-FFF2-40B4-BE49-F238E27FC236}">
                    <a16:creationId xmlns:a16="http://schemas.microsoft.com/office/drawing/2014/main" id="{3C64DA7C-7E74-416D-9254-8B700077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64163" y="2065337"/>
                <a:ext cx="206375" cy="174625"/>
              </a:xfrm>
              <a:custGeom>
                <a:avLst/>
                <a:gdLst>
                  <a:gd name="T0" fmla="*/ 2 w 98"/>
                  <a:gd name="T1" fmla="*/ 12 h 83"/>
                  <a:gd name="T2" fmla="*/ 2 w 98"/>
                  <a:gd name="T3" fmla="*/ 18 h 83"/>
                  <a:gd name="T4" fmla="*/ 83 w 98"/>
                  <a:gd name="T5" fmla="*/ 82 h 83"/>
                  <a:gd name="T6" fmla="*/ 88 w 98"/>
                  <a:gd name="T7" fmla="*/ 81 h 83"/>
                  <a:gd name="T8" fmla="*/ 96 w 98"/>
                  <a:gd name="T9" fmla="*/ 71 h 83"/>
                  <a:gd name="T10" fmla="*/ 96 w 98"/>
                  <a:gd name="T11" fmla="*/ 65 h 83"/>
                  <a:gd name="T12" fmla="*/ 15 w 98"/>
                  <a:gd name="T13" fmla="*/ 2 h 83"/>
                  <a:gd name="T14" fmla="*/ 10 w 98"/>
                  <a:gd name="T15" fmla="*/ 2 h 83"/>
                  <a:gd name="T16" fmla="*/ 2 w 98"/>
                  <a:gd name="T17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83">
                    <a:moveTo>
                      <a:pt x="2" y="12"/>
                    </a:moveTo>
                    <a:cubicBezTo>
                      <a:pt x="0" y="14"/>
                      <a:pt x="0" y="17"/>
                      <a:pt x="2" y="18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3"/>
                      <a:pt x="87" y="83"/>
                      <a:pt x="88" y="8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8" y="69"/>
                      <a:pt x="97" y="67"/>
                      <a:pt x="96" y="6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0"/>
                      <a:pt x="11" y="1"/>
                      <a:pt x="10" y="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652">
                <a:extLst>
                  <a:ext uri="{FF2B5EF4-FFF2-40B4-BE49-F238E27FC236}">
                    <a16:creationId xmlns:a16="http://schemas.microsoft.com/office/drawing/2014/main" id="{11FB5D20-FE43-4687-90AD-926FF24D1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83238" y="782637"/>
                <a:ext cx="874713" cy="877888"/>
              </a:xfrm>
              <a:custGeom>
                <a:avLst/>
                <a:gdLst>
                  <a:gd name="T0" fmla="*/ 277 w 417"/>
                  <a:gd name="T1" fmla="*/ 0 h 419"/>
                  <a:gd name="T2" fmla="*/ 379 w 417"/>
                  <a:gd name="T3" fmla="*/ 209 h 419"/>
                  <a:gd name="T4" fmla="*/ 411 w 417"/>
                  <a:gd name="T5" fmla="*/ 234 h 419"/>
                  <a:gd name="T6" fmla="*/ 265 w 417"/>
                  <a:gd name="T7" fmla="*/ 419 h 419"/>
                  <a:gd name="T8" fmla="*/ 236 w 417"/>
                  <a:gd name="T9" fmla="*/ 396 h 419"/>
                  <a:gd name="T10" fmla="*/ 0 w 417"/>
                  <a:gd name="T11" fmla="*/ 351 h 419"/>
                  <a:gd name="T12" fmla="*/ 156 w 417"/>
                  <a:gd name="T13" fmla="*/ 183 h 419"/>
                  <a:gd name="T14" fmla="*/ 277 w 417"/>
                  <a:gd name="T1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7" h="419">
                    <a:moveTo>
                      <a:pt x="277" y="0"/>
                    </a:moveTo>
                    <a:cubicBezTo>
                      <a:pt x="277" y="0"/>
                      <a:pt x="306" y="152"/>
                      <a:pt x="379" y="209"/>
                    </a:cubicBezTo>
                    <a:cubicBezTo>
                      <a:pt x="417" y="239"/>
                      <a:pt x="411" y="234"/>
                      <a:pt x="411" y="234"/>
                    </a:cubicBezTo>
                    <a:cubicBezTo>
                      <a:pt x="265" y="419"/>
                      <a:pt x="265" y="419"/>
                      <a:pt x="265" y="419"/>
                    </a:cubicBezTo>
                    <a:cubicBezTo>
                      <a:pt x="265" y="419"/>
                      <a:pt x="261" y="416"/>
                      <a:pt x="236" y="396"/>
                    </a:cubicBezTo>
                    <a:cubicBezTo>
                      <a:pt x="156" y="333"/>
                      <a:pt x="0" y="351"/>
                      <a:pt x="0" y="351"/>
                    </a:cubicBezTo>
                    <a:cubicBezTo>
                      <a:pt x="0" y="351"/>
                      <a:pt x="85" y="273"/>
                      <a:pt x="156" y="183"/>
                    </a:cubicBezTo>
                    <a:cubicBezTo>
                      <a:pt x="227" y="9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653">
                <a:extLst>
                  <a:ext uri="{FF2B5EF4-FFF2-40B4-BE49-F238E27FC236}">
                    <a16:creationId xmlns:a16="http://schemas.microsoft.com/office/drawing/2014/main" id="{B7729B80-7371-4B54-92EE-889ECC94D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30788" y="1271587"/>
                <a:ext cx="573088" cy="587375"/>
              </a:xfrm>
              <a:custGeom>
                <a:avLst/>
                <a:gdLst>
                  <a:gd name="T0" fmla="*/ 225 w 273"/>
                  <a:gd name="T1" fmla="*/ 63 h 280"/>
                  <a:gd name="T2" fmla="*/ 241 w 273"/>
                  <a:gd name="T3" fmla="*/ 196 h 280"/>
                  <a:gd name="T4" fmla="*/ 211 w 273"/>
                  <a:gd name="T5" fmla="*/ 233 h 280"/>
                  <a:gd name="T6" fmla="*/ 79 w 273"/>
                  <a:gd name="T7" fmla="*/ 248 h 280"/>
                  <a:gd name="T8" fmla="*/ 0 w 273"/>
                  <a:gd name="T9" fmla="*/ 185 h 280"/>
                  <a:gd name="T10" fmla="*/ 146 w 273"/>
                  <a:gd name="T11" fmla="*/ 0 h 280"/>
                  <a:gd name="T12" fmla="*/ 225 w 273"/>
                  <a:gd name="T13" fmla="*/ 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80">
                    <a:moveTo>
                      <a:pt x="225" y="63"/>
                    </a:moveTo>
                    <a:cubicBezTo>
                      <a:pt x="266" y="96"/>
                      <a:pt x="273" y="155"/>
                      <a:pt x="241" y="196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179" y="273"/>
                      <a:pt x="120" y="280"/>
                      <a:pt x="79" y="24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225" y="63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654">
                <a:extLst>
                  <a:ext uri="{FF2B5EF4-FFF2-40B4-BE49-F238E27FC236}">
                    <a16:creationId xmlns:a16="http://schemas.microsoft.com/office/drawing/2014/main" id="{FFFFBD89-DABA-4E7C-9054-F4828065D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613401" y="773112"/>
                <a:ext cx="631825" cy="746125"/>
              </a:xfrm>
              <a:custGeom>
                <a:avLst/>
                <a:gdLst>
                  <a:gd name="T0" fmla="*/ 251 w 301"/>
                  <a:gd name="T1" fmla="*/ 50 h 355"/>
                  <a:gd name="T2" fmla="*/ 241 w 301"/>
                  <a:gd name="T3" fmla="*/ 67 h 355"/>
                  <a:gd name="T4" fmla="*/ 157 w 301"/>
                  <a:gd name="T5" fmla="*/ 183 h 355"/>
                  <a:gd name="T6" fmla="*/ 64 w 301"/>
                  <a:gd name="T7" fmla="*/ 291 h 355"/>
                  <a:gd name="T8" fmla="*/ 50 w 301"/>
                  <a:gd name="T9" fmla="*/ 305 h 355"/>
                  <a:gd name="T10" fmla="*/ 60 w 301"/>
                  <a:gd name="T11" fmla="*/ 288 h 355"/>
                  <a:gd name="T12" fmla="*/ 144 w 301"/>
                  <a:gd name="T13" fmla="*/ 172 h 355"/>
                  <a:gd name="T14" fmla="*/ 237 w 301"/>
                  <a:gd name="T15" fmla="*/ 64 h 355"/>
                  <a:gd name="T16" fmla="*/ 251 w 301"/>
                  <a:gd name="T17" fmla="*/ 50 h 355"/>
                  <a:gd name="T18" fmla="*/ 288 w 301"/>
                  <a:gd name="T19" fmla="*/ 1 h 355"/>
                  <a:gd name="T20" fmla="*/ 130 w 301"/>
                  <a:gd name="T21" fmla="*/ 161 h 355"/>
                  <a:gd name="T22" fmla="*/ 12 w 301"/>
                  <a:gd name="T23" fmla="*/ 353 h 355"/>
                  <a:gd name="T24" fmla="*/ 14 w 301"/>
                  <a:gd name="T25" fmla="*/ 354 h 355"/>
                  <a:gd name="T26" fmla="*/ 171 w 301"/>
                  <a:gd name="T27" fmla="*/ 194 h 355"/>
                  <a:gd name="T28" fmla="*/ 290 w 301"/>
                  <a:gd name="T29" fmla="*/ 2 h 355"/>
                  <a:gd name="T30" fmla="*/ 288 w 301"/>
                  <a:gd name="T31" fmla="*/ 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355">
                    <a:moveTo>
                      <a:pt x="251" y="50"/>
                    </a:moveTo>
                    <a:cubicBezTo>
                      <a:pt x="248" y="55"/>
                      <a:pt x="245" y="61"/>
                      <a:pt x="241" y="67"/>
                    </a:cubicBezTo>
                    <a:cubicBezTo>
                      <a:pt x="219" y="101"/>
                      <a:pt x="190" y="142"/>
                      <a:pt x="157" y="183"/>
                    </a:cubicBezTo>
                    <a:cubicBezTo>
                      <a:pt x="125" y="224"/>
                      <a:pt x="92" y="262"/>
                      <a:pt x="64" y="291"/>
                    </a:cubicBezTo>
                    <a:cubicBezTo>
                      <a:pt x="59" y="296"/>
                      <a:pt x="54" y="301"/>
                      <a:pt x="50" y="305"/>
                    </a:cubicBezTo>
                    <a:cubicBezTo>
                      <a:pt x="53" y="300"/>
                      <a:pt x="57" y="294"/>
                      <a:pt x="60" y="288"/>
                    </a:cubicBezTo>
                    <a:cubicBezTo>
                      <a:pt x="82" y="254"/>
                      <a:pt x="112" y="213"/>
                      <a:pt x="144" y="172"/>
                    </a:cubicBezTo>
                    <a:cubicBezTo>
                      <a:pt x="177" y="131"/>
                      <a:pt x="210" y="93"/>
                      <a:pt x="237" y="64"/>
                    </a:cubicBezTo>
                    <a:cubicBezTo>
                      <a:pt x="243" y="59"/>
                      <a:pt x="247" y="54"/>
                      <a:pt x="251" y="50"/>
                    </a:cubicBezTo>
                    <a:moveTo>
                      <a:pt x="288" y="1"/>
                    </a:moveTo>
                    <a:cubicBezTo>
                      <a:pt x="271" y="0"/>
                      <a:pt x="203" y="69"/>
                      <a:pt x="130" y="161"/>
                    </a:cubicBezTo>
                    <a:cubicBezTo>
                      <a:pt x="53" y="258"/>
                      <a:pt x="0" y="344"/>
                      <a:pt x="12" y="353"/>
                    </a:cubicBezTo>
                    <a:cubicBezTo>
                      <a:pt x="12" y="354"/>
                      <a:pt x="13" y="354"/>
                      <a:pt x="14" y="354"/>
                    </a:cubicBezTo>
                    <a:cubicBezTo>
                      <a:pt x="30" y="355"/>
                      <a:pt x="98" y="286"/>
                      <a:pt x="171" y="194"/>
                    </a:cubicBezTo>
                    <a:cubicBezTo>
                      <a:pt x="248" y="97"/>
                      <a:pt x="301" y="11"/>
                      <a:pt x="290" y="2"/>
                    </a:cubicBezTo>
                    <a:cubicBezTo>
                      <a:pt x="289" y="1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655">
                <a:extLst>
                  <a:ext uri="{FF2B5EF4-FFF2-40B4-BE49-F238E27FC236}">
                    <a16:creationId xmlns:a16="http://schemas.microsoft.com/office/drawing/2014/main" id="{B8CE5738-6B60-4B21-9297-9C0DD03A9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0038" y="1038224"/>
                <a:ext cx="166688" cy="196850"/>
              </a:xfrm>
              <a:custGeom>
                <a:avLst/>
                <a:gdLst>
                  <a:gd name="T0" fmla="*/ 16 w 80"/>
                  <a:gd name="T1" fmla="*/ 27 h 94"/>
                  <a:gd name="T2" fmla="*/ 80 w 80"/>
                  <a:gd name="T3" fmla="*/ 7 h 94"/>
                  <a:gd name="T4" fmla="*/ 12 w 80"/>
                  <a:gd name="T5" fmla="*/ 94 h 94"/>
                  <a:gd name="T6" fmla="*/ 16 w 80"/>
                  <a:gd name="T7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16" y="27"/>
                    </a:moveTo>
                    <a:cubicBezTo>
                      <a:pt x="32" y="7"/>
                      <a:pt x="57" y="0"/>
                      <a:pt x="80" y="7"/>
                    </a:cubicBezTo>
                    <a:cubicBezTo>
                      <a:pt x="56" y="35"/>
                      <a:pt x="33" y="64"/>
                      <a:pt x="12" y="94"/>
                    </a:cubicBezTo>
                    <a:cubicBezTo>
                      <a:pt x="0" y="74"/>
                      <a:pt x="0" y="47"/>
                      <a:pt x="16" y="27"/>
                    </a:cubicBezTo>
                    <a:close/>
                  </a:path>
                </a:pathLst>
              </a:custGeom>
              <a:solidFill>
                <a:srgbClr val="424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657">
                <a:extLst>
                  <a:ext uri="{FF2B5EF4-FFF2-40B4-BE49-F238E27FC236}">
                    <a16:creationId xmlns:a16="http://schemas.microsoft.com/office/drawing/2014/main" id="{53700ABE-B357-4EF8-8BB2-0AEBCC99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94300" y="1803400"/>
                <a:ext cx="84138" cy="101600"/>
              </a:xfrm>
              <a:custGeom>
                <a:avLst/>
                <a:gdLst>
                  <a:gd name="T0" fmla="*/ 0 w 53"/>
                  <a:gd name="T1" fmla="*/ 54 h 64"/>
                  <a:gd name="T2" fmla="*/ 10 w 53"/>
                  <a:gd name="T3" fmla="*/ 64 h 64"/>
                  <a:gd name="T4" fmla="*/ 53 w 53"/>
                  <a:gd name="T5" fmla="*/ 8 h 64"/>
                  <a:gd name="T6" fmla="*/ 44 w 53"/>
                  <a:gd name="T7" fmla="*/ 0 h 64"/>
                  <a:gd name="T8" fmla="*/ 0 w 53"/>
                  <a:gd name="T9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0" y="54"/>
                    </a:moveTo>
                    <a:lnTo>
                      <a:pt x="10" y="64"/>
                    </a:lnTo>
                    <a:lnTo>
                      <a:pt x="53" y="8"/>
                    </a:lnTo>
                    <a:lnTo>
                      <a:pt x="4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658">
                <a:extLst>
                  <a:ext uri="{FF2B5EF4-FFF2-40B4-BE49-F238E27FC236}">
                    <a16:creationId xmlns:a16="http://schemas.microsoft.com/office/drawing/2014/main" id="{124A52DB-F9EA-496A-9244-09E5464A2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5463" y="771525"/>
                <a:ext cx="623888" cy="762000"/>
              </a:xfrm>
              <a:custGeom>
                <a:avLst/>
                <a:gdLst>
                  <a:gd name="T0" fmla="*/ 72 w 297"/>
                  <a:gd name="T1" fmla="*/ 261 h 363"/>
                  <a:gd name="T2" fmla="*/ 54 w 297"/>
                  <a:gd name="T3" fmla="*/ 289 h 363"/>
                  <a:gd name="T4" fmla="*/ 36 w 297"/>
                  <a:gd name="T5" fmla="*/ 318 h 363"/>
                  <a:gd name="T6" fmla="*/ 61 w 297"/>
                  <a:gd name="T7" fmla="*/ 294 h 363"/>
                  <a:gd name="T8" fmla="*/ 155 w 297"/>
                  <a:gd name="T9" fmla="*/ 185 h 363"/>
                  <a:gd name="T10" fmla="*/ 239 w 297"/>
                  <a:gd name="T11" fmla="*/ 68 h 363"/>
                  <a:gd name="T12" fmla="*/ 257 w 297"/>
                  <a:gd name="T13" fmla="*/ 39 h 363"/>
                  <a:gd name="T14" fmla="*/ 251 w 297"/>
                  <a:gd name="T15" fmla="*/ 45 h 363"/>
                  <a:gd name="T16" fmla="*/ 256 w 297"/>
                  <a:gd name="T17" fmla="*/ 19 h 363"/>
                  <a:gd name="T18" fmla="*/ 286 w 297"/>
                  <a:gd name="T19" fmla="*/ 3 h 363"/>
                  <a:gd name="T20" fmla="*/ 167 w 297"/>
                  <a:gd name="T21" fmla="*/ 195 h 363"/>
                  <a:gd name="T22" fmla="*/ 8 w 297"/>
                  <a:gd name="T23" fmla="*/ 354 h 363"/>
                  <a:gd name="T24" fmla="*/ 51 w 297"/>
                  <a:gd name="T25" fmla="*/ 264 h 363"/>
                  <a:gd name="T26" fmla="*/ 72 w 297"/>
                  <a:gd name="T27" fmla="*/ 261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363">
                    <a:moveTo>
                      <a:pt x="72" y="261"/>
                    </a:moveTo>
                    <a:cubicBezTo>
                      <a:pt x="66" y="271"/>
                      <a:pt x="60" y="280"/>
                      <a:pt x="54" y="289"/>
                    </a:cubicBezTo>
                    <a:cubicBezTo>
                      <a:pt x="46" y="300"/>
                      <a:pt x="41" y="310"/>
                      <a:pt x="36" y="318"/>
                    </a:cubicBezTo>
                    <a:cubicBezTo>
                      <a:pt x="43" y="312"/>
                      <a:pt x="51" y="304"/>
                      <a:pt x="61" y="294"/>
                    </a:cubicBezTo>
                    <a:cubicBezTo>
                      <a:pt x="89" y="265"/>
                      <a:pt x="122" y="226"/>
                      <a:pt x="155" y="185"/>
                    </a:cubicBezTo>
                    <a:cubicBezTo>
                      <a:pt x="188" y="144"/>
                      <a:pt x="218" y="102"/>
                      <a:pt x="239" y="68"/>
                    </a:cubicBezTo>
                    <a:cubicBezTo>
                      <a:pt x="247" y="56"/>
                      <a:pt x="253" y="47"/>
                      <a:pt x="257" y="39"/>
                    </a:cubicBezTo>
                    <a:cubicBezTo>
                      <a:pt x="255" y="41"/>
                      <a:pt x="253" y="43"/>
                      <a:pt x="251" y="45"/>
                    </a:cubicBezTo>
                    <a:cubicBezTo>
                      <a:pt x="255" y="36"/>
                      <a:pt x="257" y="28"/>
                      <a:pt x="256" y="19"/>
                    </a:cubicBezTo>
                    <a:cubicBezTo>
                      <a:pt x="271" y="6"/>
                      <a:pt x="282" y="0"/>
                      <a:pt x="286" y="3"/>
                    </a:cubicBezTo>
                    <a:cubicBezTo>
                      <a:pt x="297" y="12"/>
                      <a:pt x="244" y="98"/>
                      <a:pt x="167" y="195"/>
                    </a:cubicBezTo>
                    <a:cubicBezTo>
                      <a:pt x="91" y="292"/>
                      <a:pt x="19" y="363"/>
                      <a:pt x="8" y="354"/>
                    </a:cubicBezTo>
                    <a:cubicBezTo>
                      <a:pt x="0" y="349"/>
                      <a:pt x="18" y="313"/>
                      <a:pt x="51" y="264"/>
                    </a:cubicBezTo>
                    <a:lnTo>
                      <a:pt x="72" y="261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659">
                <a:extLst>
                  <a:ext uri="{FF2B5EF4-FFF2-40B4-BE49-F238E27FC236}">
                    <a16:creationId xmlns:a16="http://schemas.microsoft.com/office/drawing/2014/main" id="{5A79780A-E849-4E65-B22E-7C07FBFE7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42013" y="2546350"/>
                <a:ext cx="358775" cy="171450"/>
              </a:xfrm>
              <a:custGeom>
                <a:avLst/>
                <a:gdLst>
                  <a:gd name="T0" fmla="*/ 134 w 226"/>
                  <a:gd name="T1" fmla="*/ 0 h 108"/>
                  <a:gd name="T2" fmla="*/ 0 w 226"/>
                  <a:gd name="T3" fmla="*/ 34 h 108"/>
                  <a:gd name="T4" fmla="*/ 226 w 226"/>
                  <a:gd name="T5" fmla="*/ 108 h 108"/>
                  <a:gd name="T6" fmla="*/ 134 w 226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08">
                    <a:moveTo>
                      <a:pt x="134" y="0"/>
                    </a:moveTo>
                    <a:lnTo>
                      <a:pt x="0" y="34"/>
                    </a:lnTo>
                    <a:lnTo>
                      <a:pt x="226" y="10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660">
                <a:extLst>
                  <a:ext uri="{FF2B5EF4-FFF2-40B4-BE49-F238E27FC236}">
                    <a16:creationId xmlns:a16="http://schemas.microsoft.com/office/drawing/2014/main" id="{036222DF-8BE9-4A46-BF88-058BA8F0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428625" cy="325438"/>
              </a:xfrm>
              <a:custGeom>
                <a:avLst/>
                <a:gdLst>
                  <a:gd name="T0" fmla="*/ 226 w 270"/>
                  <a:gd name="T1" fmla="*/ 205 h 205"/>
                  <a:gd name="T2" fmla="*/ 0 w 270"/>
                  <a:gd name="T3" fmla="*/ 132 h 205"/>
                  <a:gd name="T4" fmla="*/ 44 w 270"/>
                  <a:gd name="T5" fmla="*/ 0 h 205"/>
                  <a:gd name="T6" fmla="*/ 270 w 270"/>
                  <a:gd name="T7" fmla="*/ 73 h 205"/>
                  <a:gd name="T8" fmla="*/ 226 w 270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05">
                    <a:moveTo>
                      <a:pt x="226" y="205"/>
                    </a:moveTo>
                    <a:lnTo>
                      <a:pt x="0" y="132"/>
                    </a:lnTo>
                    <a:lnTo>
                      <a:pt x="44" y="0"/>
                    </a:lnTo>
                    <a:lnTo>
                      <a:pt x="270" y="73"/>
                    </a:lnTo>
                    <a:lnTo>
                      <a:pt x="226" y="205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661">
                <a:extLst>
                  <a:ext uri="{FF2B5EF4-FFF2-40B4-BE49-F238E27FC236}">
                    <a16:creationId xmlns:a16="http://schemas.microsoft.com/office/drawing/2014/main" id="{8A3311C3-8120-4A69-92E4-5F341DBD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600325"/>
                <a:ext cx="168275" cy="209550"/>
              </a:xfrm>
              <a:custGeom>
                <a:avLst/>
                <a:gdLst>
                  <a:gd name="T0" fmla="*/ 106 w 106"/>
                  <a:gd name="T1" fmla="*/ 94 h 132"/>
                  <a:gd name="T2" fmla="*/ 43 w 106"/>
                  <a:gd name="T3" fmla="*/ 0 h 132"/>
                  <a:gd name="T4" fmla="*/ 0 w 106"/>
                  <a:gd name="T5" fmla="*/ 132 h 132"/>
                  <a:gd name="T6" fmla="*/ 106 w 106"/>
                  <a:gd name="T7" fmla="*/ 94 h 132"/>
                  <a:gd name="T8" fmla="*/ 43 w 106"/>
                  <a:gd name="T9" fmla="*/ 0 h 132"/>
                  <a:gd name="T10" fmla="*/ 0 w 106"/>
                  <a:gd name="T11" fmla="*/ 132 h 132"/>
                  <a:gd name="T12" fmla="*/ 106 w 106"/>
                  <a:gd name="T13" fmla="*/ 9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32">
                    <a:moveTo>
                      <a:pt x="106" y="94"/>
                    </a:move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662">
                <a:extLst>
                  <a:ext uri="{FF2B5EF4-FFF2-40B4-BE49-F238E27FC236}">
                    <a16:creationId xmlns:a16="http://schemas.microsoft.com/office/drawing/2014/main" id="{E7C341C8-713B-459C-9EC6-2FEF9C834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53100" y="2716212"/>
                <a:ext cx="166688" cy="209550"/>
              </a:xfrm>
              <a:custGeom>
                <a:avLst/>
                <a:gdLst>
                  <a:gd name="T0" fmla="*/ 0 w 105"/>
                  <a:gd name="T1" fmla="*/ 38 h 132"/>
                  <a:gd name="T2" fmla="*/ 105 w 105"/>
                  <a:gd name="T3" fmla="*/ 0 h 132"/>
                  <a:gd name="T4" fmla="*/ 63 w 105"/>
                  <a:gd name="T5" fmla="*/ 132 h 132"/>
                  <a:gd name="T6" fmla="*/ 0 w 105"/>
                  <a:gd name="T7" fmla="*/ 38 h 132"/>
                  <a:gd name="T8" fmla="*/ 105 w 105"/>
                  <a:gd name="T9" fmla="*/ 0 h 132"/>
                  <a:gd name="T10" fmla="*/ 63 w 105"/>
                  <a:gd name="T11" fmla="*/ 132 h 132"/>
                  <a:gd name="T12" fmla="*/ 0 w 105"/>
                  <a:gd name="T13" fmla="*/ 3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32">
                    <a:moveTo>
                      <a:pt x="0" y="38"/>
                    </a:move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663">
                <a:extLst>
                  <a:ext uri="{FF2B5EF4-FFF2-40B4-BE49-F238E27FC236}">
                    <a16:creationId xmlns:a16="http://schemas.microsoft.com/office/drawing/2014/main" id="{A73D931D-8CBF-4A86-AA45-A5E051D1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69850" cy="209550"/>
              </a:xfrm>
              <a:custGeom>
                <a:avLst/>
                <a:gdLst>
                  <a:gd name="T0" fmla="*/ 44 w 44"/>
                  <a:gd name="T1" fmla="*/ 0 h 132"/>
                  <a:gd name="T2" fmla="*/ 0 w 44"/>
                  <a:gd name="T3" fmla="*/ 132 h 132"/>
                  <a:gd name="T4" fmla="*/ 1 w 44"/>
                  <a:gd name="T5" fmla="*/ 132 h 132"/>
                  <a:gd name="T6" fmla="*/ 44 w 44"/>
                  <a:gd name="T7" fmla="*/ 0 h 132"/>
                  <a:gd name="T8" fmla="*/ 44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4" y="0"/>
                    </a:moveTo>
                    <a:lnTo>
                      <a:pt x="0" y="132"/>
                    </a:lnTo>
                    <a:lnTo>
                      <a:pt x="1" y="132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664">
                <a:extLst>
                  <a:ext uri="{FF2B5EF4-FFF2-40B4-BE49-F238E27FC236}">
                    <a16:creationId xmlns:a16="http://schemas.microsoft.com/office/drawing/2014/main" id="{CBE9BE11-889F-43FE-B81E-0EEA0A44E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749550"/>
                <a:ext cx="357188" cy="176213"/>
              </a:xfrm>
              <a:custGeom>
                <a:avLst/>
                <a:gdLst>
                  <a:gd name="T0" fmla="*/ 162 w 225"/>
                  <a:gd name="T1" fmla="*/ 17 h 111"/>
                  <a:gd name="T2" fmla="*/ 106 w 225"/>
                  <a:gd name="T3" fmla="*/ 0 h 111"/>
                  <a:gd name="T4" fmla="*/ 106 w 225"/>
                  <a:gd name="T5" fmla="*/ 0 h 111"/>
                  <a:gd name="T6" fmla="*/ 0 w 225"/>
                  <a:gd name="T7" fmla="*/ 38 h 111"/>
                  <a:gd name="T8" fmla="*/ 225 w 225"/>
                  <a:gd name="T9" fmla="*/ 111 h 111"/>
                  <a:gd name="T10" fmla="*/ 162 w 225"/>
                  <a:gd name="T11" fmla="*/ 17 h 111"/>
                  <a:gd name="T12" fmla="*/ 162 w 225"/>
                  <a:gd name="T1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11">
                    <a:moveTo>
                      <a:pt x="162" y="17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0" y="38"/>
                    </a:lnTo>
                    <a:lnTo>
                      <a:pt x="225" y="111"/>
                    </a:lnTo>
                    <a:lnTo>
                      <a:pt x="162" y="17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D65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665">
                <a:extLst>
                  <a:ext uri="{FF2B5EF4-FFF2-40B4-BE49-F238E27FC236}">
                    <a16:creationId xmlns:a16="http://schemas.microsoft.com/office/drawing/2014/main" id="{67697C17-5A92-483D-9E04-5D5D6F8B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53088" y="2716212"/>
                <a:ext cx="69850" cy="209550"/>
              </a:xfrm>
              <a:custGeom>
                <a:avLst/>
                <a:gdLst>
                  <a:gd name="T0" fmla="*/ 42 w 44"/>
                  <a:gd name="T1" fmla="*/ 0 h 132"/>
                  <a:gd name="T2" fmla="*/ 0 w 44"/>
                  <a:gd name="T3" fmla="*/ 132 h 132"/>
                  <a:gd name="T4" fmla="*/ 0 w 44"/>
                  <a:gd name="T5" fmla="*/ 132 h 132"/>
                  <a:gd name="T6" fmla="*/ 44 w 44"/>
                  <a:gd name="T7" fmla="*/ 0 h 132"/>
                  <a:gd name="T8" fmla="*/ 42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2" y="0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666">
                <a:extLst>
                  <a:ext uri="{FF2B5EF4-FFF2-40B4-BE49-F238E27FC236}">
                    <a16:creationId xmlns:a16="http://schemas.microsoft.com/office/drawing/2014/main" id="{3E4DE871-50D1-4219-9E13-9F479FB23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42013" y="2600325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667">
                <a:extLst>
                  <a:ext uri="{FF2B5EF4-FFF2-40B4-BE49-F238E27FC236}">
                    <a16:creationId xmlns:a16="http://schemas.microsoft.com/office/drawing/2014/main" id="{23A56C6F-F6A0-4C8C-AB89-E06D0FC21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2716212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Oval 668">
                <a:extLst>
                  <a:ext uri="{FF2B5EF4-FFF2-40B4-BE49-F238E27FC236}">
                    <a16:creationId xmlns:a16="http://schemas.microsoft.com/office/drawing/2014/main" id="{ABDE0B43-1413-4517-BBAB-D64027F9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427037"/>
                <a:ext cx="512763" cy="512763"/>
              </a:xfrm>
              <a:prstGeom prst="ellipse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669">
                <a:extLst>
                  <a:ext uri="{FF2B5EF4-FFF2-40B4-BE49-F238E27FC236}">
                    <a16:creationId xmlns:a16="http://schemas.microsoft.com/office/drawing/2014/main" id="{EA053746-1F0F-4BF5-AAF7-1A6B26863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4738" y="80486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Oval 670">
                <a:extLst>
                  <a:ext uri="{FF2B5EF4-FFF2-40B4-BE49-F238E27FC236}">
                    <a16:creationId xmlns:a16="http://schemas.microsoft.com/office/drawing/2014/main" id="{4B3C03BE-3DBA-497B-8414-9AC7274FB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396163" y="717550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671">
                <a:extLst>
                  <a:ext uri="{FF2B5EF4-FFF2-40B4-BE49-F238E27FC236}">
                    <a16:creationId xmlns:a16="http://schemas.microsoft.com/office/drawing/2014/main" id="{1932CD11-2A90-42FF-BA62-80FAA0D8F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652462"/>
                <a:ext cx="9525" cy="6350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1 h 3"/>
                  <a:gd name="T6" fmla="*/ 5 w 5"/>
                  <a:gd name="T7" fmla="*/ 1 h 3"/>
                  <a:gd name="T8" fmla="*/ 3 w 5"/>
                  <a:gd name="T9" fmla="*/ 0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2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672">
                <a:extLst>
                  <a:ext uri="{FF2B5EF4-FFF2-40B4-BE49-F238E27FC236}">
                    <a16:creationId xmlns:a16="http://schemas.microsoft.com/office/drawing/2014/main" id="{651CB0B2-086B-4A06-9C7C-EAE809308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8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673">
                <a:extLst>
                  <a:ext uri="{FF2B5EF4-FFF2-40B4-BE49-F238E27FC236}">
                    <a16:creationId xmlns:a16="http://schemas.microsoft.com/office/drawing/2014/main" id="{589A239B-F625-45C0-A2C8-2F189F350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482600"/>
                <a:ext cx="50800" cy="61913"/>
              </a:xfrm>
              <a:custGeom>
                <a:avLst/>
                <a:gdLst>
                  <a:gd name="T0" fmla="*/ 7 w 24"/>
                  <a:gd name="T1" fmla="*/ 12 h 30"/>
                  <a:gd name="T2" fmla="*/ 6 w 24"/>
                  <a:gd name="T3" fmla="*/ 15 h 30"/>
                  <a:gd name="T4" fmla="*/ 6 w 24"/>
                  <a:gd name="T5" fmla="*/ 15 h 30"/>
                  <a:gd name="T6" fmla="*/ 6 w 24"/>
                  <a:gd name="T7" fmla="*/ 17 h 30"/>
                  <a:gd name="T8" fmla="*/ 7 w 24"/>
                  <a:gd name="T9" fmla="*/ 16 h 30"/>
                  <a:gd name="T10" fmla="*/ 5 w 24"/>
                  <a:gd name="T11" fmla="*/ 22 h 30"/>
                  <a:gd name="T12" fmla="*/ 3 w 24"/>
                  <a:gd name="T13" fmla="*/ 23 h 30"/>
                  <a:gd name="T14" fmla="*/ 3 w 24"/>
                  <a:gd name="T15" fmla="*/ 23 h 30"/>
                  <a:gd name="T16" fmla="*/ 2 w 24"/>
                  <a:gd name="T17" fmla="*/ 24 h 30"/>
                  <a:gd name="T18" fmla="*/ 0 w 24"/>
                  <a:gd name="T19" fmla="*/ 27 h 30"/>
                  <a:gd name="T20" fmla="*/ 2 w 24"/>
                  <a:gd name="T21" fmla="*/ 25 h 30"/>
                  <a:gd name="T22" fmla="*/ 2 w 24"/>
                  <a:gd name="T23" fmla="*/ 27 h 30"/>
                  <a:gd name="T24" fmla="*/ 4 w 24"/>
                  <a:gd name="T25" fmla="*/ 29 h 30"/>
                  <a:gd name="T26" fmla="*/ 8 w 24"/>
                  <a:gd name="T27" fmla="*/ 25 h 30"/>
                  <a:gd name="T28" fmla="*/ 8 w 24"/>
                  <a:gd name="T29" fmla="*/ 23 h 30"/>
                  <a:gd name="T30" fmla="*/ 9 w 24"/>
                  <a:gd name="T31" fmla="*/ 22 h 30"/>
                  <a:gd name="T32" fmla="*/ 13 w 24"/>
                  <a:gd name="T33" fmla="*/ 19 h 30"/>
                  <a:gd name="T34" fmla="*/ 12 w 24"/>
                  <a:gd name="T35" fmla="*/ 16 h 30"/>
                  <a:gd name="T36" fmla="*/ 15 w 24"/>
                  <a:gd name="T37" fmla="*/ 11 h 30"/>
                  <a:gd name="T38" fmla="*/ 14 w 24"/>
                  <a:gd name="T39" fmla="*/ 10 h 30"/>
                  <a:gd name="T40" fmla="*/ 20 w 24"/>
                  <a:gd name="T41" fmla="*/ 5 h 30"/>
                  <a:gd name="T42" fmla="*/ 19 w 24"/>
                  <a:gd name="T43" fmla="*/ 5 h 30"/>
                  <a:gd name="T44" fmla="*/ 24 w 24"/>
                  <a:gd name="T45" fmla="*/ 0 h 30"/>
                  <a:gd name="T46" fmla="*/ 24 w 24"/>
                  <a:gd name="T47" fmla="*/ 0 h 30"/>
                  <a:gd name="T48" fmla="*/ 14 w 24"/>
                  <a:gd name="T49" fmla="*/ 10 h 30"/>
                  <a:gd name="T50" fmla="*/ 15 w 24"/>
                  <a:gd name="T51" fmla="*/ 6 h 30"/>
                  <a:gd name="T52" fmla="*/ 10 w 24"/>
                  <a:gd name="T53" fmla="*/ 10 h 30"/>
                  <a:gd name="T54" fmla="*/ 13 w 24"/>
                  <a:gd name="T55" fmla="*/ 6 h 30"/>
                  <a:gd name="T56" fmla="*/ 7 w 24"/>
                  <a:gd name="T5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0">
                    <a:moveTo>
                      <a:pt x="7" y="12"/>
                    </a:moveTo>
                    <a:cubicBezTo>
                      <a:pt x="6" y="14"/>
                      <a:pt x="5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7" y="16"/>
                      <a:pt x="7" y="16"/>
                    </a:cubicBezTo>
                    <a:cubicBezTo>
                      <a:pt x="8" y="18"/>
                      <a:pt x="8" y="18"/>
                      <a:pt x="5" y="22"/>
                    </a:cubicBezTo>
                    <a:cubicBezTo>
                      <a:pt x="4" y="22"/>
                      <a:pt x="4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4"/>
                    </a:cubicBezTo>
                    <a:cubicBezTo>
                      <a:pt x="2" y="24"/>
                      <a:pt x="0" y="26"/>
                      <a:pt x="0" y="27"/>
                    </a:cubicBezTo>
                    <a:cubicBezTo>
                      <a:pt x="1" y="27"/>
                      <a:pt x="1" y="25"/>
                      <a:pt x="2" y="25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27"/>
                      <a:pt x="3" y="30"/>
                      <a:pt x="4" y="29"/>
                    </a:cubicBezTo>
                    <a:cubicBezTo>
                      <a:pt x="8" y="27"/>
                      <a:pt x="8" y="26"/>
                      <a:pt x="8" y="25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2"/>
                      <a:pt x="13" y="19"/>
                    </a:cubicBezTo>
                    <a:cubicBezTo>
                      <a:pt x="14" y="18"/>
                      <a:pt x="11" y="17"/>
                      <a:pt x="12" y="16"/>
                    </a:cubicBezTo>
                    <a:cubicBezTo>
                      <a:pt x="12" y="14"/>
                      <a:pt x="14" y="13"/>
                      <a:pt x="15" y="11"/>
                    </a:cubicBezTo>
                    <a:cubicBezTo>
                      <a:pt x="15" y="11"/>
                      <a:pt x="14" y="11"/>
                      <a:pt x="14" y="10"/>
                    </a:cubicBezTo>
                    <a:cubicBezTo>
                      <a:pt x="17" y="8"/>
                      <a:pt x="17" y="8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3"/>
                      <a:pt x="22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5" y="8"/>
                      <a:pt x="14" y="10"/>
                    </a:cubicBezTo>
                    <a:cubicBezTo>
                      <a:pt x="13" y="9"/>
                      <a:pt x="17" y="6"/>
                      <a:pt x="15" y="6"/>
                    </a:cubicBezTo>
                    <a:cubicBezTo>
                      <a:pt x="14" y="6"/>
                      <a:pt x="13" y="7"/>
                      <a:pt x="10" y="10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2" y="7"/>
                      <a:pt x="10" y="9"/>
                      <a:pt x="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eform 674">
                <a:extLst>
                  <a:ext uri="{FF2B5EF4-FFF2-40B4-BE49-F238E27FC236}">
                    <a16:creationId xmlns:a16="http://schemas.microsoft.com/office/drawing/2014/main" id="{236DA264-FE41-4DAA-B1CE-238A5B254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3200" y="442912"/>
                <a:ext cx="85725" cy="49213"/>
              </a:xfrm>
              <a:custGeom>
                <a:avLst/>
                <a:gdLst>
                  <a:gd name="T0" fmla="*/ 1 w 41"/>
                  <a:gd name="T1" fmla="*/ 23 h 24"/>
                  <a:gd name="T2" fmla="*/ 7 w 41"/>
                  <a:gd name="T3" fmla="*/ 20 h 24"/>
                  <a:gd name="T4" fmla="*/ 5 w 41"/>
                  <a:gd name="T5" fmla="*/ 20 h 24"/>
                  <a:gd name="T6" fmla="*/ 4 w 41"/>
                  <a:gd name="T7" fmla="*/ 20 h 24"/>
                  <a:gd name="T8" fmla="*/ 4 w 41"/>
                  <a:gd name="T9" fmla="*/ 20 h 24"/>
                  <a:gd name="T10" fmla="*/ 11 w 41"/>
                  <a:gd name="T11" fmla="*/ 16 h 24"/>
                  <a:gd name="T12" fmla="*/ 18 w 41"/>
                  <a:gd name="T13" fmla="*/ 12 h 24"/>
                  <a:gd name="T14" fmla="*/ 21 w 41"/>
                  <a:gd name="T15" fmla="*/ 10 h 24"/>
                  <a:gd name="T16" fmla="*/ 34 w 41"/>
                  <a:gd name="T17" fmla="*/ 4 h 24"/>
                  <a:gd name="T18" fmla="*/ 32 w 41"/>
                  <a:gd name="T19" fmla="*/ 4 h 24"/>
                  <a:gd name="T20" fmla="*/ 32 w 41"/>
                  <a:gd name="T21" fmla="*/ 4 h 24"/>
                  <a:gd name="T22" fmla="*/ 39 w 41"/>
                  <a:gd name="T23" fmla="*/ 1 h 24"/>
                  <a:gd name="T24" fmla="*/ 41 w 41"/>
                  <a:gd name="T25" fmla="*/ 1 h 24"/>
                  <a:gd name="T26" fmla="*/ 40 w 41"/>
                  <a:gd name="T27" fmla="*/ 1 h 24"/>
                  <a:gd name="T28" fmla="*/ 41 w 41"/>
                  <a:gd name="T29" fmla="*/ 0 h 24"/>
                  <a:gd name="T30" fmla="*/ 39 w 41"/>
                  <a:gd name="T31" fmla="*/ 1 h 24"/>
                  <a:gd name="T32" fmla="*/ 41 w 41"/>
                  <a:gd name="T33" fmla="*/ 0 h 24"/>
                  <a:gd name="T34" fmla="*/ 40 w 41"/>
                  <a:gd name="T35" fmla="*/ 1 h 24"/>
                  <a:gd name="T36" fmla="*/ 37 w 41"/>
                  <a:gd name="T37" fmla="*/ 2 h 24"/>
                  <a:gd name="T38" fmla="*/ 38 w 41"/>
                  <a:gd name="T39" fmla="*/ 1 h 24"/>
                  <a:gd name="T40" fmla="*/ 31 w 41"/>
                  <a:gd name="T41" fmla="*/ 4 h 24"/>
                  <a:gd name="T42" fmla="*/ 33 w 41"/>
                  <a:gd name="T43" fmla="*/ 3 h 24"/>
                  <a:gd name="T44" fmla="*/ 30 w 41"/>
                  <a:gd name="T45" fmla="*/ 4 h 24"/>
                  <a:gd name="T46" fmla="*/ 30 w 41"/>
                  <a:gd name="T47" fmla="*/ 4 h 24"/>
                  <a:gd name="T48" fmla="*/ 26 w 41"/>
                  <a:gd name="T49" fmla="*/ 6 h 24"/>
                  <a:gd name="T50" fmla="*/ 26 w 41"/>
                  <a:gd name="T51" fmla="*/ 6 h 24"/>
                  <a:gd name="T52" fmla="*/ 24 w 41"/>
                  <a:gd name="T53" fmla="*/ 7 h 24"/>
                  <a:gd name="T54" fmla="*/ 24 w 41"/>
                  <a:gd name="T55" fmla="*/ 7 h 24"/>
                  <a:gd name="T56" fmla="*/ 22 w 41"/>
                  <a:gd name="T57" fmla="*/ 8 h 24"/>
                  <a:gd name="T58" fmla="*/ 23 w 41"/>
                  <a:gd name="T59" fmla="*/ 8 h 24"/>
                  <a:gd name="T60" fmla="*/ 21 w 41"/>
                  <a:gd name="T61" fmla="*/ 9 h 24"/>
                  <a:gd name="T62" fmla="*/ 21 w 41"/>
                  <a:gd name="T63" fmla="*/ 9 h 24"/>
                  <a:gd name="T64" fmla="*/ 12 w 41"/>
                  <a:gd name="T65" fmla="*/ 14 h 24"/>
                  <a:gd name="T66" fmla="*/ 11 w 41"/>
                  <a:gd name="T67" fmla="*/ 15 h 24"/>
                  <a:gd name="T68" fmla="*/ 11 w 41"/>
                  <a:gd name="T69" fmla="*/ 15 h 24"/>
                  <a:gd name="T70" fmla="*/ 12 w 41"/>
                  <a:gd name="T71" fmla="*/ 15 h 24"/>
                  <a:gd name="T72" fmla="*/ 6 w 41"/>
                  <a:gd name="T73" fmla="*/ 19 h 24"/>
                  <a:gd name="T74" fmla="*/ 6 w 41"/>
                  <a:gd name="T75" fmla="*/ 18 h 24"/>
                  <a:gd name="T76" fmla="*/ 4 w 41"/>
                  <a:gd name="T77" fmla="*/ 20 h 24"/>
                  <a:gd name="T78" fmla="*/ 4 w 41"/>
                  <a:gd name="T79" fmla="*/ 20 h 24"/>
                  <a:gd name="T80" fmla="*/ 0 w 41"/>
                  <a:gd name="T81" fmla="*/ 24 h 24"/>
                  <a:gd name="T82" fmla="*/ 1 w 41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24">
                    <a:moveTo>
                      <a:pt x="1" y="23"/>
                    </a:moveTo>
                    <a:cubicBezTo>
                      <a:pt x="5" y="22"/>
                      <a:pt x="5" y="22"/>
                      <a:pt x="7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8"/>
                      <a:pt x="9" y="18"/>
                      <a:pt x="11" y="16"/>
                    </a:cubicBezTo>
                    <a:cubicBezTo>
                      <a:pt x="11" y="16"/>
                      <a:pt x="15" y="14"/>
                      <a:pt x="18" y="12"/>
                    </a:cubicBezTo>
                    <a:cubicBezTo>
                      <a:pt x="19" y="12"/>
                      <a:pt x="19" y="12"/>
                      <a:pt x="21" y="10"/>
                    </a:cubicBezTo>
                    <a:cubicBezTo>
                      <a:pt x="25" y="8"/>
                      <a:pt x="30" y="6"/>
                      <a:pt x="34" y="4"/>
                    </a:cubicBezTo>
                    <a:cubicBezTo>
                      <a:pt x="34" y="4"/>
                      <a:pt x="34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9" y="1"/>
                    </a:cubicBezTo>
                    <a:cubicBezTo>
                      <a:pt x="40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1" y="0"/>
                    </a:cubicBezTo>
                    <a:cubicBezTo>
                      <a:pt x="41" y="1"/>
                      <a:pt x="41" y="1"/>
                      <a:pt x="39" y="1"/>
                    </a:cubicBezTo>
                    <a:cubicBezTo>
                      <a:pt x="39" y="1"/>
                      <a:pt x="40" y="1"/>
                      <a:pt x="41" y="0"/>
                    </a:cubicBezTo>
                    <a:cubicBezTo>
                      <a:pt x="41" y="0"/>
                      <a:pt x="40" y="0"/>
                      <a:pt x="40" y="1"/>
                    </a:cubicBezTo>
                    <a:cubicBezTo>
                      <a:pt x="40" y="1"/>
                      <a:pt x="40" y="1"/>
                      <a:pt x="37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6" y="2"/>
                      <a:pt x="31" y="4"/>
                    </a:cubicBezTo>
                    <a:cubicBezTo>
                      <a:pt x="31" y="4"/>
                      <a:pt x="32" y="3"/>
                      <a:pt x="33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8" y="11"/>
                      <a:pt x="14" y="13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6"/>
                      <a:pt x="8" y="18"/>
                      <a:pt x="6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9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1" y="22"/>
                      <a:pt x="0" y="24"/>
                    </a:cubicBezTo>
                    <a:cubicBezTo>
                      <a:pt x="0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eform 675">
                <a:extLst>
                  <a:ext uri="{FF2B5EF4-FFF2-40B4-BE49-F238E27FC236}">
                    <a16:creationId xmlns:a16="http://schemas.microsoft.com/office/drawing/2014/main" id="{32E43B0B-39F8-41C1-B7DF-A2038B0B8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5" y="550862"/>
                <a:ext cx="46038" cy="50800"/>
              </a:xfrm>
              <a:custGeom>
                <a:avLst/>
                <a:gdLst>
                  <a:gd name="T0" fmla="*/ 5 w 22"/>
                  <a:gd name="T1" fmla="*/ 8 h 24"/>
                  <a:gd name="T2" fmla="*/ 8 w 22"/>
                  <a:gd name="T3" fmla="*/ 13 h 24"/>
                  <a:gd name="T4" fmla="*/ 10 w 22"/>
                  <a:gd name="T5" fmla="*/ 14 h 24"/>
                  <a:gd name="T6" fmla="*/ 10 w 22"/>
                  <a:gd name="T7" fmla="*/ 14 h 24"/>
                  <a:gd name="T8" fmla="*/ 10 w 22"/>
                  <a:gd name="T9" fmla="*/ 14 h 24"/>
                  <a:gd name="T10" fmla="*/ 10 w 22"/>
                  <a:gd name="T11" fmla="*/ 14 h 24"/>
                  <a:gd name="T12" fmla="*/ 10 w 22"/>
                  <a:gd name="T13" fmla="*/ 14 h 24"/>
                  <a:gd name="T14" fmla="*/ 10 w 22"/>
                  <a:gd name="T15" fmla="*/ 14 h 24"/>
                  <a:gd name="T16" fmla="*/ 10 w 22"/>
                  <a:gd name="T17" fmla="*/ 14 h 24"/>
                  <a:gd name="T18" fmla="*/ 10 w 22"/>
                  <a:gd name="T19" fmla="*/ 14 h 24"/>
                  <a:gd name="T20" fmla="*/ 10 w 22"/>
                  <a:gd name="T21" fmla="*/ 14 h 24"/>
                  <a:gd name="T22" fmla="*/ 12 w 22"/>
                  <a:gd name="T23" fmla="*/ 15 h 24"/>
                  <a:gd name="T24" fmla="*/ 9 w 22"/>
                  <a:gd name="T25" fmla="*/ 16 h 24"/>
                  <a:gd name="T26" fmla="*/ 9 w 22"/>
                  <a:gd name="T27" fmla="*/ 20 h 24"/>
                  <a:gd name="T28" fmla="*/ 11 w 22"/>
                  <a:gd name="T29" fmla="*/ 20 h 24"/>
                  <a:gd name="T30" fmla="*/ 9 w 22"/>
                  <a:gd name="T31" fmla="*/ 22 h 24"/>
                  <a:gd name="T32" fmla="*/ 9 w 22"/>
                  <a:gd name="T33" fmla="*/ 24 h 24"/>
                  <a:gd name="T34" fmla="*/ 11 w 22"/>
                  <a:gd name="T35" fmla="*/ 23 h 24"/>
                  <a:gd name="T36" fmla="*/ 13 w 22"/>
                  <a:gd name="T37" fmla="*/ 22 h 24"/>
                  <a:gd name="T38" fmla="*/ 13 w 22"/>
                  <a:gd name="T39" fmla="*/ 22 h 24"/>
                  <a:gd name="T40" fmla="*/ 17 w 22"/>
                  <a:gd name="T41" fmla="*/ 21 h 24"/>
                  <a:gd name="T42" fmla="*/ 19 w 22"/>
                  <a:gd name="T43" fmla="*/ 20 h 24"/>
                  <a:gd name="T44" fmla="*/ 21 w 22"/>
                  <a:gd name="T45" fmla="*/ 18 h 24"/>
                  <a:gd name="T46" fmla="*/ 21 w 22"/>
                  <a:gd name="T47" fmla="*/ 17 h 24"/>
                  <a:gd name="T48" fmla="*/ 20 w 22"/>
                  <a:gd name="T49" fmla="*/ 16 h 24"/>
                  <a:gd name="T50" fmla="*/ 18 w 22"/>
                  <a:gd name="T51" fmla="*/ 15 h 24"/>
                  <a:gd name="T52" fmla="*/ 16 w 22"/>
                  <a:gd name="T53" fmla="*/ 12 h 24"/>
                  <a:gd name="T54" fmla="*/ 16 w 22"/>
                  <a:gd name="T55" fmla="*/ 11 h 24"/>
                  <a:gd name="T56" fmla="*/ 16 w 22"/>
                  <a:gd name="T57" fmla="*/ 11 h 24"/>
                  <a:gd name="T58" fmla="*/ 14 w 22"/>
                  <a:gd name="T59" fmla="*/ 10 h 24"/>
                  <a:gd name="T60" fmla="*/ 13 w 22"/>
                  <a:gd name="T61" fmla="*/ 9 h 24"/>
                  <a:gd name="T62" fmla="*/ 13 w 22"/>
                  <a:gd name="T63" fmla="*/ 7 h 24"/>
                  <a:gd name="T64" fmla="*/ 13 w 22"/>
                  <a:gd name="T65" fmla="*/ 5 h 24"/>
                  <a:gd name="T66" fmla="*/ 11 w 22"/>
                  <a:gd name="T67" fmla="*/ 5 h 24"/>
                  <a:gd name="T68" fmla="*/ 12 w 22"/>
                  <a:gd name="T69" fmla="*/ 3 h 24"/>
                  <a:gd name="T70" fmla="*/ 13 w 22"/>
                  <a:gd name="T71" fmla="*/ 2 h 24"/>
                  <a:gd name="T72" fmla="*/ 13 w 22"/>
                  <a:gd name="T73" fmla="*/ 2 h 24"/>
                  <a:gd name="T74" fmla="*/ 15 w 22"/>
                  <a:gd name="T75" fmla="*/ 0 h 24"/>
                  <a:gd name="T76" fmla="*/ 13 w 22"/>
                  <a:gd name="T77" fmla="*/ 0 h 24"/>
                  <a:gd name="T78" fmla="*/ 13 w 22"/>
                  <a:gd name="T79" fmla="*/ 0 h 24"/>
                  <a:gd name="T80" fmla="*/ 13 w 22"/>
                  <a:gd name="T81" fmla="*/ 1 h 24"/>
                  <a:gd name="T82" fmla="*/ 11 w 22"/>
                  <a:gd name="T83" fmla="*/ 1 h 24"/>
                  <a:gd name="T84" fmla="*/ 11 w 22"/>
                  <a:gd name="T85" fmla="*/ 3 h 24"/>
                  <a:gd name="T86" fmla="*/ 9 w 22"/>
                  <a:gd name="T87" fmla="*/ 3 h 24"/>
                  <a:gd name="T88" fmla="*/ 8 w 22"/>
                  <a:gd name="T89" fmla="*/ 4 h 24"/>
                  <a:gd name="T90" fmla="*/ 6 w 22"/>
                  <a:gd name="T91" fmla="*/ 4 h 24"/>
                  <a:gd name="T92" fmla="*/ 5 w 22"/>
                  <a:gd name="T93" fmla="*/ 4 h 24"/>
                  <a:gd name="T94" fmla="*/ 3 w 22"/>
                  <a:gd name="T95" fmla="*/ 8 h 24"/>
                  <a:gd name="T96" fmla="*/ 5 w 22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24">
                    <a:moveTo>
                      <a:pt x="5" y="8"/>
                    </a:moveTo>
                    <a:cubicBezTo>
                      <a:pt x="5" y="9"/>
                      <a:pt x="8" y="13"/>
                      <a:pt x="8" y="13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6"/>
                      <a:pt x="10" y="15"/>
                      <a:pt x="9" y="16"/>
                    </a:cubicBezTo>
                    <a:cubicBezTo>
                      <a:pt x="9" y="18"/>
                      <a:pt x="9" y="21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9" y="22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6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4" y="7"/>
                      <a:pt x="16" y="4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6" y="2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0" y="4"/>
                      <a:pt x="2" y="7"/>
                      <a:pt x="3" y="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 676">
                <a:extLst>
                  <a:ext uri="{FF2B5EF4-FFF2-40B4-BE49-F238E27FC236}">
                    <a16:creationId xmlns:a16="http://schemas.microsoft.com/office/drawing/2014/main" id="{2F22F5AF-9F75-4D16-B59B-27B5EFEC6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39075" y="496887"/>
                <a:ext cx="9525" cy="635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3" y="1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Freeform 677">
                <a:extLst>
                  <a:ext uri="{FF2B5EF4-FFF2-40B4-BE49-F238E27FC236}">
                    <a16:creationId xmlns:a16="http://schemas.microsoft.com/office/drawing/2014/main" id="{4753D715-2116-4A12-9A8C-5EC7DDB6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7650" y="523875"/>
                <a:ext cx="9525" cy="142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1 h 7"/>
                  <a:gd name="T12" fmla="*/ 5 w 5"/>
                  <a:gd name="T13" fmla="*/ 1 h 7"/>
                  <a:gd name="T14" fmla="*/ 4 w 5"/>
                  <a:gd name="T15" fmla="*/ 2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2" y="5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Freeform 678">
                <a:extLst>
                  <a:ext uri="{FF2B5EF4-FFF2-40B4-BE49-F238E27FC236}">
                    <a16:creationId xmlns:a16="http://schemas.microsoft.com/office/drawing/2014/main" id="{96C79507-1A24-4F05-BC0F-6914FBB7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8900" y="576262"/>
                <a:ext cx="19050" cy="20638"/>
              </a:xfrm>
              <a:custGeom>
                <a:avLst/>
                <a:gdLst>
                  <a:gd name="T0" fmla="*/ 1 w 9"/>
                  <a:gd name="T1" fmla="*/ 9 h 10"/>
                  <a:gd name="T2" fmla="*/ 2 w 9"/>
                  <a:gd name="T3" fmla="*/ 10 h 10"/>
                  <a:gd name="T4" fmla="*/ 4 w 9"/>
                  <a:gd name="T5" fmla="*/ 10 h 10"/>
                  <a:gd name="T6" fmla="*/ 6 w 9"/>
                  <a:gd name="T7" fmla="*/ 8 h 10"/>
                  <a:gd name="T8" fmla="*/ 8 w 9"/>
                  <a:gd name="T9" fmla="*/ 7 h 10"/>
                  <a:gd name="T10" fmla="*/ 8 w 9"/>
                  <a:gd name="T11" fmla="*/ 6 h 10"/>
                  <a:gd name="T12" fmla="*/ 8 w 9"/>
                  <a:gd name="T13" fmla="*/ 5 h 10"/>
                  <a:gd name="T14" fmla="*/ 9 w 9"/>
                  <a:gd name="T15" fmla="*/ 5 h 10"/>
                  <a:gd name="T16" fmla="*/ 9 w 9"/>
                  <a:gd name="T17" fmla="*/ 4 h 10"/>
                  <a:gd name="T18" fmla="*/ 8 w 9"/>
                  <a:gd name="T19" fmla="*/ 3 h 10"/>
                  <a:gd name="T20" fmla="*/ 7 w 9"/>
                  <a:gd name="T21" fmla="*/ 2 h 10"/>
                  <a:gd name="T22" fmla="*/ 7 w 9"/>
                  <a:gd name="T23" fmla="*/ 0 h 10"/>
                  <a:gd name="T24" fmla="*/ 5 w 9"/>
                  <a:gd name="T25" fmla="*/ 0 h 10"/>
                  <a:gd name="T26" fmla="*/ 4 w 9"/>
                  <a:gd name="T27" fmla="*/ 1 h 10"/>
                  <a:gd name="T28" fmla="*/ 3 w 9"/>
                  <a:gd name="T29" fmla="*/ 2 h 10"/>
                  <a:gd name="T30" fmla="*/ 2 w 9"/>
                  <a:gd name="T31" fmla="*/ 2 h 10"/>
                  <a:gd name="T32" fmla="*/ 1 w 9"/>
                  <a:gd name="T33" fmla="*/ 2 h 10"/>
                  <a:gd name="T34" fmla="*/ 1 w 9"/>
                  <a:gd name="T35" fmla="*/ 4 h 10"/>
                  <a:gd name="T36" fmla="*/ 1 w 9"/>
                  <a:gd name="T37" fmla="*/ 5 h 10"/>
                  <a:gd name="T38" fmla="*/ 1 w 9"/>
                  <a:gd name="T39" fmla="*/ 6 h 10"/>
                  <a:gd name="T40" fmla="*/ 1 w 9"/>
                  <a:gd name="T41" fmla="*/ 6 h 10"/>
                  <a:gd name="T42" fmla="*/ 0 w 9"/>
                  <a:gd name="T43" fmla="*/ 7 h 10"/>
                  <a:gd name="T44" fmla="*/ 0 w 9"/>
                  <a:gd name="T45" fmla="*/ 9 h 10"/>
                  <a:gd name="T46" fmla="*/ 1 w 9"/>
                  <a:gd name="T4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6" y="8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679">
                <a:extLst>
                  <a:ext uri="{FF2B5EF4-FFF2-40B4-BE49-F238E27FC236}">
                    <a16:creationId xmlns:a16="http://schemas.microsoft.com/office/drawing/2014/main" id="{E08FDFDF-319A-44BD-AAE4-ABF3FFEFC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13688" y="514350"/>
                <a:ext cx="220663" cy="417513"/>
              </a:xfrm>
              <a:custGeom>
                <a:avLst/>
                <a:gdLst>
                  <a:gd name="T0" fmla="*/ 84 w 105"/>
                  <a:gd name="T1" fmla="*/ 186 h 199"/>
                  <a:gd name="T2" fmla="*/ 81 w 105"/>
                  <a:gd name="T3" fmla="*/ 183 h 199"/>
                  <a:gd name="T4" fmla="*/ 81 w 105"/>
                  <a:gd name="T5" fmla="*/ 181 h 199"/>
                  <a:gd name="T6" fmla="*/ 79 w 105"/>
                  <a:gd name="T7" fmla="*/ 177 h 199"/>
                  <a:gd name="T8" fmla="*/ 79 w 105"/>
                  <a:gd name="T9" fmla="*/ 172 h 199"/>
                  <a:gd name="T10" fmla="*/ 79 w 105"/>
                  <a:gd name="T11" fmla="*/ 154 h 199"/>
                  <a:gd name="T12" fmla="*/ 75 w 105"/>
                  <a:gd name="T13" fmla="*/ 138 h 199"/>
                  <a:gd name="T14" fmla="*/ 60 w 105"/>
                  <a:gd name="T15" fmla="*/ 134 h 199"/>
                  <a:gd name="T16" fmla="*/ 51 w 105"/>
                  <a:gd name="T17" fmla="*/ 127 h 199"/>
                  <a:gd name="T18" fmla="*/ 26 w 105"/>
                  <a:gd name="T19" fmla="*/ 124 h 199"/>
                  <a:gd name="T20" fmla="*/ 22 w 105"/>
                  <a:gd name="T21" fmla="*/ 128 h 199"/>
                  <a:gd name="T22" fmla="*/ 13 w 105"/>
                  <a:gd name="T23" fmla="*/ 115 h 199"/>
                  <a:gd name="T24" fmla="*/ 10 w 105"/>
                  <a:gd name="T25" fmla="*/ 112 h 199"/>
                  <a:gd name="T26" fmla="*/ 6 w 105"/>
                  <a:gd name="T27" fmla="*/ 101 h 199"/>
                  <a:gd name="T28" fmla="*/ 12 w 105"/>
                  <a:gd name="T29" fmla="*/ 102 h 199"/>
                  <a:gd name="T30" fmla="*/ 15 w 105"/>
                  <a:gd name="T31" fmla="*/ 80 h 199"/>
                  <a:gd name="T32" fmla="*/ 23 w 105"/>
                  <a:gd name="T33" fmla="*/ 67 h 199"/>
                  <a:gd name="T34" fmla="*/ 29 w 105"/>
                  <a:gd name="T35" fmla="*/ 59 h 199"/>
                  <a:gd name="T36" fmla="*/ 24 w 105"/>
                  <a:gd name="T37" fmla="*/ 61 h 199"/>
                  <a:gd name="T38" fmla="*/ 24 w 105"/>
                  <a:gd name="T39" fmla="*/ 53 h 199"/>
                  <a:gd name="T40" fmla="*/ 27 w 105"/>
                  <a:gd name="T41" fmla="*/ 53 h 199"/>
                  <a:gd name="T42" fmla="*/ 30 w 105"/>
                  <a:gd name="T43" fmla="*/ 55 h 199"/>
                  <a:gd name="T44" fmla="*/ 34 w 105"/>
                  <a:gd name="T45" fmla="*/ 59 h 199"/>
                  <a:gd name="T46" fmla="*/ 35 w 105"/>
                  <a:gd name="T47" fmla="*/ 52 h 199"/>
                  <a:gd name="T48" fmla="*/ 35 w 105"/>
                  <a:gd name="T49" fmla="*/ 41 h 199"/>
                  <a:gd name="T50" fmla="*/ 31 w 105"/>
                  <a:gd name="T51" fmla="*/ 27 h 199"/>
                  <a:gd name="T52" fmla="*/ 29 w 105"/>
                  <a:gd name="T53" fmla="*/ 30 h 199"/>
                  <a:gd name="T54" fmla="*/ 26 w 105"/>
                  <a:gd name="T55" fmla="*/ 31 h 199"/>
                  <a:gd name="T56" fmla="*/ 27 w 105"/>
                  <a:gd name="T57" fmla="*/ 28 h 199"/>
                  <a:gd name="T58" fmla="*/ 25 w 105"/>
                  <a:gd name="T59" fmla="*/ 24 h 199"/>
                  <a:gd name="T60" fmla="*/ 25 w 105"/>
                  <a:gd name="T61" fmla="*/ 24 h 199"/>
                  <a:gd name="T62" fmla="*/ 21 w 105"/>
                  <a:gd name="T63" fmla="*/ 26 h 199"/>
                  <a:gd name="T64" fmla="*/ 19 w 105"/>
                  <a:gd name="T65" fmla="*/ 30 h 199"/>
                  <a:gd name="T66" fmla="*/ 19 w 105"/>
                  <a:gd name="T67" fmla="*/ 31 h 199"/>
                  <a:gd name="T68" fmla="*/ 18 w 105"/>
                  <a:gd name="T69" fmla="*/ 40 h 199"/>
                  <a:gd name="T70" fmla="*/ 13 w 105"/>
                  <a:gd name="T71" fmla="*/ 47 h 199"/>
                  <a:gd name="T72" fmla="*/ 10 w 105"/>
                  <a:gd name="T73" fmla="*/ 42 h 199"/>
                  <a:gd name="T74" fmla="*/ 9 w 105"/>
                  <a:gd name="T75" fmla="*/ 39 h 199"/>
                  <a:gd name="T76" fmla="*/ 18 w 105"/>
                  <a:gd name="T77" fmla="*/ 25 h 199"/>
                  <a:gd name="T78" fmla="*/ 22 w 105"/>
                  <a:gd name="T79" fmla="*/ 23 h 199"/>
                  <a:gd name="T80" fmla="*/ 31 w 105"/>
                  <a:gd name="T81" fmla="*/ 6 h 199"/>
                  <a:gd name="T82" fmla="*/ 29 w 105"/>
                  <a:gd name="T83" fmla="*/ 7 h 199"/>
                  <a:gd name="T84" fmla="*/ 27 w 105"/>
                  <a:gd name="T85" fmla="*/ 7 h 199"/>
                  <a:gd name="T86" fmla="*/ 29 w 105"/>
                  <a:gd name="T87" fmla="*/ 4 h 199"/>
                  <a:gd name="T88" fmla="*/ 27 w 105"/>
                  <a:gd name="T89" fmla="*/ 6 h 199"/>
                  <a:gd name="T90" fmla="*/ 21 w 105"/>
                  <a:gd name="T91" fmla="*/ 14 h 199"/>
                  <a:gd name="T92" fmla="*/ 3 w 105"/>
                  <a:gd name="T93" fmla="*/ 53 h 199"/>
                  <a:gd name="T94" fmla="*/ 3 w 105"/>
                  <a:gd name="T95" fmla="*/ 107 h 199"/>
                  <a:gd name="T96" fmla="*/ 7 w 105"/>
                  <a:gd name="T97" fmla="*/ 121 h 199"/>
                  <a:gd name="T98" fmla="*/ 10 w 105"/>
                  <a:gd name="T99" fmla="*/ 123 h 199"/>
                  <a:gd name="T100" fmla="*/ 15 w 105"/>
                  <a:gd name="T101" fmla="*/ 126 h 199"/>
                  <a:gd name="T102" fmla="*/ 21 w 105"/>
                  <a:gd name="T103" fmla="*/ 130 h 199"/>
                  <a:gd name="T104" fmla="*/ 23 w 105"/>
                  <a:gd name="T105" fmla="*/ 131 h 199"/>
                  <a:gd name="T106" fmla="*/ 24 w 105"/>
                  <a:gd name="T107" fmla="*/ 128 h 199"/>
                  <a:gd name="T108" fmla="*/ 28 w 105"/>
                  <a:gd name="T109" fmla="*/ 141 h 199"/>
                  <a:gd name="T110" fmla="*/ 52 w 105"/>
                  <a:gd name="T111" fmla="*/ 161 h 199"/>
                  <a:gd name="T112" fmla="*/ 105 w 105"/>
                  <a:gd name="T113" fmla="*/ 19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199">
                    <a:moveTo>
                      <a:pt x="94" y="194"/>
                    </a:moveTo>
                    <a:cubicBezTo>
                      <a:pt x="93" y="193"/>
                      <a:pt x="93" y="192"/>
                      <a:pt x="92" y="192"/>
                    </a:cubicBezTo>
                    <a:cubicBezTo>
                      <a:pt x="90" y="190"/>
                      <a:pt x="87" y="191"/>
                      <a:pt x="86" y="188"/>
                    </a:cubicBezTo>
                    <a:cubicBezTo>
                      <a:pt x="85" y="187"/>
                      <a:pt x="84" y="187"/>
                      <a:pt x="84" y="186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3" y="185"/>
                      <a:pt x="82" y="185"/>
                      <a:pt x="81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4"/>
                      <a:pt x="82" y="184"/>
                      <a:pt x="82" y="184"/>
                    </a:cubicBezTo>
                    <a:cubicBezTo>
                      <a:pt x="82" y="183"/>
                      <a:pt x="82" y="183"/>
                      <a:pt x="80" y="182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81" y="181"/>
                      <a:pt x="81" y="181"/>
                      <a:pt x="81" y="181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0" y="178"/>
                      <a:pt x="79" y="177"/>
                    </a:cubicBezTo>
                    <a:cubicBezTo>
                      <a:pt x="79" y="177"/>
                      <a:pt x="79" y="177"/>
                      <a:pt x="79" y="177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9" y="176"/>
                      <a:pt x="79" y="176"/>
                      <a:pt x="80" y="175"/>
                    </a:cubicBezTo>
                    <a:cubicBezTo>
                      <a:pt x="78" y="172"/>
                      <a:pt x="78" y="172"/>
                      <a:pt x="79" y="172"/>
                    </a:cubicBez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68"/>
                      <a:pt x="74" y="166"/>
                      <a:pt x="76" y="162"/>
                    </a:cubicBezTo>
                    <a:cubicBezTo>
                      <a:pt x="77" y="161"/>
                      <a:pt x="79" y="161"/>
                      <a:pt x="79" y="159"/>
                    </a:cubicBezTo>
                    <a:cubicBezTo>
                      <a:pt x="79" y="158"/>
                      <a:pt x="79" y="158"/>
                      <a:pt x="79" y="157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2"/>
                      <a:pt x="77" y="151"/>
                      <a:pt x="77" y="150"/>
                    </a:cubicBezTo>
                    <a:cubicBezTo>
                      <a:pt x="76" y="149"/>
                      <a:pt x="76" y="149"/>
                      <a:pt x="77" y="148"/>
                    </a:cubicBezTo>
                    <a:cubicBezTo>
                      <a:pt x="77" y="147"/>
                      <a:pt x="78" y="144"/>
                      <a:pt x="78" y="143"/>
                    </a:cubicBezTo>
                    <a:cubicBezTo>
                      <a:pt x="78" y="142"/>
                      <a:pt x="76" y="138"/>
                      <a:pt x="75" y="138"/>
                    </a:cubicBezTo>
                    <a:cubicBezTo>
                      <a:pt x="73" y="137"/>
                      <a:pt x="72" y="136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68" y="135"/>
                      <a:pt x="67" y="136"/>
                      <a:pt x="65" y="136"/>
                    </a:cubicBezTo>
                    <a:cubicBezTo>
                      <a:pt x="63" y="135"/>
                      <a:pt x="62" y="134"/>
                      <a:pt x="60" y="134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6" y="134"/>
                      <a:pt x="56" y="134"/>
                      <a:pt x="54" y="131"/>
                    </a:cubicBezTo>
                    <a:cubicBezTo>
                      <a:pt x="54" y="130"/>
                      <a:pt x="54" y="130"/>
                      <a:pt x="53" y="130"/>
                    </a:cubicBezTo>
                    <a:cubicBezTo>
                      <a:pt x="53" y="128"/>
                      <a:pt x="51" y="128"/>
                      <a:pt x="51" y="127"/>
                    </a:cubicBezTo>
                    <a:cubicBezTo>
                      <a:pt x="48" y="127"/>
                      <a:pt x="46" y="127"/>
                      <a:pt x="44" y="127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1" y="123"/>
                      <a:pt x="31" y="123"/>
                      <a:pt x="28" y="122"/>
                    </a:cubicBezTo>
                    <a:cubicBezTo>
                      <a:pt x="27" y="122"/>
                      <a:pt x="27" y="123"/>
                      <a:pt x="26" y="124"/>
                    </a:cubicBezTo>
                    <a:cubicBezTo>
                      <a:pt x="25" y="124"/>
                      <a:pt x="24" y="125"/>
                      <a:pt x="23" y="128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0" y="128"/>
                      <a:pt x="20" y="128"/>
                      <a:pt x="17" y="119"/>
                    </a:cubicBezTo>
                    <a:cubicBezTo>
                      <a:pt x="16" y="119"/>
                      <a:pt x="16" y="119"/>
                      <a:pt x="15" y="120"/>
                    </a:cubicBezTo>
                    <a:cubicBezTo>
                      <a:pt x="13" y="119"/>
                      <a:pt x="13" y="116"/>
                      <a:pt x="13" y="115"/>
                    </a:cubicBezTo>
                    <a:cubicBezTo>
                      <a:pt x="12" y="111"/>
                      <a:pt x="12" y="111"/>
                      <a:pt x="11" y="110"/>
                    </a:cubicBezTo>
                    <a:cubicBezTo>
                      <a:pt x="11" y="110"/>
                      <a:pt x="11" y="110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4"/>
                      <a:pt x="11" y="116"/>
                      <a:pt x="11" y="118"/>
                    </a:cubicBezTo>
                    <a:cubicBezTo>
                      <a:pt x="6" y="119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5" y="101"/>
                      <a:pt x="5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8"/>
                    </a:cubicBezTo>
                    <a:cubicBezTo>
                      <a:pt x="9" y="99"/>
                      <a:pt x="12" y="101"/>
                      <a:pt x="12" y="102"/>
                    </a:cubicBezTo>
                    <a:cubicBezTo>
                      <a:pt x="12" y="102"/>
                      <a:pt x="13" y="104"/>
                      <a:pt x="14" y="106"/>
                    </a:cubicBezTo>
                    <a:cubicBezTo>
                      <a:pt x="15" y="105"/>
                      <a:pt x="15" y="105"/>
                      <a:pt x="13" y="97"/>
                    </a:cubicBezTo>
                    <a:cubicBezTo>
                      <a:pt x="12" y="94"/>
                      <a:pt x="14" y="92"/>
                      <a:pt x="14" y="89"/>
                    </a:cubicBezTo>
                    <a:cubicBezTo>
                      <a:pt x="14" y="86"/>
                      <a:pt x="15" y="83"/>
                      <a:pt x="15" y="80"/>
                    </a:cubicBezTo>
                    <a:cubicBezTo>
                      <a:pt x="16" y="79"/>
                      <a:pt x="16" y="79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9" y="62"/>
                      <a:pt x="29" y="62"/>
                    </a:cubicBezTo>
                    <a:cubicBezTo>
                      <a:pt x="30" y="61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1"/>
                    </a:cubicBezTo>
                    <a:cubicBezTo>
                      <a:pt x="27" y="61"/>
                      <a:pt x="27" y="61"/>
                      <a:pt x="26" y="60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5" y="60"/>
                      <a:pt x="25" y="60"/>
                      <a:pt x="24" y="61"/>
                    </a:cubicBezTo>
                    <a:cubicBezTo>
                      <a:pt x="25" y="59"/>
                      <a:pt x="25" y="58"/>
                      <a:pt x="26" y="57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3" y="55"/>
                      <a:pt x="23" y="55"/>
                      <a:pt x="19" y="61"/>
                    </a:cubicBezTo>
                    <a:cubicBezTo>
                      <a:pt x="18" y="57"/>
                      <a:pt x="23" y="56"/>
                      <a:pt x="24" y="53"/>
                    </a:cubicBezTo>
                    <a:cubicBezTo>
                      <a:pt x="25" y="53"/>
                      <a:pt x="26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2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51"/>
                      <a:pt x="30" y="53"/>
                      <a:pt x="30" y="55"/>
                    </a:cubicBezTo>
                    <a:cubicBezTo>
                      <a:pt x="30" y="56"/>
                      <a:pt x="30" y="56"/>
                      <a:pt x="31" y="58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4" y="58"/>
                      <a:pt x="34" y="58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55"/>
                      <a:pt x="38" y="52"/>
                      <a:pt x="35" y="52"/>
                    </a:cubicBezTo>
                    <a:cubicBezTo>
                      <a:pt x="35" y="52"/>
                      <a:pt x="35" y="52"/>
                      <a:pt x="36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1"/>
                      <a:pt x="35" y="41"/>
                    </a:cubicBezTo>
                    <a:cubicBezTo>
                      <a:pt x="32" y="39"/>
                      <a:pt x="32" y="39"/>
                      <a:pt x="31" y="38"/>
                    </a:cubicBezTo>
                    <a:cubicBezTo>
                      <a:pt x="30" y="35"/>
                      <a:pt x="31" y="33"/>
                      <a:pt x="31" y="30"/>
                    </a:cubicBezTo>
                    <a:cubicBezTo>
                      <a:pt x="31" y="30"/>
                      <a:pt x="31" y="30"/>
                      <a:pt x="31" y="29"/>
                    </a:cubicBezTo>
                    <a:cubicBezTo>
                      <a:pt x="32" y="27"/>
                      <a:pt x="32" y="27"/>
                      <a:pt x="31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29" y="30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6" y="34"/>
                      <a:pt x="26" y="33"/>
                      <a:pt x="25" y="33"/>
                    </a:cubicBezTo>
                    <a:cubicBezTo>
                      <a:pt x="25" y="32"/>
                      <a:pt x="26" y="32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6" y="29"/>
                      <a:pt x="26" y="29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2" y="25"/>
                      <a:pt x="22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0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19" y="33"/>
                      <a:pt x="18" y="34"/>
                    </a:cubicBezTo>
                    <a:cubicBezTo>
                      <a:pt x="18" y="34"/>
                      <a:pt x="18" y="36"/>
                      <a:pt x="17" y="36"/>
                    </a:cubicBezTo>
                    <a:cubicBezTo>
                      <a:pt x="18" y="38"/>
                      <a:pt x="18" y="40"/>
                      <a:pt x="18" y="40"/>
                    </a:cubicBezTo>
                    <a:cubicBezTo>
                      <a:pt x="17" y="42"/>
                      <a:pt x="15" y="43"/>
                      <a:pt x="14" y="46"/>
                    </a:cubicBezTo>
                    <a:cubicBezTo>
                      <a:pt x="13" y="48"/>
                      <a:pt x="14" y="51"/>
                      <a:pt x="13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3"/>
                      <a:pt x="12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6"/>
                      <a:pt x="11" y="46"/>
                      <a:pt x="10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8"/>
                      <a:pt x="10" y="38"/>
                      <a:pt x="10" y="37"/>
                    </a:cubicBezTo>
                    <a:cubicBezTo>
                      <a:pt x="12" y="31"/>
                      <a:pt x="19" y="21"/>
                      <a:pt x="21" y="19"/>
                    </a:cubicBezTo>
                    <a:cubicBezTo>
                      <a:pt x="20" y="22"/>
                      <a:pt x="18" y="23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19" y="25"/>
                      <a:pt x="19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2" y="23"/>
                    </a:cubicBezTo>
                    <a:cubicBezTo>
                      <a:pt x="23" y="21"/>
                      <a:pt x="21" y="17"/>
                      <a:pt x="23" y="18"/>
                    </a:cubicBezTo>
                    <a:cubicBezTo>
                      <a:pt x="24" y="17"/>
                      <a:pt x="24" y="16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5" y="11"/>
                    </a:cubicBezTo>
                    <a:cubicBezTo>
                      <a:pt x="26" y="10"/>
                      <a:pt x="27" y="8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4" y="11"/>
                    </a:cubicBezTo>
                    <a:cubicBezTo>
                      <a:pt x="25" y="10"/>
                      <a:pt x="25" y="10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0" y="2"/>
                      <a:pt x="29" y="3"/>
                      <a:pt x="28" y="4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5" y="8"/>
                      <a:pt x="24" y="10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8" y="18"/>
                    </a:cubicBezTo>
                    <a:cubicBezTo>
                      <a:pt x="12" y="29"/>
                      <a:pt x="12" y="29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4"/>
                      <a:pt x="4" y="49"/>
                      <a:pt x="3" y="53"/>
                    </a:cubicBezTo>
                    <a:cubicBezTo>
                      <a:pt x="1" y="65"/>
                      <a:pt x="1" y="66"/>
                      <a:pt x="0" y="72"/>
                    </a:cubicBezTo>
                    <a:cubicBezTo>
                      <a:pt x="0" y="85"/>
                      <a:pt x="0" y="85"/>
                      <a:pt x="0" y="92"/>
                    </a:cubicBezTo>
                    <a:cubicBezTo>
                      <a:pt x="1" y="97"/>
                      <a:pt x="2" y="103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8"/>
                      <a:pt x="3" y="108"/>
                      <a:pt x="5" y="114"/>
                    </a:cubicBezTo>
                    <a:cubicBezTo>
                      <a:pt x="5" y="115"/>
                      <a:pt x="5" y="116"/>
                      <a:pt x="6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7" y="119"/>
                      <a:pt x="7" y="119"/>
                      <a:pt x="7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8" y="122"/>
                      <a:pt x="8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23"/>
                      <a:pt x="12" y="123"/>
                      <a:pt x="12" y="123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3" y="123"/>
                      <a:pt x="13" y="123"/>
                      <a:pt x="15" y="126"/>
                    </a:cubicBezTo>
                    <a:cubicBezTo>
                      <a:pt x="15" y="126"/>
                      <a:pt x="15" y="126"/>
                      <a:pt x="15" y="124"/>
                    </a:cubicBezTo>
                    <a:cubicBezTo>
                      <a:pt x="17" y="126"/>
                      <a:pt x="18" y="128"/>
                      <a:pt x="19" y="129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29"/>
                      <a:pt x="20" y="129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31"/>
                      <a:pt x="22" y="131"/>
                      <a:pt x="23" y="132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0"/>
                      <a:pt x="24" y="130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8" y="134"/>
                      <a:pt x="28" y="134"/>
                      <a:pt x="27" y="135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8" y="138"/>
                      <a:pt x="28" y="138"/>
                      <a:pt x="29" y="139"/>
                    </a:cubicBezTo>
                    <a:cubicBezTo>
                      <a:pt x="28" y="140"/>
                      <a:pt x="28" y="140"/>
                      <a:pt x="28" y="141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5" y="150"/>
                      <a:pt x="38" y="152"/>
                      <a:pt x="40" y="154"/>
                    </a:cubicBezTo>
                    <a:cubicBezTo>
                      <a:pt x="42" y="156"/>
                      <a:pt x="44" y="158"/>
                      <a:pt x="49" y="160"/>
                    </a:cubicBezTo>
                    <a:cubicBezTo>
                      <a:pt x="50" y="160"/>
                      <a:pt x="51" y="160"/>
                      <a:pt x="52" y="161"/>
                    </a:cubicBezTo>
                    <a:cubicBezTo>
                      <a:pt x="52" y="162"/>
                      <a:pt x="52" y="162"/>
                      <a:pt x="58" y="169"/>
                    </a:cubicBezTo>
                    <a:cubicBezTo>
                      <a:pt x="60" y="171"/>
                      <a:pt x="65" y="176"/>
                      <a:pt x="65" y="176"/>
                    </a:cubicBezTo>
                    <a:cubicBezTo>
                      <a:pt x="73" y="183"/>
                      <a:pt x="73" y="183"/>
                      <a:pt x="84" y="190"/>
                    </a:cubicBezTo>
                    <a:cubicBezTo>
                      <a:pt x="102" y="199"/>
                      <a:pt x="105" y="197"/>
                      <a:pt x="105" y="197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95" y="194"/>
                      <a:pt x="95" y="194"/>
                      <a:pt x="94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680">
                <a:extLst>
                  <a:ext uri="{FF2B5EF4-FFF2-40B4-BE49-F238E27FC236}">
                    <a16:creationId xmlns:a16="http://schemas.microsoft.com/office/drawing/2014/main" id="{E7B794D7-0AD8-4130-AC58-244DDCC31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80338" y="458787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681">
                <a:extLst>
                  <a:ext uri="{FF2B5EF4-FFF2-40B4-BE49-F238E27FC236}">
                    <a16:creationId xmlns:a16="http://schemas.microsoft.com/office/drawing/2014/main" id="{5B96AE43-508C-4792-8518-EA6CF4F36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0025" y="439737"/>
                <a:ext cx="103188" cy="114300"/>
              </a:xfrm>
              <a:custGeom>
                <a:avLst/>
                <a:gdLst>
                  <a:gd name="T0" fmla="*/ 37 w 49"/>
                  <a:gd name="T1" fmla="*/ 3 h 54"/>
                  <a:gd name="T2" fmla="*/ 37 w 49"/>
                  <a:gd name="T3" fmla="*/ 4 h 54"/>
                  <a:gd name="T4" fmla="*/ 36 w 49"/>
                  <a:gd name="T5" fmla="*/ 4 h 54"/>
                  <a:gd name="T6" fmla="*/ 36 w 49"/>
                  <a:gd name="T7" fmla="*/ 4 h 54"/>
                  <a:gd name="T8" fmla="*/ 35 w 49"/>
                  <a:gd name="T9" fmla="*/ 5 h 54"/>
                  <a:gd name="T10" fmla="*/ 35 w 49"/>
                  <a:gd name="T11" fmla="*/ 5 h 54"/>
                  <a:gd name="T12" fmla="*/ 36 w 49"/>
                  <a:gd name="T13" fmla="*/ 4 h 54"/>
                  <a:gd name="T14" fmla="*/ 34 w 49"/>
                  <a:gd name="T15" fmla="*/ 5 h 54"/>
                  <a:gd name="T16" fmla="*/ 20 w 49"/>
                  <a:gd name="T17" fmla="*/ 12 h 54"/>
                  <a:gd name="T18" fmla="*/ 20 w 49"/>
                  <a:gd name="T19" fmla="*/ 12 h 54"/>
                  <a:gd name="T20" fmla="*/ 11 w 49"/>
                  <a:gd name="T21" fmla="*/ 19 h 54"/>
                  <a:gd name="T22" fmla="*/ 10 w 49"/>
                  <a:gd name="T23" fmla="*/ 19 h 54"/>
                  <a:gd name="T24" fmla="*/ 8 w 49"/>
                  <a:gd name="T25" fmla="*/ 23 h 54"/>
                  <a:gd name="T26" fmla="*/ 8 w 49"/>
                  <a:gd name="T27" fmla="*/ 23 h 54"/>
                  <a:gd name="T28" fmla="*/ 9 w 49"/>
                  <a:gd name="T29" fmla="*/ 23 h 54"/>
                  <a:gd name="T30" fmla="*/ 10 w 49"/>
                  <a:gd name="T31" fmla="*/ 22 h 54"/>
                  <a:gd name="T32" fmla="*/ 10 w 49"/>
                  <a:gd name="T33" fmla="*/ 23 h 54"/>
                  <a:gd name="T34" fmla="*/ 8 w 49"/>
                  <a:gd name="T35" fmla="*/ 28 h 54"/>
                  <a:gd name="T36" fmla="*/ 6 w 49"/>
                  <a:gd name="T37" fmla="*/ 33 h 54"/>
                  <a:gd name="T38" fmla="*/ 6 w 49"/>
                  <a:gd name="T39" fmla="*/ 35 h 54"/>
                  <a:gd name="T40" fmla="*/ 1 w 49"/>
                  <a:gd name="T41" fmla="*/ 51 h 54"/>
                  <a:gd name="T42" fmla="*/ 4 w 49"/>
                  <a:gd name="T43" fmla="*/ 54 h 54"/>
                  <a:gd name="T44" fmla="*/ 7 w 49"/>
                  <a:gd name="T45" fmla="*/ 50 h 54"/>
                  <a:gd name="T46" fmla="*/ 11 w 49"/>
                  <a:gd name="T47" fmla="*/ 41 h 54"/>
                  <a:gd name="T48" fmla="*/ 24 w 49"/>
                  <a:gd name="T49" fmla="*/ 33 h 54"/>
                  <a:gd name="T50" fmla="*/ 27 w 49"/>
                  <a:gd name="T51" fmla="*/ 31 h 54"/>
                  <a:gd name="T52" fmla="*/ 26 w 49"/>
                  <a:gd name="T53" fmla="*/ 29 h 54"/>
                  <a:gd name="T54" fmla="*/ 28 w 49"/>
                  <a:gd name="T55" fmla="*/ 27 h 54"/>
                  <a:gd name="T56" fmla="*/ 34 w 49"/>
                  <a:gd name="T57" fmla="*/ 21 h 54"/>
                  <a:gd name="T58" fmla="*/ 35 w 49"/>
                  <a:gd name="T59" fmla="*/ 19 h 54"/>
                  <a:gd name="T60" fmla="*/ 36 w 49"/>
                  <a:gd name="T61" fmla="*/ 16 h 54"/>
                  <a:gd name="T62" fmla="*/ 36 w 49"/>
                  <a:gd name="T63" fmla="*/ 15 h 54"/>
                  <a:gd name="T64" fmla="*/ 42 w 49"/>
                  <a:gd name="T65" fmla="*/ 8 h 54"/>
                  <a:gd name="T66" fmla="*/ 48 w 49"/>
                  <a:gd name="T67" fmla="*/ 4 h 54"/>
                  <a:gd name="T68" fmla="*/ 44 w 49"/>
                  <a:gd name="T69" fmla="*/ 4 h 54"/>
                  <a:gd name="T70" fmla="*/ 40 w 49"/>
                  <a:gd name="T71" fmla="*/ 7 h 54"/>
                  <a:gd name="T72" fmla="*/ 44 w 49"/>
                  <a:gd name="T73" fmla="*/ 3 h 54"/>
                  <a:gd name="T74" fmla="*/ 43 w 49"/>
                  <a:gd name="T75" fmla="*/ 4 h 54"/>
                  <a:gd name="T76" fmla="*/ 39 w 49"/>
                  <a:gd name="T77" fmla="*/ 5 h 54"/>
                  <a:gd name="T78" fmla="*/ 43 w 49"/>
                  <a:gd name="T79" fmla="*/ 4 h 54"/>
                  <a:gd name="T80" fmla="*/ 43 w 49"/>
                  <a:gd name="T81" fmla="*/ 4 h 54"/>
                  <a:gd name="T82" fmla="*/ 46 w 49"/>
                  <a:gd name="T83" fmla="*/ 2 h 54"/>
                  <a:gd name="T84" fmla="*/ 47 w 49"/>
                  <a:gd name="T85" fmla="*/ 1 h 54"/>
                  <a:gd name="T86" fmla="*/ 49 w 49"/>
                  <a:gd name="T87" fmla="*/ 0 h 54"/>
                  <a:gd name="T88" fmla="*/ 46 w 49"/>
                  <a:gd name="T89" fmla="*/ 0 h 54"/>
                  <a:gd name="T90" fmla="*/ 44 w 49"/>
                  <a:gd name="T91" fmla="*/ 1 h 54"/>
                  <a:gd name="T92" fmla="*/ 43 w 49"/>
                  <a:gd name="T93" fmla="*/ 1 h 54"/>
                  <a:gd name="T94" fmla="*/ 39 w 49"/>
                  <a:gd name="T95" fmla="*/ 3 h 54"/>
                  <a:gd name="T96" fmla="*/ 40 w 49"/>
                  <a:gd name="T97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4">
                    <a:moveTo>
                      <a:pt x="39" y="2"/>
                    </a:moveTo>
                    <a:cubicBezTo>
                      <a:pt x="38" y="3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3" y="6"/>
                    </a:cubicBezTo>
                    <a:cubicBezTo>
                      <a:pt x="33" y="6"/>
                      <a:pt x="33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6"/>
                      <a:pt x="29" y="7"/>
                      <a:pt x="28" y="7"/>
                    </a:cubicBezTo>
                    <a:cubicBezTo>
                      <a:pt x="25" y="9"/>
                      <a:pt x="22" y="10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5"/>
                      <a:pt x="14" y="16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9" y="20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5"/>
                      <a:pt x="8" y="28"/>
                    </a:cubicBezTo>
                    <a:cubicBezTo>
                      <a:pt x="8" y="28"/>
                      <a:pt x="7" y="30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6" y="33"/>
                    </a:cubicBezTo>
                    <a:cubicBezTo>
                      <a:pt x="6" y="33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9"/>
                      <a:pt x="2" y="39"/>
                      <a:pt x="2" y="41"/>
                    </a:cubicBezTo>
                    <a:cubicBezTo>
                      <a:pt x="0" y="47"/>
                      <a:pt x="0" y="50"/>
                      <a:pt x="1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2" y="51"/>
                      <a:pt x="3" y="51"/>
                    </a:cubicBezTo>
                    <a:cubicBezTo>
                      <a:pt x="4" y="51"/>
                      <a:pt x="4" y="53"/>
                      <a:pt x="4" y="54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0"/>
                      <a:pt x="7" y="50"/>
                      <a:pt x="7" y="50"/>
                    </a:cubicBezTo>
                    <a:cubicBezTo>
                      <a:pt x="7" y="49"/>
                      <a:pt x="6" y="48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0"/>
                      <a:pt x="15" y="40"/>
                      <a:pt x="16" y="38"/>
                    </a:cubicBezTo>
                    <a:cubicBezTo>
                      <a:pt x="17" y="36"/>
                      <a:pt x="17" y="36"/>
                      <a:pt x="22" y="34"/>
                    </a:cubicBezTo>
                    <a:cubicBezTo>
                      <a:pt x="23" y="34"/>
                      <a:pt x="23" y="34"/>
                      <a:pt x="24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1"/>
                      <a:pt x="28" y="29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3" y="23"/>
                      <a:pt x="34" y="21"/>
                      <a:pt x="34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20"/>
                      <a:pt x="35" y="20"/>
                      <a:pt x="35" y="20"/>
                    </a:cubicBezTo>
                    <a:cubicBezTo>
                      <a:pt x="35" y="20"/>
                      <a:pt x="36" y="19"/>
                      <a:pt x="35" y="19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5" y="18"/>
                      <a:pt x="35" y="18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1" y="9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6" y="6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7" y="3"/>
                      <a:pt x="44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2" y="5"/>
                      <a:pt x="41" y="6"/>
                      <a:pt x="40" y="7"/>
                    </a:cubicBezTo>
                    <a:cubicBezTo>
                      <a:pt x="40" y="7"/>
                      <a:pt x="40" y="6"/>
                      <a:pt x="43" y="5"/>
                    </a:cubicBezTo>
                    <a:cubicBezTo>
                      <a:pt x="43" y="4"/>
                      <a:pt x="44" y="4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3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39" y="5"/>
                    </a:cubicBezTo>
                    <a:cubicBezTo>
                      <a:pt x="39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3"/>
                      <a:pt x="44" y="3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4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2"/>
                      <a:pt x="40" y="2"/>
                      <a:pt x="39" y="3"/>
                    </a:cubicBezTo>
                    <a:cubicBezTo>
                      <a:pt x="40" y="2"/>
                      <a:pt x="41" y="2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0" y="2"/>
                      <a:pt x="40" y="2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Freeform 682">
                <a:extLst>
                  <a:ext uri="{FF2B5EF4-FFF2-40B4-BE49-F238E27FC236}">
                    <a16:creationId xmlns:a16="http://schemas.microsoft.com/office/drawing/2014/main" id="{3C944C96-4384-4814-BFE3-DD944996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503237"/>
                <a:ext cx="15875" cy="19050"/>
              </a:xfrm>
              <a:custGeom>
                <a:avLst/>
                <a:gdLst>
                  <a:gd name="T0" fmla="*/ 2 w 8"/>
                  <a:gd name="T1" fmla="*/ 7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2 w 8"/>
                  <a:gd name="T9" fmla="*/ 7 h 9"/>
                  <a:gd name="T10" fmla="*/ 2 w 8"/>
                  <a:gd name="T11" fmla="*/ 7 h 9"/>
                  <a:gd name="T12" fmla="*/ 0 w 8"/>
                  <a:gd name="T13" fmla="*/ 9 h 9"/>
                  <a:gd name="T14" fmla="*/ 0 w 8"/>
                  <a:gd name="T15" fmla="*/ 9 h 9"/>
                  <a:gd name="T16" fmla="*/ 2 w 8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7"/>
                    </a:moveTo>
                    <a:cubicBezTo>
                      <a:pt x="4" y="5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683">
                <a:extLst>
                  <a:ext uri="{FF2B5EF4-FFF2-40B4-BE49-F238E27FC236}">
                    <a16:creationId xmlns:a16="http://schemas.microsoft.com/office/drawing/2014/main" id="{240394F3-213A-4FA4-B4E9-D65427A32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39075" y="503237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 684">
                <a:extLst>
                  <a:ext uri="{FF2B5EF4-FFF2-40B4-BE49-F238E27FC236}">
                    <a16:creationId xmlns:a16="http://schemas.microsoft.com/office/drawing/2014/main" id="{5D548232-73E6-44EB-AA64-C417878B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21600" y="438150"/>
                <a:ext cx="4763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1 w 2"/>
                  <a:gd name="T23" fmla="*/ 0 h 1"/>
                  <a:gd name="T24" fmla="*/ 1 w 2"/>
                  <a:gd name="T25" fmla="*/ 1 h 1"/>
                  <a:gd name="T26" fmla="*/ 1 w 2"/>
                  <a:gd name="T27" fmla="*/ 0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0 w 2"/>
                  <a:gd name="T37" fmla="*/ 1 h 1"/>
                  <a:gd name="T38" fmla="*/ 0 w 2"/>
                  <a:gd name="T39" fmla="*/ 1 h 1"/>
                  <a:gd name="T40" fmla="*/ 0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685">
                <a:extLst>
                  <a:ext uri="{FF2B5EF4-FFF2-40B4-BE49-F238E27FC236}">
                    <a16:creationId xmlns:a16="http://schemas.microsoft.com/office/drawing/2014/main" id="{6FB236BE-05C5-4B12-987A-11FCEEEDA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62863" y="439737"/>
                <a:ext cx="9525" cy="6350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2 h 3"/>
                  <a:gd name="T4" fmla="*/ 2 w 4"/>
                  <a:gd name="T5" fmla="*/ 2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2 h 3"/>
                  <a:gd name="T14" fmla="*/ 4 w 4"/>
                  <a:gd name="T15" fmla="*/ 1 h 3"/>
                  <a:gd name="T16" fmla="*/ 4 w 4"/>
                  <a:gd name="T17" fmla="*/ 1 h 3"/>
                  <a:gd name="T18" fmla="*/ 4 w 4"/>
                  <a:gd name="T19" fmla="*/ 0 h 3"/>
                  <a:gd name="T20" fmla="*/ 4 w 4"/>
                  <a:gd name="T21" fmla="*/ 0 h 3"/>
                  <a:gd name="T22" fmla="*/ 4 w 4"/>
                  <a:gd name="T23" fmla="*/ 0 h 3"/>
                  <a:gd name="T24" fmla="*/ 4 w 4"/>
                  <a:gd name="T25" fmla="*/ 0 h 3"/>
                  <a:gd name="T26" fmla="*/ 3 w 4"/>
                  <a:gd name="T27" fmla="*/ 1 h 3"/>
                  <a:gd name="T28" fmla="*/ 3 w 4"/>
                  <a:gd name="T29" fmla="*/ 1 h 3"/>
                  <a:gd name="T30" fmla="*/ 1 w 4"/>
                  <a:gd name="T31" fmla="*/ 0 h 3"/>
                  <a:gd name="T32" fmla="*/ 1 w 4"/>
                  <a:gd name="T33" fmla="*/ 1 h 3"/>
                  <a:gd name="T34" fmla="*/ 1 w 4"/>
                  <a:gd name="T35" fmla="*/ 1 h 3"/>
                  <a:gd name="T36" fmla="*/ 0 w 4"/>
                  <a:gd name="T37" fmla="*/ 1 h 3"/>
                  <a:gd name="T38" fmla="*/ 0 w 4"/>
                  <a:gd name="T39" fmla="*/ 1 h 3"/>
                  <a:gd name="T40" fmla="*/ 0 w 4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686">
                <a:extLst>
                  <a:ext uri="{FF2B5EF4-FFF2-40B4-BE49-F238E27FC236}">
                    <a16:creationId xmlns:a16="http://schemas.microsoft.com/office/drawing/2014/main" id="{A3D2D5FA-EA2D-4F86-AAA9-C7F8FB5F3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0800" y="444500"/>
                <a:ext cx="17463" cy="14288"/>
              </a:xfrm>
              <a:custGeom>
                <a:avLst/>
                <a:gdLst>
                  <a:gd name="T0" fmla="*/ 2 w 8"/>
                  <a:gd name="T1" fmla="*/ 2 h 7"/>
                  <a:gd name="T2" fmla="*/ 3 w 8"/>
                  <a:gd name="T3" fmla="*/ 2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3 h 7"/>
                  <a:gd name="T10" fmla="*/ 2 w 8"/>
                  <a:gd name="T11" fmla="*/ 3 h 7"/>
                  <a:gd name="T12" fmla="*/ 2 w 8"/>
                  <a:gd name="T13" fmla="*/ 4 h 7"/>
                  <a:gd name="T14" fmla="*/ 4 w 8"/>
                  <a:gd name="T15" fmla="*/ 3 h 7"/>
                  <a:gd name="T16" fmla="*/ 3 w 8"/>
                  <a:gd name="T17" fmla="*/ 5 h 7"/>
                  <a:gd name="T18" fmla="*/ 4 w 8"/>
                  <a:gd name="T19" fmla="*/ 5 h 7"/>
                  <a:gd name="T20" fmla="*/ 3 w 8"/>
                  <a:gd name="T21" fmla="*/ 5 h 7"/>
                  <a:gd name="T22" fmla="*/ 4 w 8"/>
                  <a:gd name="T23" fmla="*/ 7 h 7"/>
                  <a:gd name="T24" fmla="*/ 5 w 8"/>
                  <a:gd name="T25" fmla="*/ 5 h 7"/>
                  <a:gd name="T26" fmla="*/ 6 w 8"/>
                  <a:gd name="T27" fmla="*/ 3 h 7"/>
                  <a:gd name="T28" fmla="*/ 7 w 8"/>
                  <a:gd name="T29" fmla="*/ 5 h 7"/>
                  <a:gd name="T30" fmla="*/ 7 w 8"/>
                  <a:gd name="T31" fmla="*/ 5 h 7"/>
                  <a:gd name="T32" fmla="*/ 8 w 8"/>
                  <a:gd name="T33" fmla="*/ 5 h 7"/>
                  <a:gd name="T34" fmla="*/ 8 w 8"/>
                  <a:gd name="T35" fmla="*/ 5 h 7"/>
                  <a:gd name="T36" fmla="*/ 8 w 8"/>
                  <a:gd name="T37" fmla="*/ 4 h 7"/>
                  <a:gd name="T38" fmla="*/ 8 w 8"/>
                  <a:gd name="T39" fmla="*/ 3 h 7"/>
                  <a:gd name="T40" fmla="*/ 6 w 8"/>
                  <a:gd name="T41" fmla="*/ 2 h 7"/>
                  <a:gd name="T42" fmla="*/ 6 w 8"/>
                  <a:gd name="T43" fmla="*/ 2 h 7"/>
                  <a:gd name="T44" fmla="*/ 5 w 8"/>
                  <a:gd name="T45" fmla="*/ 0 h 7"/>
                  <a:gd name="T46" fmla="*/ 4 w 8"/>
                  <a:gd name="T47" fmla="*/ 0 h 7"/>
                  <a:gd name="T48" fmla="*/ 3 w 8"/>
                  <a:gd name="T49" fmla="*/ 0 h 7"/>
                  <a:gd name="T50" fmla="*/ 3 w 8"/>
                  <a:gd name="T51" fmla="*/ 0 h 7"/>
                  <a:gd name="T52" fmla="*/ 2 w 8"/>
                  <a:gd name="T53" fmla="*/ 0 h 7"/>
                  <a:gd name="T54" fmla="*/ 2 w 8"/>
                  <a:gd name="T55" fmla="*/ 1 h 7"/>
                  <a:gd name="T56" fmla="*/ 2 w 8"/>
                  <a:gd name="T57" fmla="*/ 0 h 7"/>
                  <a:gd name="T58" fmla="*/ 1 w 8"/>
                  <a:gd name="T59" fmla="*/ 1 h 7"/>
                  <a:gd name="T60" fmla="*/ 0 w 8"/>
                  <a:gd name="T61" fmla="*/ 1 h 7"/>
                  <a:gd name="T62" fmla="*/ 2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687">
                <a:extLst>
                  <a:ext uri="{FF2B5EF4-FFF2-40B4-BE49-F238E27FC236}">
                    <a16:creationId xmlns:a16="http://schemas.microsoft.com/office/drawing/2014/main" id="{8239C626-32C0-4548-9432-214FCA9D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8738" y="550862"/>
                <a:ext cx="317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688">
                <a:extLst>
                  <a:ext uri="{FF2B5EF4-FFF2-40B4-BE49-F238E27FC236}">
                    <a16:creationId xmlns:a16="http://schemas.microsoft.com/office/drawing/2014/main" id="{C9E87BD7-568A-4271-B693-B43DBBD30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8588" y="520700"/>
                <a:ext cx="33338" cy="17463"/>
              </a:xfrm>
              <a:custGeom>
                <a:avLst/>
                <a:gdLst>
                  <a:gd name="T0" fmla="*/ 6 w 16"/>
                  <a:gd name="T1" fmla="*/ 9 h 9"/>
                  <a:gd name="T2" fmla="*/ 9 w 16"/>
                  <a:gd name="T3" fmla="*/ 9 h 9"/>
                  <a:gd name="T4" fmla="*/ 11 w 16"/>
                  <a:gd name="T5" fmla="*/ 7 h 9"/>
                  <a:gd name="T6" fmla="*/ 12 w 16"/>
                  <a:gd name="T7" fmla="*/ 7 h 9"/>
                  <a:gd name="T8" fmla="*/ 13 w 16"/>
                  <a:gd name="T9" fmla="*/ 6 h 9"/>
                  <a:gd name="T10" fmla="*/ 14 w 16"/>
                  <a:gd name="T11" fmla="*/ 5 h 9"/>
                  <a:gd name="T12" fmla="*/ 14 w 16"/>
                  <a:gd name="T13" fmla="*/ 5 h 9"/>
                  <a:gd name="T14" fmla="*/ 15 w 16"/>
                  <a:gd name="T15" fmla="*/ 5 h 9"/>
                  <a:gd name="T16" fmla="*/ 15 w 16"/>
                  <a:gd name="T17" fmla="*/ 4 h 9"/>
                  <a:gd name="T18" fmla="*/ 16 w 16"/>
                  <a:gd name="T19" fmla="*/ 2 h 9"/>
                  <a:gd name="T20" fmla="*/ 13 w 16"/>
                  <a:gd name="T21" fmla="*/ 0 h 9"/>
                  <a:gd name="T22" fmla="*/ 13 w 16"/>
                  <a:gd name="T23" fmla="*/ 0 h 9"/>
                  <a:gd name="T24" fmla="*/ 12 w 16"/>
                  <a:gd name="T25" fmla="*/ 1 h 9"/>
                  <a:gd name="T26" fmla="*/ 10 w 16"/>
                  <a:gd name="T27" fmla="*/ 1 h 9"/>
                  <a:gd name="T28" fmla="*/ 9 w 16"/>
                  <a:gd name="T29" fmla="*/ 1 h 9"/>
                  <a:gd name="T30" fmla="*/ 7 w 16"/>
                  <a:gd name="T31" fmla="*/ 2 h 9"/>
                  <a:gd name="T32" fmla="*/ 6 w 16"/>
                  <a:gd name="T33" fmla="*/ 1 h 9"/>
                  <a:gd name="T34" fmla="*/ 5 w 16"/>
                  <a:gd name="T35" fmla="*/ 1 h 9"/>
                  <a:gd name="T36" fmla="*/ 4 w 16"/>
                  <a:gd name="T37" fmla="*/ 0 h 9"/>
                  <a:gd name="T38" fmla="*/ 4 w 16"/>
                  <a:gd name="T39" fmla="*/ 0 h 9"/>
                  <a:gd name="T40" fmla="*/ 3 w 16"/>
                  <a:gd name="T41" fmla="*/ 1 h 9"/>
                  <a:gd name="T42" fmla="*/ 2 w 16"/>
                  <a:gd name="T43" fmla="*/ 2 h 9"/>
                  <a:gd name="T44" fmla="*/ 3 w 16"/>
                  <a:gd name="T45" fmla="*/ 4 h 9"/>
                  <a:gd name="T46" fmla="*/ 3 w 16"/>
                  <a:gd name="T47" fmla="*/ 4 h 9"/>
                  <a:gd name="T48" fmla="*/ 4 w 16"/>
                  <a:gd name="T49" fmla="*/ 4 h 9"/>
                  <a:gd name="T50" fmla="*/ 3 w 16"/>
                  <a:gd name="T51" fmla="*/ 5 h 9"/>
                  <a:gd name="T52" fmla="*/ 2 w 16"/>
                  <a:gd name="T53" fmla="*/ 6 h 9"/>
                  <a:gd name="T54" fmla="*/ 3 w 16"/>
                  <a:gd name="T55" fmla="*/ 6 h 9"/>
                  <a:gd name="T56" fmla="*/ 3 w 16"/>
                  <a:gd name="T57" fmla="*/ 7 h 9"/>
                  <a:gd name="T58" fmla="*/ 3 w 16"/>
                  <a:gd name="T59" fmla="*/ 9 h 9"/>
                  <a:gd name="T60" fmla="*/ 5 w 16"/>
                  <a:gd name="T61" fmla="*/ 8 h 9"/>
                  <a:gd name="T62" fmla="*/ 6 w 16"/>
                  <a:gd name="T63" fmla="*/ 8 h 9"/>
                  <a:gd name="T64" fmla="*/ 6 w 16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9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5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689">
                <a:extLst>
                  <a:ext uri="{FF2B5EF4-FFF2-40B4-BE49-F238E27FC236}">
                    <a16:creationId xmlns:a16="http://schemas.microsoft.com/office/drawing/2014/main" id="{15B12CB5-9A48-4FCC-8B61-F7684D6CB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88288" y="736600"/>
                <a:ext cx="14288" cy="12700"/>
              </a:xfrm>
              <a:custGeom>
                <a:avLst/>
                <a:gdLst>
                  <a:gd name="T0" fmla="*/ 1 w 7"/>
                  <a:gd name="T1" fmla="*/ 2 h 6"/>
                  <a:gd name="T2" fmla="*/ 1 w 7"/>
                  <a:gd name="T3" fmla="*/ 5 h 6"/>
                  <a:gd name="T4" fmla="*/ 3 w 7"/>
                  <a:gd name="T5" fmla="*/ 6 h 6"/>
                  <a:gd name="T6" fmla="*/ 5 w 7"/>
                  <a:gd name="T7" fmla="*/ 5 h 6"/>
                  <a:gd name="T8" fmla="*/ 7 w 7"/>
                  <a:gd name="T9" fmla="*/ 4 h 6"/>
                  <a:gd name="T10" fmla="*/ 7 w 7"/>
                  <a:gd name="T11" fmla="*/ 4 h 6"/>
                  <a:gd name="T12" fmla="*/ 7 w 7"/>
                  <a:gd name="T13" fmla="*/ 4 h 6"/>
                  <a:gd name="T14" fmla="*/ 1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4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690">
                <a:extLst>
                  <a:ext uri="{FF2B5EF4-FFF2-40B4-BE49-F238E27FC236}">
                    <a16:creationId xmlns:a16="http://schemas.microsoft.com/office/drawing/2014/main" id="{439B84BC-8A43-4DA3-B596-142F92192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9238" y="744537"/>
                <a:ext cx="11113" cy="11113"/>
              </a:xfrm>
              <a:custGeom>
                <a:avLst/>
                <a:gdLst>
                  <a:gd name="T0" fmla="*/ 1 w 6"/>
                  <a:gd name="T1" fmla="*/ 4 h 5"/>
                  <a:gd name="T2" fmla="*/ 2 w 6"/>
                  <a:gd name="T3" fmla="*/ 5 h 5"/>
                  <a:gd name="T4" fmla="*/ 4 w 6"/>
                  <a:gd name="T5" fmla="*/ 5 h 5"/>
                  <a:gd name="T6" fmla="*/ 4 w 6"/>
                  <a:gd name="T7" fmla="*/ 5 h 5"/>
                  <a:gd name="T8" fmla="*/ 5 w 6"/>
                  <a:gd name="T9" fmla="*/ 4 h 5"/>
                  <a:gd name="T10" fmla="*/ 5 w 6"/>
                  <a:gd name="T11" fmla="*/ 3 h 5"/>
                  <a:gd name="T12" fmla="*/ 6 w 6"/>
                  <a:gd name="T13" fmla="*/ 2 h 5"/>
                  <a:gd name="T14" fmla="*/ 6 w 6"/>
                  <a:gd name="T15" fmla="*/ 2 h 5"/>
                  <a:gd name="T16" fmla="*/ 6 w 6"/>
                  <a:gd name="T17" fmla="*/ 1 h 5"/>
                  <a:gd name="T18" fmla="*/ 5 w 6"/>
                  <a:gd name="T19" fmla="*/ 1 h 5"/>
                  <a:gd name="T20" fmla="*/ 5 w 6"/>
                  <a:gd name="T21" fmla="*/ 1 h 5"/>
                  <a:gd name="T22" fmla="*/ 3 w 6"/>
                  <a:gd name="T23" fmla="*/ 1 h 5"/>
                  <a:gd name="T24" fmla="*/ 3 w 6"/>
                  <a:gd name="T25" fmla="*/ 1 h 5"/>
                  <a:gd name="T26" fmla="*/ 3 w 6"/>
                  <a:gd name="T27" fmla="*/ 1 h 5"/>
                  <a:gd name="T28" fmla="*/ 2 w 6"/>
                  <a:gd name="T29" fmla="*/ 2 h 5"/>
                  <a:gd name="T30" fmla="*/ 1 w 6"/>
                  <a:gd name="T31" fmla="*/ 3 h 5"/>
                  <a:gd name="T32" fmla="*/ 1 w 6"/>
                  <a:gd name="T33" fmla="*/ 3 h 5"/>
                  <a:gd name="T34" fmla="*/ 1 w 6"/>
                  <a:gd name="T35" fmla="*/ 3 h 5"/>
                  <a:gd name="T36" fmla="*/ 1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5"/>
                      <a:pt x="0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691">
                <a:extLst>
                  <a:ext uri="{FF2B5EF4-FFF2-40B4-BE49-F238E27FC236}">
                    <a16:creationId xmlns:a16="http://schemas.microsoft.com/office/drawing/2014/main" id="{F7743CB9-4830-42FC-82D9-2D0987E66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15250" y="650875"/>
                <a:ext cx="231775" cy="217488"/>
              </a:xfrm>
              <a:custGeom>
                <a:avLst/>
                <a:gdLst>
                  <a:gd name="T0" fmla="*/ 102 w 110"/>
                  <a:gd name="T1" fmla="*/ 43 h 104"/>
                  <a:gd name="T2" fmla="*/ 95 w 110"/>
                  <a:gd name="T3" fmla="*/ 34 h 104"/>
                  <a:gd name="T4" fmla="*/ 88 w 110"/>
                  <a:gd name="T5" fmla="*/ 20 h 104"/>
                  <a:gd name="T6" fmla="*/ 81 w 110"/>
                  <a:gd name="T7" fmla="*/ 10 h 104"/>
                  <a:gd name="T8" fmla="*/ 81 w 110"/>
                  <a:gd name="T9" fmla="*/ 10 h 104"/>
                  <a:gd name="T10" fmla="*/ 81 w 110"/>
                  <a:gd name="T11" fmla="*/ 10 h 104"/>
                  <a:gd name="T12" fmla="*/ 81 w 110"/>
                  <a:gd name="T13" fmla="*/ 10 h 104"/>
                  <a:gd name="T14" fmla="*/ 66 w 110"/>
                  <a:gd name="T15" fmla="*/ 7 h 104"/>
                  <a:gd name="T16" fmla="*/ 63 w 110"/>
                  <a:gd name="T17" fmla="*/ 9 h 104"/>
                  <a:gd name="T18" fmla="*/ 59 w 110"/>
                  <a:gd name="T19" fmla="*/ 12 h 104"/>
                  <a:gd name="T20" fmla="*/ 52 w 110"/>
                  <a:gd name="T21" fmla="*/ 9 h 104"/>
                  <a:gd name="T22" fmla="*/ 52 w 110"/>
                  <a:gd name="T23" fmla="*/ 9 h 104"/>
                  <a:gd name="T24" fmla="*/ 52 w 110"/>
                  <a:gd name="T25" fmla="*/ 10 h 104"/>
                  <a:gd name="T26" fmla="*/ 51 w 110"/>
                  <a:gd name="T27" fmla="*/ 10 h 104"/>
                  <a:gd name="T28" fmla="*/ 51 w 110"/>
                  <a:gd name="T29" fmla="*/ 10 h 104"/>
                  <a:gd name="T30" fmla="*/ 47 w 110"/>
                  <a:gd name="T31" fmla="*/ 5 h 104"/>
                  <a:gd name="T32" fmla="*/ 40 w 110"/>
                  <a:gd name="T33" fmla="*/ 0 h 104"/>
                  <a:gd name="T34" fmla="*/ 27 w 110"/>
                  <a:gd name="T35" fmla="*/ 4 h 104"/>
                  <a:gd name="T36" fmla="*/ 16 w 110"/>
                  <a:gd name="T37" fmla="*/ 6 h 104"/>
                  <a:gd name="T38" fmla="*/ 1 w 110"/>
                  <a:gd name="T39" fmla="*/ 29 h 104"/>
                  <a:gd name="T40" fmla="*/ 2 w 110"/>
                  <a:gd name="T41" fmla="*/ 38 h 104"/>
                  <a:gd name="T42" fmla="*/ 18 w 110"/>
                  <a:gd name="T43" fmla="*/ 57 h 104"/>
                  <a:gd name="T44" fmla="*/ 21 w 110"/>
                  <a:gd name="T45" fmla="*/ 56 h 104"/>
                  <a:gd name="T46" fmla="*/ 29 w 110"/>
                  <a:gd name="T47" fmla="*/ 55 h 104"/>
                  <a:gd name="T48" fmla="*/ 40 w 110"/>
                  <a:gd name="T49" fmla="*/ 54 h 104"/>
                  <a:gd name="T50" fmla="*/ 41 w 110"/>
                  <a:gd name="T51" fmla="*/ 54 h 104"/>
                  <a:gd name="T52" fmla="*/ 47 w 110"/>
                  <a:gd name="T53" fmla="*/ 58 h 104"/>
                  <a:gd name="T54" fmla="*/ 48 w 110"/>
                  <a:gd name="T55" fmla="*/ 63 h 104"/>
                  <a:gd name="T56" fmla="*/ 53 w 110"/>
                  <a:gd name="T57" fmla="*/ 76 h 104"/>
                  <a:gd name="T58" fmla="*/ 52 w 110"/>
                  <a:gd name="T59" fmla="*/ 84 h 104"/>
                  <a:gd name="T60" fmla="*/ 52 w 110"/>
                  <a:gd name="T61" fmla="*/ 85 h 104"/>
                  <a:gd name="T62" fmla="*/ 53 w 110"/>
                  <a:gd name="T63" fmla="*/ 89 h 104"/>
                  <a:gd name="T64" fmla="*/ 55 w 110"/>
                  <a:gd name="T65" fmla="*/ 96 h 104"/>
                  <a:gd name="T66" fmla="*/ 55 w 110"/>
                  <a:gd name="T67" fmla="*/ 97 h 104"/>
                  <a:gd name="T68" fmla="*/ 57 w 110"/>
                  <a:gd name="T69" fmla="*/ 103 h 104"/>
                  <a:gd name="T70" fmla="*/ 58 w 110"/>
                  <a:gd name="T71" fmla="*/ 104 h 104"/>
                  <a:gd name="T72" fmla="*/ 63 w 110"/>
                  <a:gd name="T73" fmla="*/ 103 h 104"/>
                  <a:gd name="T74" fmla="*/ 72 w 110"/>
                  <a:gd name="T75" fmla="*/ 96 h 104"/>
                  <a:gd name="T76" fmla="*/ 77 w 110"/>
                  <a:gd name="T77" fmla="*/ 91 h 104"/>
                  <a:gd name="T78" fmla="*/ 86 w 110"/>
                  <a:gd name="T79" fmla="*/ 80 h 104"/>
                  <a:gd name="T80" fmla="*/ 87 w 110"/>
                  <a:gd name="T81" fmla="*/ 79 h 104"/>
                  <a:gd name="T82" fmla="*/ 89 w 110"/>
                  <a:gd name="T83" fmla="*/ 75 h 104"/>
                  <a:gd name="T84" fmla="*/ 90 w 110"/>
                  <a:gd name="T85" fmla="*/ 64 h 104"/>
                  <a:gd name="T86" fmla="*/ 96 w 110"/>
                  <a:gd name="T87" fmla="*/ 58 h 104"/>
                  <a:gd name="T88" fmla="*/ 103 w 110"/>
                  <a:gd name="T89" fmla="*/ 52 h 104"/>
                  <a:gd name="T90" fmla="*/ 103 w 110"/>
                  <a:gd name="T91" fmla="*/ 52 h 104"/>
                  <a:gd name="T92" fmla="*/ 103 w 110"/>
                  <a:gd name="T93" fmla="*/ 51 h 104"/>
                  <a:gd name="T94" fmla="*/ 110 w 110"/>
                  <a:gd name="T95" fmla="*/ 4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04">
                    <a:moveTo>
                      <a:pt x="103" y="42"/>
                    </a:moveTo>
                    <a:cubicBezTo>
                      <a:pt x="103" y="42"/>
                      <a:pt x="103" y="42"/>
                      <a:pt x="102" y="43"/>
                    </a:cubicBezTo>
                    <a:cubicBezTo>
                      <a:pt x="99" y="41"/>
                      <a:pt x="99" y="41"/>
                      <a:pt x="95" y="35"/>
                    </a:cubicBezTo>
                    <a:cubicBezTo>
                      <a:pt x="95" y="35"/>
                      <a:pt x="95" y="34"/>
                      <a:pt x="95" y="34"/>
                    </a:cubicBezTo>
                    <a:cubicBezTo>
                      <a:pt x="91" y="32"/>
                      <a:pt x="93" y="27"/>
                      <a:pt x="90" y="25"/>
                    </a:cubicBezTo>
                    <a:cubicBezTo>
                      <a:pt x="89" y="23"/>
                      <a:pt x="89" y="21"/>
                      <a:pt x="88" y="20"/>
                    </a:cubicBezTo>
                    <a:cubicBezTo>
                      <a:pt x="88" y="20"/>
                      <a:pt x="84" y="11"/>
                      <a:pt x="83" y="10"/>
                    </a:cubicBezTo>
                    <a:cubicBezTo>
                      <a:pt x="83" y="10"/>
                      <a:pt x="82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7" y="10"/>
                      <a:pt x="77" y="10"/>
                      <a:pt x="66" y="7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3" y="9"/>
                    </a:cubicBezTo>
                    <a:cubicBezTo>
                      <a:pt x="63" y="11"/>
                      <a:pt x="63" y="12"/>
                      <a:pt x="62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4" y="10"/>
                      <a:pt x="54" y="10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9" y="7"/>
                      <a:pt x="49" y="7"/>
                      <a:pt x="47" y="5"/>
                    </a:cubicBezTo>
                    <a:cubicBezTo>
                      <a:pt x="45" y="4"/>
                      <a:pt x="47" y="2"/>
                      <a:pt x="46" y="1"/>
                    </a:cubicBezTo>
                    <a:cubicBezTo>
                      <a:pt x="45" y="0"/>
                      <a:pt x="45" y="0"/>
                      <a:pt x="40" y="0"/>
                    </a:cubicBezTo>
                    <a:cubicBezTo>
                      <a:pt x="36" y="1"/>
                      <a:pt x="32" y="1"/>
                      <a:pt x="29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4" y="7"/>
                      <a:pt x="24" y="7"/>
                      <a:pt x="22" y="5"/>
                    </a:cubicBezTo>
                    <a:cubicBezTo>
                      <a:pt x="20" y="4"/>
                      <a:pt x="20" y="4"/>
                      <a:pt x="16" y="6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0" y="35"/>
                      <a:pt x="1" y="36"/>
                      <a:pt x="2" y="38"/>
                    </a:cubicBezTo>
                    <a:cubicBezTo>
                      <a:pt x="2" y="41"/>
                      <a:pt x="0" y="43"/>
                      <a:pt x="2" y="46"/>
                    </a:cubicBezTo>
                    <a:cubicBezTo>
                      <a:pt x="2" y="47"/>
                      <a:pt x="2" y="47"/>
                      <a:pt x="18" y="57"/>
                    </a:cubicBezTo>
                    <a:cubicBezTo>
                      <a:pt x="19" y="57"/>
                      <a:pt x="20" y="57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5" y="54"/>
                      <a:pt x="27" y="55"/>
                    </a:cubicBezTo>
                    <a:cubicBezTo>
                      <a:pt x="28" y="55"/>
                      <a:pt x="28" y="55"/>
                      <a:pt x="29" y="55"/>
                    </a:cubicBezTo>
                    <a:cubicBezTo>
                      <a:pt x="32" y="54"/>
                      <a:pt x="34" y="52"/>
                      <a:pt x="37" y="52"/>
                    </a:cubicBezTo>
                    <a:cubicBezTo>
                      <a:pt x="37" y="52"/>
                      <a:pt x="37" y="52"/>
                      <a:pt x="4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5"/>
                      <a:pt x="45" y="54"/>
                      <a:pt x="46" y="56"/>
                    </a:cubicBezTo>
                    <a:cubicBezTo>
                      <a:pt x="46" y="57"/>
                      <a:pt x="47" y="58"/>
                      <a:pt x="47" y="58"/>
                    </a:cubicBezTo>
                    <a:cubicBezTo>
                      <a:pt x="47" y="59"/>
                      <a:pt x="45" y="60"/>
                      <a:pt x="45" y="60"/>
                    </a:cubicBezTo>
                    <a:cubicBezTo>
                      <a:pt x="45" y="62"/>
                      <a:pt x="46" y="63"/>
                      <a:pt x="48" y="63"/>
                    </a:cubicBezTo>
                    <a:cubicBezTo>
                      <a:pt x="50" y="64"/>
                      <a:pt x="52" y="70"/>
                      <a:pt x="52" y="71"/>
                    </a:cubicBezTo>
                    <a:cubicBezTo>
                      <a:pt x="52" y="73"/>
                      <a:pt x="54" y="74"/>
                      <a:pt x="53" y="76"/>
                    </a:cubicBezTo>
                    <a:cubicBezTo>
                      <a:pt x="50" y="78"/>
                      <a:pt x="50" y="83"/>
                      <a:pt x="50" y="83"/>
                    </a:cubicBezTo>
                    <a:cubicBezTo>
                      <a:pt x="50" y="84"/>
                      <a:pt x="51" y="84"/>
                      <a:pt x="52" y="84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87"/>
                      <a:pt x="54" y="88"/>
                      <a:pt x="53" y="89"/>
                    </a:cubicBezTo>
                    <a:cubicBezTo>
                      <a:pt x="53" y="90"/>
                      <a:pt x="53" y="91"/>
                      <a:pt x="53" y="91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8"/>
                      <a:pt x="55" y="98"/>
                      <a:pt x="57" y="100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7" y="103"/>
                      <a:pt x="57" y="104"/>
                      <a:pt x="57" y="104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4"/>
                      <a:pt x="60" y="103"/>
                      <a:pt x="61" y="102"/>
                    </a:cubicBezTo>
                    <a:cubicBezTo>
                      <a:pt x="62" y="102"/>
                      <a:pt x="62" y="103"/>
                      <a:pt x="63" y="103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9" y="100"/>
                      <a:pt x="70" y="99"/>
                      <a:pt x="72" y="96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5" y="91"/>
                      <a:pt x="76" y="91"/>
                      <a:pt x="77" y="91"/>
                    </a:cubicBezTo>
                    <a:cubicBezTo>
                      <a:pt x="80" y="89"/>
                      <a:pt x="79" y="84"/>
                      <a:pt x="82" y="82"/>
                    </a:cubicBezTo>
                    <a:cubicBezTo>
                      <a:pt x="83" y="81"/>
                      <a:pt x="85" y="81"/>
                      <a:pt x="86" y="80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80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8" y="78"/>
                      <a:pt x="88" y="76"/>
                      <a:pt x="89" y="75"/>
                    </a:cubicBezTo>
                    <a:cubicBezTo>
                      <a:pt x="89" y="74"/>
                      <a:pt x="91" y="73"/>
                      <a:pt x="91" y="72"/>
                    </a:cubicBezTo>
                    <a:cubicBezTo>
                      <a:pt x="89" y="70"/>
                      <a:pt x="87" y="69"/>
                      <a:pt x="90" y="64"/>
                    </a:cubicBezTo>
                    <a:cubicBezTo>
                      <a:pt x="91" y="62"/>
                      <a:pt x="93" y="61"/>
                      <a:pt x="93" y="61"/>
                    </a:cubicBezTo>
                    <a:cubicBezTo>
                      <a:pt x="94" y="60"/>
                      <a:pt x="95" y="59"/>
                      <a:pt x="96" y="58"/>
                    </a:cubicBezTo>
                    <a:cubicBezTo>
                      <a:pt x="97" y="57"/>
                      <a:pt x="97" y="55"/>
                      <a:pt x="99" y="55"/>
                    </a:cubicBezTo>
                    <a:cubicBezTo>
                      <a:pt x="100" y="55"/>
                      <a:pt x="102" y="53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5" y="47"/>
                      <a:pt x="109" y="45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1"/>
                      <a:pt x="10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Rectangle 692">
                <a:extLst>
                  <a:ext uri="{FF2B5EF4-FFF2-40B4-BE49-F238E27FC236}">
                    <a16:creationId xmlns:a16="http://schemas.microsoft.com/office/drawing/2014/main" id="{C3FA26D8-86F3-40F6-9371-B27D3A9C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66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693">
                <a:extLst>
                  <a:ext uri="{FF2B5EF4-FFF2-40B4-BE49-F238E27FC236}">
                    <a16:creationId xmlns:a16="http://schemas.microsoft.com/office/drawing/2014/main" id="{0A70941D-2DD6-44A2-8644-96B961556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481888" y="836612"/>
                <a:ext cx="38100" cy="39688"/>
              </a:xfrm>
              <a:custGeom>
                <a:avLst/>
                <a:gdLst>
                  <a:gd name="T0" fmla="*/ 17 w 18"/>
                  <a:gd name="T1" fmla="*/ 1 h 19"/>
                  <a:gd name="T2" fmla="*/ 16 w 18"/>
                  <a:gd name="T3" fmla="*/ 2 h 19"/>
                  <a:gd name="T4" fmla="*/ 16 w 18"/>
                  <a:gd name="T5" fmla="*/ 2 h 19"/>
                  <a:gd name="T6" fmla="*/ 16 w 18"/>
                  <a:gd name="T7" fmla="*/ 2 h 19"/>
                  <a:gd name="T8" fmla="*/ 13 w 18"/>
                  <a:gd name="T9" fmla="*/ 6 h 19"/>
                  <a:gd name="T10" fmla="*/ 7 w 18"/>
                  <a:gd name="T11" fmla="*/ 12 h 19"/>
                  <a:gd name="T12" fmla="*/ 7 w 18"/>
                  <a:gd name="T13" fmla="*/ 13 h 19"/>
                  <a:gd name="T14" fmla="*/ 6 w 18"/>
                  <a:gd name="T15" fmla="*/ 13 h 19"/>
                  <a:gd name="T16" fmla="*/ 6 w 18"/>
                  <a:gd name="T17" fmla="*/ 13 h 19"/>
                  <a:gd name="T18" fmla="*/ 3 w 18"/>
                  <a:gd name="T19" fmla="*/ 16 h 19"/>
                  <a:gd name="T20" fmla="*/ 0 w 18"/>
                  <a:gd name="T21" fmla="*/ 19 h 19"/>
                  <a:gd name="T22" fmla="*/ 0 w 18"/>
                  <a:gd name="T23" fmla="*/ 19 h 19"/>
                  <a:gd name="T24" fmla="*/ 2 w 18"/>
                  <a:gd name="T25" fmla="*/ 17 h 19"/>
                  <a:gd name="T26" fmla="*/ 1 w 18"/>
                  <a:gd name="T27" fmla="*/ 18 h 19"/>
                  <a:gd name="T28" fmla="*/ 1 w 18"/>
                  <a:gd name="T29" fmla="*/ 18 h 19"/>
                  <a:gd name="T30" fmla="*/ 2 w 18"/>
                  <a:gd name="T31" fmla="*/ 18 h 19"/>
                  <a:gd name="T32" fmla="*/ 2 w 18"/>
                  <a:gd name="T33" fmla="*/ 18 h 19"/>
                  <a:gd name="T34" fmla="*/ 2 w 18"/>
                  <a:gd name="T35" fmla="*/ 18 h 19"/>
                  <a:gd name="T36" fmla="*/ 5 w 18"/>
                  <a:gd name="T37" fmla="*/ 15 h 19"/>
                  <a:gd name="T38" fmla="*/ 9 w 18"/>
                  <a:gd name="T39" fmla="*/ 10 h 19"/>
                  <a:gd name="T40" fmla="*/ 9 w 18"/>
                  <a:gd name="T41" fmla="*/ 10 h 19"/>
                  <a:gd name="T42" fmla="*/ 10 w 18"/>
                  <a:gd name="T43" fmla="*/ 10 h 19"/>
                  <a:gd name="T44" fmla="*/ 13 w 18"/>
                  <a:gd name="T45" fmla="*/ 6 h 19"/>
                  <a:gd name="T46" fmla="*/ 14 w 18"/>
                  <a:gd name="T47" fmla="*/ 5 h 19"/>
                  <a:gd name="T48" fmla="*/ 14 w 18"/>
                  <a:gd name="T49" fmla="*/ 5 h 19"/>
                  <a:gd name="T50" fmla="*/ 18 w 18"/>
                  <a:gd name="T51" fmla="*/ 1 h 19"/>
                  <a:gd name="T52" fmla="*/ 17 w 18"/>
                  <a:gd name="T53" fmla="*/ 1 h 19"/>
                  <a:gd name="T54" fmla="*/ 18 w 18"/>
                  <a:gd name="T55" fmla="*/ 0 h 19"/>
                  <a:gd name="T56" fmla="*/ 16 w 18"/>
                  <a:gd name="T57" fmla="*/ 2 h 19"/>
                  <a:gd name="T58" fmla="*/ 17 w 18"/>
                  <a:gd name="T59" fmla="*/ 1 h 19"/>
                  <a:gd name="T60" fmla="*/ 2 w 18"/>
                  <a:gd name="T61" fmla="*/ 18 h 19"/>
                  <a:gd name="T62" fmla="*/ 2 w 18"/>
                  <a:gd name="T6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9">
                    <a:moveTo>
                      <a:pt x="17" y="1"/>
                    </a:moveTo>
                    <a:cubicBezTo>
                      <a:pt x="17" y="1"/>
                      <a:pt x="17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3"/>
                      <a:pt x="14" y="4"/>
                      <a:pt x="13" y="6"/>
                    </a:cubicBezTo>
                    <a:cubicBezTo>
                      <a:pt x="11" y="8"/>
                      <a:pt x="9" y="10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4" y="15"/>
                      <a:pt x="3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2" y="7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6" y="2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7" y="1"/>
                      <a:pt x="17" y="1"/>
                      <a:pt x="17" y="1"/>
                    </a:cubicBezTo>
                    <a:close/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694">
                <a:extLst>
                  <a:ext uri="{FF2B5EF4-FFF2-40B4-BE49-F238E27FC236}">
                    <a16:creationId xmlns:a16="http://schemas.microsoft.com/office/drawing/2014/main" id="{24968A62-5606-400D-9211-D515EAB3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2375" y="442912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695">
                <a:extLst>
                  <a:ext uri="{FF2B5EF4-FFF2-40B4-BE49-F238E27FC236}">
                    <a16:creationId xmlns:a16="http://schemas.microsoft.com/office/drawing/2014/main" id="{B427A29C-4FCA-4C83-B8FD-19BECBB2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2038" y="769937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696">
                <a:extLst>
                  <a:ext uri="{FF2B5EF4-FFF2-40B4-BE49-F238E27FC236}">
                    <a16:creationId xmlns:a16="http://schemas.microsoft.com/office/drawing/2014/main" id="{018EE87C-AC98-46C7-BDBC-8888314C0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Rectangle 697">
                <a:extLst>
                  <a:ext uri="{FF2B5EF4-FFF2-40B4-BE49-F238E27FC236}">
                    <a16:creationId xmlns:a16="http://schemas.microsoft.com/office/drawing/2014/main" id="{CD584FE5-BB1F-4650-9A01-5842F43C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35863" y="457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698">
                <a:extLst>
                  <a:ext uri="{FF2B5EF4-FFF2-40B4-BE49-F238E27FC236}">
                    <a16:creationId xmlns:a16="http://schemas.microsoft.com/office/drawing/2014/main" id="{D8340E62-9168-4770-BB26-ADFD8A9B8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699">
                <a:extLst>
                  <a:ext uri="{FF2B5EF4-FFF2-40B4-BE49-F238E27FC236}">
                    <a16:creationId xmlns:a16="http://schemas.microsoft.com/office/drawing/2014/main" id="{BA4E4204-C927-4676-82CA-2F9D65EC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9500" y="8112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 700">
                <a:extLst>
                  <a:ext uri="{FF2B5EF4-FFF2-40B4-BE49-F238E27FC236}">
                    <a16:creationId xmlns:a16="http://schemas.microsoft.com/office/drawing/2014/main" id="{626E03DB-1ED6-4DF3-9BF7-08851F80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7913" y="755650"/>
                <a:ext cx="15875" cy="55563"/>
              </a:xfrm>
              <a:custGeom>
                <a:avLst/>
                <a:gdLst>
                  <a:gd name="T0" fmla="*/ 4 w 7"/>
                  <a:gd name="T1" fmla="*/ 17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5 w 7"/>
                  <a:gd name="T37" fmla="*/ 5 h 27"/>
                  <a:gd name="T38" fmla="*/ 4 w 7"/>
                  <a:gd name="T39" fmla="*/ 6 h 27"/>
                  <a:gd name="T40" fmla="*/ 4 w 7"/>
                  <a:gd name="T41" fmla="*/ 11 h 27"/>
                  <a:gd name="T42" fmla="*/ 3 w 7"/>
                  <a:gd name="T43" fmla="*/ 14 h 27"/>
                  <a:gd name="T44" fmla="*/ 3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3 w 7"/>
                  <a:gd name="T53" fmla="*/ 16 h 27"/>
                  <a:gd name="T54" fmla="*/ 2 w 7"/>
                  <a:gd name="T55" fmla="*/ 19 h 27"/>
                  <a:gd name="T56" fmla="*/ 1 w 7"/>
                  <a:gd name="T57" fmla="*/ 24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2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3 w 7"/>
                  <a:gd name="T75" fmla="*/ 21 h 27"/>
                  <a:gd name="T76" fmla="*/ 3 w 7"/>
                  <a:gd name="T77" fmla="*/ 18 h 27"/>
                  <a:gd name="T78" fmla="*/ 4 w 7"/>
                  <a:gd name="T7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7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3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701">
                <a:extLst>
                  <a:ext uri="{FF2B5EF4-FFF2-40B4-BE49-F238E27FC236}">
                    <a16:creationId xmlns:a16="http://schemas.microsoft.com/office/drawing/2014/main" id="{04F0F8A8-6588-4725-8663-4C168F064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4738" y="804862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Rectangle 702">
                <a:extLst>
                  <a:ext uri="{FF2B5EF4-FFF2-40B4-BE49-F238E27FC236}">
                    <a16:creationId xmlns:a16="http://schemas.microsoft.com/office/drawing/2014/main" id="{13E0E7D9-9C5B-4812-B674-8F248C39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2375" y="4429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703">
                <a:extLst>
                  <a:ext uri="{FF2B5EF4-FFF2-40B4-BE49-F238E27FC236}">
                    <a16:creationId xmlns:a16="http://schemas.microsoft.com/office/drawing/2014/main" id="{04DA4C55-CC2F-4770-8913-9AEC5F74C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485775"/>
                <a:ext cx="6350" cy="4763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1 w 3"/>
                  <a:gd name="T7" fmla="*/ 0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704">
                <a:extLst>
                  <a:ext uri="{FF2B5EF4-FFF2-40B4-BE49-F238E27FC236}">
                    <a16:creationId xmlns:a16="http://schemas.microsoft.com/office/drawing/2014/main" id="{40C5B2C5-C63B-401B-849D-C6B12D218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450850"/>
                <a:ext cx="33338" cy="34925"/>
              </a:xfrm>
              <a:custGeom>
                <a:avLst/>
                <a:gdLst>
                  <a:gd name="T0" fmla="*/ 2 w 16"/>
                  <a:gd name="T1" fmla="*/ 1 h 17"/>
                  <a:gd name="T2" fmla="*/ 2 w 16"/>
                  <a:gd name="T3" fmla="*/ 1 h 17"/>
                  <a:gd name="T4" fmla="*/ 0 w 16"/>
                  <a:gd name="T5" fmla="*/ 2 h 17"/>
                  <a:gd name="T6" fmla="*/ 1 w 16"/>
                  <a:gd name="T7" fmla="*/ 4 h 17"/>
                  <a:gd name="T8" fmla="*/ 1 w 16"/>
                  <a:gd name="T9" fmla="*/ 4 h 17"/>
                  <a:gd name="T10" fmla="*/ 2 w 16"/>
                  <a:gd name="T11" fmla="*/ 6 h 17"/>
                  <a:gd name="T12" fmla="*/ 3 w 16"/>
                  <a:gd name="T13" fmla="*/ 7 h 17"/>
                  <a:gd name="T14" fmla="*/ 4 w 16"/>
                  <a:gd name="T15" fmla="*/ 8 h 17"/>
                  <a:gd name="T16" fmla="*/ 5 w 16"/>
                  <a:gd name="T17" fmla="*/ 10 h 17"/>
                  <a:gd name="T18" fmla="*/ 5 w 16"/>
                  <a:gd name="T19" fmla="*/ 10 h 17"/>
                  <a:gd name="T20" fmla="*/ 5 w 16"/>
                  <a:gd name="T21" fmla="*/ 10 h 17"/>
                  <a:gd name="T22" fmla="*/ 6 w 16"/>
                  <a:gd name="T23" fmla="*/ 12 h 17"/>
                  <a:gd name="T24" fmla="*/ 6 w 16"/>
                  <a:gd name="T25" fmla="*/ 12 h 17"/>
                  <a:gd name="T26" fmla="*/ 6 w 16"/>
                  <a:gd name="T27" fmla="*/ 12 h 17"/>
                  <a:gd name="T28" fmla="*/ 7 w 16"/>
                  <a:gd name="T29" fmla="*/ 14 h 17"/>
                  <a:gd name="T30" fmla="*/ 9 w 16"/>
                  <a:gd name="T31" fmla="*/ 15 h 17"/>
                  <a:gd name="T32" fmla="*/ 11 w 16"/>
                  <a:gd name="T33" fmla="*/ 15 h 17"/>
                  <a:gd name="T34" fmla="*/ 13 w 16"/>
                  <a:gd name="T35" fmla="*/ 17 h 17"/>
                  <a:gd name="T36" fmla="*/ 16 w 16"/>
                  <a:gd name="T37" fmla="*/ 17 h 17"/>
                  <a:gd name="T38" fmla="*/ 16 w 16"/>
                  <a:gd name="T39" fmla="*/ 17 h 17"/>
                  <a:gd name="T40" fmla="*/ 15 w 16"/>
                  <a:gd name="T41" fmla="*/ 16 h 17"/>
                  <a:gd name="T42" fmla="*/ 9 w 16"/>
                  <a:gd name="T43" fmla="*/ 11 h 17"/>
                  <a:gd name="T44" fmla="*/ 8 w 16"/>
                  <a:gd name="T45" fmla="*/ 11 h 17"/>
                  <a:gd name="T46" fmla="*/ 8 w 16"/>
                  <a:gd name="T47" fmla="*/ 9 h 17"/>
                  <a:gd name="T48" fmla="*/ 8 w 16"/>
                  <a:gd name="T49" fmla="*/ 9 h 17"/>
                  <a:gd name="T50" fmla="*/ 6 w 16"/>
                  <a:gd name="T51" fmla="*/ 7 h 17"/>
                  <a:gd name="T52" fmla="*/ 6 w 16"/>
                  <a:gd name="T53" fmla="*/ 7 h 17"/>
                  <a:gd name="T54" fmla="*/ 5 w 16"/>
                  <a:gd name="T55" fmla="*/ 5 h 17"/>
                  <a:gd name="T56" fmla="*/ 7 w 16"/>
                  <a:gd name="T57" fmla="*/ 5 h 17"/>
                  <a:gd name="T58" fmla="*/ 5 w 16"/>
                  <a:gd name="T59" fmla="*/ 3 h 17"/>
                  <a:gd name="T60" fmla="*/ 5 w 16"/>
                  <a:gd name="T61" fmla="*/ 3 h 17"/>
                  <a:gd name="T62" fmla="*/ 6 w 16"/>
                  <a:gd name="T63" fmla="*/ 3 h 17"/>
                  <a:gd name="T64" fmla="*/ 5 w 16"/>
                  <a:gd name="T65" fmla="*/ 3 h 17"/>
                  <a:gd name="T66" fmla="*/ 5 w 16"/>
                  <a:gd name="T67" fmla="*/ 2 h 17"/>
                  <a:gd name="T68" fmla="*/ 4 w 16"/>
                  <a:gd name="T69" fmla="*/ 1 h 17"/>
                  <a:gd name="T70" fmla="*/ 1 w 16"/>
                  <a:gd name="T71" fmla="*/ 0 h 17"/>
                  <a:gd name="T72" fmla="*/ 0 w 16"/>
                  <a:gd name="T73" fmla="*/ 0 h 17"/>
                  <a:gd name="T74" fmla="*/ 2 w 16"/>
                  <a:gd name="T7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7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2" y="16"/>
                      <a:pt x="12" y="17"/>
                      <a:pt x="13" y="17"/>
                    </a:cubicBezTo>
                    <a:cubicBezTo>
                      <a:pt x="13" y="17"/>
                      <a:pt x="15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705">
                <a:extLst>
                  <a:ext uri="{FF2B5EF4-FFF2-40B4-BE49-F238E27FC236}">
                    <a16:creationId xmlns:a16="http://schemas.microsoft.com/office/drawing/2014/main" id="{17CD3896-EDD3-46BB-8DFE-16F088E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31088" y="744537"/>
                <a:ext cx="3175" cy="12700"/>
              </a:xfrm>
              <a:custGeom>
                <a:avLst/>
                <a:gdLst>
                  <a:gd name="T0" fmla="*/ 1 w 2"/>
                  <a:gd name="T1" fmla="*/ 3 h 6"/>
                  <a:gd name="T2" fmla="*/ 1 w 2"/>
                  <a:gd name="T3" fmla="*/ 3 h 6"/>
                  <a:gd name="T4" fmla="*/ 2 w 2"/>
                  <a:gd name="T5" fmla="*/ 1 h 6"/>
                  <a:gd name="T6" fmla="*/ 2 w 2"/>
                  <a:gd name="T7" fmla="*/ 0 h 6"/>
                  <a:gd name="T8" fmla="*/ 0 w 2"/>
                  <a:gd name="T9" fmla="*/ 2 h 6"/>
                  <a:gd name="T10" fmla="*/ 0 w 2"/>
                  <a:gd name="T11" fmla="*/ 2 h 6"/>
                  <a:gd name="T12" fmla="*/ 0 w 2"/>
                  <a:gd name="T13" fmla="*/ 5 h 6"/>
                  <a:gd name="T14" fmla="*/ 0 w 2"/>
                  <a:gd name="T15" fmla="*/ 5 h 6"/>
                  <a:gd name="T16" fmla="*/ 1 w 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706">
                <a:extLst>
                  <a:ext uri="{FF2B5EF4-FFF2-40B4-BE49-F238E27FC236}">
                    <a16:creationId xmlns:a16="http://schemas.microsoft.com/office/drawing/2014/main" id="{D2577A89-4202-45F9-89FB-DFF83F3FD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8388" y="768350"/>
                <a:ext cx="12700" cy="28575"/>
              </a:xfrm>
              <a:custGeom>
                <a:avLst/>
                <a:gdLst>
                  <a:gd name="T0" fmla="*/ 4 w 6"/>
                  <a:gd name="T1" fmla="*/ 2 h 14"/>
                  <a:gd name="T2" fmla="*/ 4 w 6"/>
                  <a:gd name="T3" fmla="*/ 3 h 14"/>
                  <a:gd name="T4" fmla="*/ 4 w 6"/>
                  <a:gd name="T5" fmla="*/ 3 h 14"/>
                  <a:gd name="T6" fmla="*/ 3 w 6"/>
                  <a:gd name="T7" fmla="*/ 4 h 14"/>
                  <a:gd name="T8" fmla="*/ 3 w 6"/>
                  <a:gd name="T9" fmla="*/ 5 h 14"/>
                  <a:gd name="T10" fmla="*/ 2 w 6"/>
                  <a:gd name="T11" fmla="*/ 6 h 14"/>
                  <a:gd name="T12" fmla="*/ 1 w 6"/>
                  <a:gd name="T13" fmla="*/ 11 h 14"/>
                  <a:gd name="T14" fmla="*/ 0 w 6"/>
                  <a:gd name="T15" fmla="*/ 14 h 14"/>
                  <a:gd name="T16" fmla="*/ 0 w 6"/>
                  <a:gd name="T17" fmla="*/ 13 h 14"/>
                  <a:gd name="T18" fmla="*/ 0 w 6"/>
                  <a:gd name="T19" fmla="*/ 14 h 14"/>
                  <a:gd name="T20" fmla="*/ 2 w 6"/>
                  <a:gd name="T21" fmla="*/ 10 h 14"/>
                  <a:gd name="T22" fmla="*/ 4 w 6"/>
                  <a:gd name="T23" fmla="*/ 3 h 14"/>
                  <a:gd name="T24" fmla="*/ 6 w 6"/>
                  <a:gd name="T25" fmla="*/ 0 h 14"/>
                  <a:gd name="T26" fmla="*/ 5 w 6"/>
                  <a:gd name="T27" fmla="*/ 2 h 14"/>
                  <a:gd name="T28" fmla="*/ 4 w 6"/>
                  <a:gd name="T2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4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8"/>
                      <a:pt x="1" y="9"/>
                      <a:pt x="1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4" y="5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707">
                <a:extLst>
                  <a:ext uri="{FF2B5EF4-FFF2-40B4-BE49-F238E27FC236}">
                    <a16:creationId xmlns:a16="http://schemas.microsoft.com/office/drawing/2014/main" id="{3CE9F774-6445-4FD2-B5E5-8AD98B85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97750" y="719137"/>
                <a:ext cx="1588" cy="6350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708">
                <a:extLst>
                  <a:ext uri="{FF2B5EF4-FFF2-40B4-BE49-F238E27FC236}">
                    <a16:creationId xmlns:a16="http://schemas.microsoft.com/office/drawing/2014/main" id="{A7D0EC3D-916C-42BB-9F6F-ED8AA50AA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5688" y="758825"/>
                <a:ext cx="1588" cy="9525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4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0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709">
                <a:extLst>
                  <a:ext uri="{FF2B5EF4-FFF2-40B4-BE49-F238E27FC236}">
                    <a16:creationId xmlns:a16="http://schemas.microsoft.com/office/drawing/2014/main" id="{095AF07C-15E3-4BF6-89C7-A5A7E8335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5" y="450850"/>
                <a:ext cx="298450" cy="319088"/>
              </a:xfrm>
              <a:custGeom>
                <a:avLst/>
                <a:gdLst>
                  <a:gd name="T0" fmla="*/ 98 w 143"/>
                  <a:gd name="T1" fmla="*/ 18 h 152"/>
                  <a:gd name="T2" fmla="*/ 76 w 143"/>
                  <a:gd name="T3" fmla="*/ 4 h 152"/>
                  <a:gd name="T4" fmla="*/ 83 w 143"/>
                  <a:gd name="T5" fmla="*/ 9 h 152"/>
                  <a:gd name="T6" fmla="*/ 81 w 143"/>
                  <a:gd name="T7" fmla="*/ 10 h 152"/>
                  <a:gd name="T8" fmla="*/ 93 w 143"/>
                  <a:gd name="T9" fmla="*/ 21 h 152"/>
                  <a:gd name="T10" fmla="*/ 97 w 143"/>
                  <a:gd name="T11" fmla="*/ 26 h 152"/>
                  <a:gd name="T12" fmla="*/ 104 w 143"/>
                  <a:gd name="T13" fmla="*/ 37 h 152"/>
                  <a:gd name="T14" fmla="*/ 89 w 143"/>
                  <a:gd name="T15" fmla="*/ 18 h 152"/>
                  <a:gd name="T16" fmla="*/ 77 w 143"/>
                  <a:gd name="T17" fmla="*/ 9 h 152"/>
                  <a:gd name="T18" fmla="*/ 90 w 143"/>
                  <a:gd name="T19" fmla="*/ 23 h 152"/>
                  <a:gd name="T20" fmla="*/ 86 w 143"/>
                  <a:gd name="T21" fmla="*/ 21 h 152"/>
                  <a:gd name="T22" fmla="*/ 80 w 143"/>
                  <a:gd name="T23" fmla="*/ 20 h 152"/>
                  <a:gd name="T24" fmla="*/ 74 w 143"/>
                  <a:gd name="T25" fmla="*/ 22 h 152"/>
                  <a:gd name="T26" fmla="*/ 67 w 143"/>
                  <a:gd name="T27" fmla="*/ 21 h 152"/>
                  <a:gd name="T28" fmla="*/ 69 w 143"/>
                  <a:gd name="T29" fmla="*/ 32 h 152"/>
                  <a:gd name="T30" fmla="*/ 61 w 143"/>
                  <a:gd name="T31" fmla="*/ 29 h 152"/>
                  <a:gd name="T32" fmla="*/ 60 w 143"/>
                  <a:gd name="T33" fmla="*/ 21 h 152"/>
                  <a:gd name="T34" fmla="*/ 44 w 143"/>
                  <a:gd name="T35" fmla="*/ 15 h 152"/>
                  <a:gd name="T36" fmla="*/ 35 w 143"/>
                  <a:gd name="T37" fmla="*/ 19 h 152"/>
                  <a:gd name="T38" fmla="*/ 30 w 143"/>
                  <a:gd name="T39" fmla="*/ 23 h 152"/>
                  <a:gd name="T40" fmla="*/ 32 w 143"/>
                  <a:gd name="T41" fmla="*/ 24 h 152"/>
                  <a:gd name="T42" fmla="*/ 19 w 143"/>
                  <a:gd name="T43" fmla="*/ 43 h 152"/>
                  <a:gd name="T44" fmla="*/ 32 w 143"/>
                  <a:gd name="T45" fmla="*/ 49 h 152"/>
                  <a:gd name="T46" fmla="*/ 38 w 143"/>
                  <a:gd name="T47" fmla="*/ 55 h 152"/>
                  <a:gd name="T48" fmla="*/ 42 w 143"/>
                  <a:gd name="T49" fmla="*/ 47 h 152"/>
                  <a:gd name="T50" fmla="*/ 39 w 143"/>
                  <a:gd name="T51" fmla="*/ 40 h 152"/>
                  <a:gd name="T52" fmla="*/ 41 w 143"/>
                  <a:gd name="T53" fmla="*/ 37 h 152"/>
                  <a:gd name="T54" fmla="*/ 47 w 143"/>
                  <a:gd name="T55" fmla="*/ 42 h 152"/>
                  <a:gd name="T56" fmla="*/ 49 w 143"/>
                  <a:gd name="T57" fmla="*/ 43 h 152"/>
                  <a:gd name="T58" fmla="*/ 50 w 143"/>
                  <a:gd name="T59" fmla="*/ 45 h 152"/>
                  <a:gd name="T60" fmla="*/ 48 w 143"/>
                  <a:gd name="T61" fmla="*/ 55 h 152"/>
                  <a:gd name="T62" fmla="*/ 31 w 143"/>
                  <a:gd name="T63" fmla="*/ 55 h 152"/>
                  <a:gd name="T64" fmla="*/ 24 w 143"/>
                  <a:gd name="T65" fmla="*/ 59 h 152"/>
                  <a:gd name="T66" fmla="*/ 18 w 143"/>
                  <a:gd name="T67" fmla="*/ 68 h 152"/>
                  <a:gd name="T68" fmla="*/ 6 w 143"/>
                  <a:gd name="T69" fmla="*/ 73 h 152"/>
                  <a:gd name="T70" fmla="*/ 1 w 143"/>
                  <a:gd name="T71" fmla="*/ 96 h 152"/>
                  <a:gd name="T72" fmla="*/ 8 w 143"/>
                  <a:gd name="T73" fmla="*/ 99 h 152"/>
                  <a:gd name="T74" fmla="*/ 11 w 143"/>
                  <a:gd name="T75" fmla="*/ 97 h 152"/>
                  <a:gd name="T76" fmla="*/ 17 w 143"/>
                  <a:gd name="T77" fmla="*/ 94 h 152"/>
                  <a:gd name="T78" fmla="*/ 18 w 143"/>
                  <a:gd name="T79" fmla="*/ 89 h 152"/>
                  <a:gd name="T80" fmla="*/ 22 w 143"/>
                  <a:gd name="T81" fmla="*/ 85 h 152"/>
                  <a:gd name="T82" fmla="*/ 29 w 143"/>
                  <a:gd name="T83" fmla="*/ 82 h 152"/>
                  <a:gd name="T84" fmla="*/ 31 w 143"/>
                  <a:gd name="T85" fmla="*/ 80 h 152"/>
                  <a:gd name="T86" fmla="*/ 40 w 143"/>
                  <a:gd name="T87" fmla="*/ 86 h 152"/>
                  <a:gd name="T88" fmla="*/ 42 w 143"/>
                  <a:gd name="T89" fmla="*/ 94 h 152"/>
                  <a:gd name="T90" fmla="*/ 47 w 143"/>
                  <a:gd name="T91" fmla="*/ 87 h 152"/>
                  <a:gd name="T92" fmla="*/ 50 w 143"/>
                  <a:gd name="T93" fmla="*/ 86 h 152"/>
                  <a:gd name="T94" fmla="*/ 40 w 143"/>
                  <a:gd name="T95" fmla="*/ 80 h 152"/>
                  <a:gd name="T96" fmla="*/ 52 w 143"/>
                  <a:gd name="T97" fmla="*/ 88 h 152"/>
                  <a:gd name="T98" fmla="*/ 60 w 143"/>
                  <a:gd name="T99" fmla="*/ 90 h 152"/>
                  <a:gd name="T100" fmla="*/ 63 w 143"/>
                  <a:gd name="T101" fmla="*/ 91 h 152"/>
                  <a:gd name="T102" fmla="*/ 75 w 143"/>
                  <a:gd name="T103" fmla="*/ 94 h 152"/>
                  <a:gd name="T104" fmla="*/ 86 w 143"/>
                  <a:gd name="T105" fmla="*/ 123 h 152"/>
                  <a:gd name="T106" fmla="*/ 97 w 143"/>
                  <a:gd name="T107" fmla="*/ 131 h 152"/>
                  <a:gd name="T108" fmla="*/ 99 w 143"/>
                  <a:gd name="T109" fmla="*/ 130 h 152"/>
                  <a:gd name="T110" fmla="*/ 97 w 143"/>
                  <a:gd name="T111" fmla="*/ 106 h 152"/>
                  <a:gd name="T112" fmla="*/ 118 w 143"/>
                  <a:gd name="T113" fmla="*/ 115 h 152"/>
                  <a:gd name="T114" fmla="*/ 123 w 143"/>
                  <a:gd name="T115" fmla="*/ 136 h 152"/>
                  <a:gd name="T116" fmla="*/ 128 w 143"/>
                  <a:gd name="T117" fmla="*/ 133 h 152"/>
                  <a:gd name="T118" fmla="*/ 135 w 143"/>
                  <a:gd name="T119" fmla="*/ 124 h 152"/>
                  <a:gd name="T120" fmla="*/ 136 w 143"/>
                  <a:gd name="T121" fmla="*/ 148 h 152"/>
                  <a:gd name="T122" fmla="*/ 141 w 143"/>
                  <a:gd name="T123" fmla="*/ 13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152">
                    <a:moveTo>
                      <a:pt x="143" y="101"/>
                    </a:moveTo>
                    <a:cubicBezTo>
                      <a:pt x="141" y="88"/>
                      <a:pt x="141" y="88"/>
                      <a:pt x="139" y="81"/>
                    </a:cubicBezTo>
                    <a:cubicBezTo>
                      <a:pt x="135" y="69"/>
                      <a:pt x="135" y="69"/>
                      <a:pt x="133" y="63"/>
                    </a:cubicBezTo>
                    <a:cubicBezTo>
                      <a:pt x="131" y="59"/>
                      <a:pt x="128" y="54"/>
                      <a:pt x="126" y="50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16" y="36"/>
                      <a:pt x="116" y="36"/>
                      <a:pt x="112" y="31"/>
                    </a:cubicBezTo>
                    <a:cubicBezTo>
                      <a:pt x="103" y="22"/>
                      <a:pt x="103" y="22"/>
                      <a:pt x="98" y="18"/>
                    </a:cubicBezTo>
                    <a:cubicBezTo>
                      <a:pt x="97" y="17"/>
                      <a:pt x="96" y="16"/>
                      <a:pt x="95" y="16"/>
                    </a:cubicBezTo>
                    <a:cubicBezTo>
                      <a:pt x="88" y="10"/>
                      <a:pt x="88" y="10"/>
                      <a:pt x="82" y="7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4" y="2"/>
                      <a:pt x="73" y="2"/>
                      <a:pt x="70" y="0"/>
                    </a:cubicBezTo>
                    <a:cubicBezTo>
                      <a:pt x="72" y="1"/>
                      <a:pt x="72" y="1"/>
                      <a:pt x="73" y="2"/>
                    </a:cubicBezTo>
                    <a:cubicBezTo>
                      <a:pt x="74" y="3"/>
                      <a:pt x="76" y="3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5" y="3"/>
                      <a:pt x="75" y="3"/>
                      <a:pt x="77" y="4"/>
                    </a:cubicBezTo>
                    <a:cubicBezTo>
                      <a:pt x="78" y="5"/>
                      <a:pt x="78" y="5"/>
                      <a:pt x="81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2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6" y="14"/>
                    </a:cubicBezTo>
                    <a:cubicBezTo>
                      <a:pt x="84" y="13"/>
                      <a:pt x="83" y="11"/>
                      <a:pt x="81" y="10"/>
                    </a:cubicBezTo>
                    <a:cubicBezTo>
                      <a:pt x="82" y="11"/>
                      <a:pt x="84" y="12"/>
                      <a:pt x="85" y="13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4"/>
                      <a:pt x="86" y="15"/>
                      <a:pt x="86" y="1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1" y="20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4" y="21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3"/>
                      <a:pt x="96" y="24"/>
                      <a:pt x="97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8"/>
                      <a:pt x="97" y="28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9" y="32"/>
                      <a:pt x="101" y="34"/>
                      <a:pt x="104" y="37"/>
                    </a:cubicBezTo>
                    <a:cubicBezTo>
                      <a:pt x="101" y="34"/>
                      <a:pt x="99" y="32"/>
                      <a:pt x="96" y="28"/>
                    </a:cubicBezTo>
                    <a:cubicBezTo>
                      <a:pt x="95" y="28"/>
                      <a:pt x="94" y="27"/>
                      <a:pt x="95" y="27"/>
                    </a:cubicBezTo>
                    <a:cubicBezTo>
                      <a:pt x="95" y="27"/>
                      <a:pt x="96" y="27"/>
                      <a:pt x="96" y="27"/>
                    </a:cubicBezTo>
                    <a:cubicBezTo>
                      <a:pt x="96" y="27"/>
                      <a:pt x="96" y="26"/>
                      <a:pt x="96" y="26"/>
                    </a:cubicBezTo>
                    <a:cubicBezTo>
                      <a:pt x="96" y="25"/>
                      <a:pt x="95" y="24"/>
                      <a:pt x="92" y="21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0" y="20"/>
                      <a:pt x="90" y="19"/>
                      <a:pt x="89" y="18"/>
                    </a:cubicBezTo>
                    <a:cubicBezTo>
                      <a:pt x="88" y="17"/>
                      <a:pt x="87" y="16"/>
                      <a:pt x="86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1" y="11"/>
                      <a:pt x="79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12"/>
                      <a:pt x="80" y="12"/>
                      <a:pt x="81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4"/>
                      <a:pt x="81" y="14"/>
                      <a:pt x="82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5" y="20"/>
                      <a:pt x="89" y="21"/>
                    </a:cubicBezTo>
                    <a:cubicBezTo>
                      <a:pt x="89" y="21"/>
                      <a:pt x="90" y="21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1"/>
                      <a:pt x="88" y="21"/>
                      <a:pt x="87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3" y="19"/>
                      <a:pt x="80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1"/>
                    </a:cubicBezTo>
                    <a:cubicBezTo>
                      <a:pt x="82" y="21"/>
                      <a:pt x="82" y="21"/>
                      <a:pt x="80" y="19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78" y="20"/>
                    </a:cubicBezTo>
                    <a:cubicBezTo>
                      <a:pt x="78" y="20"/>
                      <a:pt x="78" y="21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21"/>
                      <a:pt x="76" y="20"/>
                      <a:pt x="75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3"/>
                      <a:pt x="73" y="23"/>
                    </a:cubicBezTo>
                    <a:cubicBezTo>
                      <a:pt x="73" y="24"/>
                      <a:pt x="73" y="24"/>
                      <a:pt x="73" y="25"/>
                    </a:cubicBezTo>
                    <a:cubicBezTo>
                      <a:pt x="73" y="25"/>
                      <a:pt x="73" y="25"/>
                      <a:pt x="74" y="26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1"/>
                      <a:pt x="68" y="21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4"/>
                      <a:pt x="68" y="24"/>
                      <a:pt x="69" y="25"/>
                    </a:cubicBezTo>
                    <a:cubicBezTo>
                      <a:pt x="70" y="26"/>
                      <a:pt x="70" y="26"/>
                      <a:pt x="71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30"/>
                      <a:pt x="69" y="30"/>
                      <a:pt x="69" y="32"/>
                    </a:cubicBezTo>
                    <a:cubicBezTo>
                      <a:pt x="68" y="32"/>
                      <a:pt x="68" y="32"/>
                      <a:pt x="66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1"/>
                      <a:pt x="63" y="31"/>
                      <a:pt x="63" y="32"/>
                    </a:cubicBezTo>
                    <a:cubicBezTo>
                      <a:pt x="63" y="32"/>
                      <a:pt x="63" y="32"/>
                      <a:pt x="61" y="30"/>
                    </a:cubicBezTo>
                    <a:cubicBezTo>
                      <a:pt x="60" y="30"/>
                      <a:pt x="60" y="29"/>
                      <a:pt x="61" y="29"/>
                    </a:cubicBezTo>
                    <a:cubicBezTo>
                      <a:pt x="61" y="28"/>
                      <a:pt x="61" y="28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8" y="26"/>
                      <a:pt x="60" y="28"/>
                      <a:pt x="61" y="27"/>
                    </a:cubicBezTo>
                    <a:cubicBezTo>
                      <a:pt x="64" y="28"/>
                      <a:pt x="64" y="28"/>
                      <a:pt x="66" y="28"/>
                    </a:cubicBezTo>
                    <a:cubicBezTo>
                      <a:pt x="66" y="28"/>
                      <a:pt x="66" y="28"/>
                      <a:pt x="66" y="27"/>
                    </a:cubicBezTo>
                    <a:cubicBezTo>
                      <a:pt x="67" y="26"/>
                      <a:pt x="67" y="26"/>
                      <a:pt x="66" y="25"/>
                    </a:cubicBezTo>
                    <a:cubicBezTo>
                      <a:pt x="66" y="23"/>
                      <a:pt x="66" y="23"/>
                      <a:pt x="60" y="21"/>
                    </a:cubicBezTo>
                    <a:cubicBezTo>
                      <a:pt x="58" y="20"/>
                      <a:pt x="53" y="18"/>
                      <a:pt x="53" y="18"/>
                    </a:cubicBezTo>
                    <a:cubicBezTo>
                      <a:pt x="51" y="18"/>
                      <a:pt x="50" y="19"/>
                      <a:pt x="49" y="19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1" y="14"/>
                      <a:pt x="41" y="14"/>
                      <a:pt x="39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19"/>
                      <a:pt x="32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2"/>
                      <a:pt x="31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1" y="25"/>
                      <a:pt x="31" y="24"/>
                      <a:pt x="32" y="24"/>
                    </a:cubicBezTo>
                    <a:cubicBezTo>
                      <a:pt x="32" y="25"/>
                      <a:pt x="32" y="25"/>
                      <a:pt x="33" y="25"/>
                    </a:cubicBezTo>
                    <a:cubicBezTo>
                      <a:pt x="32" y="26"/>
                      <a:pt x="31" y="26"/>
                      <a:pt x="30" y="26"/>
                    </a:cubicBezTo>
                    <a:cubicBezTo>
                      <a:pt x="29" y="30"/>
                      <a:pt x="28" y="31"/>
                      <a:pt x="27" y="31"/>
                    </a:cubicBezTo>
                    <a:cubicBezTo>
                      <a:pt x="27" y="33"/>
                      <a:pt x="28" y="34"/>
                      <a:pt x="27" y="35"/>
                    </a:cubicBezTo>
                    <a:cubicBezTo>
                      <a:pt x="24" y="35"/>
                      <a:pt x="22" y="38"/>
                      <a:pt x="22" y="39"/>
                    </a:cubicBezTo>
                    <a:cubicBezTo>
                      <a:pt x="21" y="39"/>
                      <a:pt x="20" y="39"/>
                      <a:pt x="20" y="39"/>
                    </a:cubicBezTo>
                    <a:cubicBezTo>
                      <a:pt x="20" y="40"/>
                      <a:pt x="19" y="41"/>
                      <a:pt x="19" y="43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8"/>
                      <a:pt x="21" y="48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1"/>
                      <a:pt x="26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7"/>
                      <a:pt x="31" y="49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5" y="54"/>
                      <a:pt x="35" y="54"/>
                      <a:pt x="35" y="55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9" y="54"/>
                    </a:cubicBezTo>
                    <a:cubicBezTo>
                      <a:pt x="41" y="54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48"/>
                      <a:pt x="41" y="48"/>
                      <a:pt x="41" y="48"/>
                    </a:cubicBezTo>
                    <a:cubicBezTo>
                      <a:pt x="42" y="48"/>
                      <a:pt x="42" y="48"/>
                      <a:pt x="42" y="47"/>
                    </a:cubicBezTo>
                    <a:cubicBezTo>
                      <a:pt x="42" y="47"/>
                      <a:pt x="43" y="46"/>
                      <a:pt x="43" y="46"/>
                    </a:cubicBezTo>
                    <a:cubicBezTo>
                      <a:pt x="38" y="46"/>
                      <a:pt x="33" y="46"/>
                      <a:pt x="27" y="47"/>
                    </a:cubicBezTo>
                    <a:cubicBezTo>
                      <a:pt x="33" y="46"/>
                      <a:pt x="38" y="46"/>
                      <a:pt x="43" y="46"/>
                    </a:cubicBezTo>
                    <a:cubicBezTo>
                      <a:pt x="44" y="45"/>
                      <a:pt x="44" y="45"/>
                      <a:pt x="44" y="44"/>
                    </a:cubicBezTo>
                    <a:cubicBezTo>
                      <a:pt x="43" y="43"/>
                      <a:pt x="43" y="43"/>
                      <a:pt x="40" y="43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3" y="34"/>
                    </a:cubicBezTo>
                    <a:cubicBezTo>
                      <a:pt x="44" y="33"/>
                      <a:pt x="44" y="33"/>
                      <a:pt x="43" y="31"/>
                    </a:cubicBezTo>
                    <a:cubicBezTo>
                      <a:pt x="46" y="29"/>
                      <a:pt x="48" y="29"/>
                      <a:pt x="48" y="31"/>
                    </a:cubicBezTo>
                    <a:cubicBezTo>
                      <a:pt x="47" y="34"/>
                      <a:pt x="45" y="34"/>
                      <a:pt x="44" y="36"/>
                    </a:cubicBezTo>
                    <a:cubicBezTo>
                      <a:pt x="44" y="36"/>
                      <a:pt x="45" y="41"/>
                      <a:pt x="46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3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1"/>
                      <a:pt x="58" y="44"/>
                    </a:cubicBezTo>
                    <a:cubicBezTo>
                      <a:pt x="58" y="45"/>
                      <a:pt x="57" y="45"/>
                      <a:pt x="56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6"/>
                      <a:pt x="49" y="46"/>
                      <a:pt x="48" y="46"/>
                    </a:cubicBezTo>
                    <a:cubicBezTo>
                      <a:pt x="48" y="49"/>
                      <a:pt x="53" y="48"/>
                      <a:pt x="52" y="51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1"/>
                    </a:cubicBezTo>
                    <a:cubicBezTo>
                      <a:pt x="47" y="51"/>
                      <a:pt x="47" y="52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4"/>
                      <a:pt x="48" y="55"/>
                      <a:pt x="48" y="55"/>
                    </a:cubicBezTo>
                    <a:cubicBezTo>
                      <a:pt x="48" y="56"/>
                      <a:pt x="48" y="56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6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9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9"/>
                      <a:pt x="23" y="59"/>
                      <a:pt x="21" y="60"/>
                    </a:cubicBezTo>
                    <a:cubicBezTo>
                      <a:pt x="21" y="60"/>
                      <a:pt x="21" y="60"/>
                      <a:pt x="22" y="63"/>
                    </a:cubicBezTo>
                    <a:cubicBezTo>
                      <a:pt x="21" y="64"/>
                      <a:pt x="20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6"/>
                      <a:pt x="18" y="66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70"/>
                      <a:pt x="16" y="70"/>
                      <a:pt x="15" y="70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0"/>
                      <a:pt x="12" y="70"/>
                    </a:cubicBezTo>
                    <a:cubicBezTo>
                      <a:pt x="11" y="69"/>
                      <a:pt x="11" y="70"/>
                      <a:pt x="11" y="72"/>
                    </a:cubicBezTo>
                    <a:cubicBezTo>
                      <a:pt x="9" y="72"/>
                      <a:pt x="9" y="72"/>
                      <a:pt x="8" y="73"/>
                    </a:cubicBezTo>
                    <a:cubicBezTo>
                      <a:pt x="7" y="72"/>
                      <a:pt x="7" y="72"/>
                      <a:pt x="6" y="73"/>
                    </a:cubicBezTo>
                    <a:cubicBezTo>
                      <a:pt x="6" y="73"/>
                      <a:pt x="6" y="73"/>
                      <a:pt x="8" y="75"/>
                    </a:cubicBezTo>
                    <a:cubicBezTo>
                      <a:pt x="8" y="75"/>
                      <a:pt x="9" y="75"/>
                      <a:pt x="9" y="75"/>
                    </a:cubicBezTo>
                    <a:cubicBezTo>
                      <a:pt x="13" y="78"/>
                      <a:pt x="13" y="78"/>
                      <a:pt x="13" y="82"/>
                    </a:cubicBezTo>
                    <a:cubicBezTo>
                      <a:pt x="13" y="83"/>
                      <a:pt x="12" y="84"/>
                      <a:pt x="12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3" y="81"/>
                      <a:pt x="0" y="85"/>
                    </a:cubicBezTo>
                    <a:cubicBezTo>
                      <a:pt x="1" y="89"/>
                      <a:pt x="0" y="93"/>
                      <a:pt x="1" y="96"/>
                    </a:cubicBezTo>
                    <a:cubicBezTo>
                      <a:pt x="1" y="97"/>
                      <a:pt x="2" y="97"/>
                      <a:pt x="2" y="97"/>
                    </a:cubicBezTo>
                    <a:cubicBezTo>
                      <a:pt x="3" y="98"/>
                      <a:pt x="4" y="96"/>
                      <a:pt x="5" y="96"/>
                    </a:cubicBezTo>
                    <a:cubicBezTo>
                      <a:pt x="6" y="97"/>
                      <a:pt x="7" y="98"/>
                      <a:pt x="7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9" y="98"/>
                      <a:pt x="10" y="98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5" y="97"/>
                      <a:pt x="17" y="94"/>
                      <a:pt x="17" y="94"/>
                    </a:cubicBezTo>
                    <a:cubicBezTo>
                      <a:pt x="16" y="90"/>
                      <a:pt x="16" y="90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1" y="87"/>
                      <a:pt x="22" y="86"/>
                      <a:pt x="22" y="86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4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9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1"/>
                      <a:pt x="40" y="91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4"/>
                      <a:pt x="41" y="94"/>
                      <a:pt x="42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1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40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3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2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8"/>
                    </a:cubicBezTo>
                    <a:cubicBezTo>
                      <a:pt x="62" y="87"/>
                      <a:pt x="65" y="84"/>
                      <a:pt x="65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4" y="89"/>
                      <a:pt x="64" y="89"/>
                      <a:pt x="63" y="91"/>
                    </a:cubicBezTo>
                    <a:cubicBezTo>
                      <a:pt x="65" y="93"/>
                      <a:pt x="68" y="93"/>
                      <a:pt x="70" y="95"/>
                    </a:cubicBezTo>
                    <a:cubicBezTo>
                      <a:pt x="71" y="94"/>
                      <a:pt x="71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5" y="97"/>
                      <a:pt x="76" y="96"/>
                    </a:cubicBezTo>
                    <a:cubicBezTo>
                      <a:pt x="76" y="95"/>
                      <a:pt x="75" y="95"/>
                      <a:pt x="75" y="94"/>
                    </a:cubicBezTo>
                    <a:cubicBezTo>
                      <a:pt x="77" y="92"/>
                      <a:pt x="78" y="93"/>
                      <a:pt x="79" y="93"/>
                    </a:cubicBezTo>
                    <a:cubicBezTo>
                      <a:pt x="78" y="102"/>
                      <a:pt x="76" y="103"/>
                      <a:pt x="74" y="103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0" y="112"/>
                      <a:pt x="82" y="114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2" y="117"/>
                      <a:pt x="84" y="119"/>
                      <a:pt x="85" y="121"/>
                    </a:cubicBezTo>
                    <a:cubicBezTo>
                      <a:pt x="85" y="121"/>
                      <a:pt x="85" y="121"/>
                      <a:pt x="86" y="123"/>
                    </a:cubicBezTo>
                    <a:cubicBezTo>
                      <a:pt x="86" y="125"/>
                      <a:pt x="86" y="125"/>
                      <a:pt x="88" y="126"/>
                    </a:cubicBezTo>
                    <a:cubicBezTo>
                      <a:pt x="88" y="126"/>
                      <a:pt x="88" y="127"/>
                      <a:pt x="88" y="127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9"/>
                    </a:cubicBezTo>
                    <a:cubicBezTo>
                      <a:pt x="88" y="131"/>
                      <a:pt x="90" y="132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4" y="132"/>
                      <a:pt x="96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103" y="129"/>
                      <a:pt x="110" y="115"/>
                      <a:pt x="110" y="115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2" y="115"/>
                      <a:pt x="102" y="115"/>
                      <a:pt x="101" y="111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7" y="106"/>
                      <a:pt x="98" y="105"/>
                      <a:pt x="99" y="105"/>
                    </a:cubicBezTo>
                    <a:cubicBezTo>
                      <a:pt x="99" y="106"/>
                      <a:pt x="100" y="107"/>
                      <a:pt x="100" y="107"/>
                    </a:cubicBezTo>
                    <a:cubicBezTo>
                      <a:pt x="100" y="108"/>
                      <a:pt x="101" y="108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20" y="116"/>
                      <a:pt x="119" y="118"/>
                      <a:pt x="121" y="119"/>
                    </a:cubicBezTo>
                    <a:cubicBezTo>
                      <a:pt x="121" y="120"/>
                      <a:pt x="121" y="120"/>
                      <a:pt x="120" y="12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2" y="122"/>
                    </a:cubicBezTo>
                    <a:cubicBezTo>
                      <a:pt x="122" y="122"/>
                      <a:pt x="122" y="122"/>
                      <a:pt x="123" y="121"/>
                    </a:cubicBezTo>
                    <a:cubicBezTo>
                      <a:pt x="124" y="123"/>
                      <a:pt x="124" y="130"/>
                      <a:pt x="124" y="131"/>
                    </a:cubicBezTo>
                    <a:cubicBezTo>
                      <a:pt x="123" y="132"/>
                      <a:pt x="123" y="134"/>
                      <a:pt x="123" y="136"/>
                    </a:cubicBezTo>
                    <a:cubicBezTo>
                      <a:pt x="124" y="138"/>
                      <a:pt x="123" y="140"/>
                      <a:pt x="124" y="141"/>
                    </a:cubicBezTo>
                    <a:cubicBezTo>
                      <a:pt x="126" y="140"/>
                      <a:pt x="126" y="140"/>
                      <a:pt x="126" y="139"/>
                    </a:cubicBez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7" y="138"/>
                      <a:pt x="127" y="138"/>
                      <a:pt x="127" y="138"/>
                    </a:cubicBezTo>
                    <a:cubicBezTo>
                      <a:pt x="127" y="137"/>
                      <a:pt x="127" y="137"/>
                      <a:pt x="127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35"/>
                      <a:pt x="128" y="135"/>
                      <a:pt x="128" y="133"/>
                    </a:cubicBezTo>
                    <a:cubicBezTo>
                      <a:pt x="129" y="131"/>
                      <a:pt x="129" y="131"/>
                      <a:pt x="129" y="130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3" y="126"/>
                      <a:pt x="133" y="126"/>
                      <a:pt x="135" y="123"/>
                    </a:cubicBez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35" y="123"/>
                      <a:pt x="135" y="123"/>
                      <a:pt x="135" y="124"/>
                    </a:cubicBezTo>
                    <a:cubicBezTo>
                      <a:pt x="136" y="124"/>
                      <a:pt x="136" y="124"/>
                      <a:pt x="137" y="123"/>
                    </a:cubicBezTo>
                    <a:cubicBezTo>
                      <a:pt x="137" y="124"/>
                      <a:pt x="137" y="124"/>
                      <a:pt x="137" y="132"/>
                    </a:cubicBezTo>
                    <a:cubicBezTo>
                      <a:pt x="137" y="132"/>
                      <a:pt x="137" y="132"/>
                      <a:pt x="138" y="130"/>
                    </a:cubicBezTo>
                    <a:cubicBezTo>
                      <a:pt x="138" y="131"/>
                      <a:pt x="138" y="131"/>
                      <a:pt x="136" y="140"/>
                    </a:cubicBezTo>
                    <a:cubicBezTo>
                      <a:pt x="135" y="145"/>
                      <a:pt x="135" y="145"/>
                      <a:pt x="134" y="151"/>
                    </a:cubicBezTo>
                    <a:cubicBezTo>
                      <a:pt x="134" y="152"/>
                      <a:pt x="134" y="152"/>
                      <a:pt x="135" y="152"/>
                    </a:cubicBezTo>
                    <a:cubicBezTo>
                      <a:pt x="136" y="149"/>
                      <a:pt x="136" y="149"/>
                      <a:pt x="136" y="148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45"/>
                      <a:pt x="136" y="143"/>
                      <a:pt x="138" y="137"/>
                    </a:cubicBezTo>
                    <a:cubicBezTo>
                      <a:pt x="139" y="139"/>
                      <a:pt x="138" y="142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7" y="144"/>
                      <a:pt x="137" y="144"/>
                      <a:pt x="137" y="145"/>
                    </a:cubicBezTo>
                    <a:cubicBezTo>
                      <a:pt x="138" y="144"/>
                      <a:pt x="138" y="144"/>
                      <a:pt x="138" y="143"/>
                    </a:cubicBezTo>
                    <a:cubicBezTo>
                      <a:pt x="140" y="139"/>
                      <a:pt x="140" y="135"/>
                      <a:pt x="141" y="13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29"/>
                      <a:pt x="141" y="127"/>
                      <a:pt x="142" y="126"/>
                    </a:cubicBezTo>
                    <a:cubicBezTo>
                      <a:pt x="142" y="126"/>
                      <a:pt x="142" y="127"/>
                      <a:pt x="142" y="127"/>
                    </a:cubicBezTo>
                    <a:cubicBezTo>
                      <a:pt x="142" y="127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3" y="113"/>
                      <a:pt x="143" y="112"/>
                      <a:pt x="143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Rectangle 710">
                <a:extLst>
                  <a:ext uri="{FF2B5EF4-FFF2-40B4-BE49-F238E27FC236}">
                    <a16:creationId xmlns:a16="http://schemas.microsoft.com/office/drawing/2014/main" id="{C7398973-79C4-43B1-B57A-281DB25B7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46975" y="4508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711">
                <a:extLst>
                  <a:ext uri="{FF2B5EF4-FFF2-40B4-BE49-F238E27FC236}">
                    <a16:creationId xmlns:a16="http://schemas.microsoft.com/office/drawing/2014/main" id="{A7C76FBC-581A-4010-8BF1-A1CBF8397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9038" y="798512"/>
                <a:ext cx="33338" cy="46038"/>
              </a:xfrm>
              <a:custGeom>
                <a:avLst/>
                <a:gdLst>
                  <a:gd name="T0" fmla="*/ 14 w 16"/>
                  <a:gd name="T1" fmla="*/ 0 h 22"/>
                  <a:gd name="T2" fmla="*/ 14 w 16"/>
                  <a:gd name="T3" fmla="*/ 0 h 22"/>
                  <a:gd name="T4" fmla="*/ 13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8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6 h 22"/>
                  <a:gd name="T18" fmla="*/ 8 w 16"/>
                  <a:gd name="T19" fmla="*/ 6 h 22"/>
                  <a:gd name="T20" fmla="*/ 7 w 16"/>
                  <a:gd name="T21" fmla="*/ 7 h 22"/>
                  <a:gd name="T22" fmla="*/ 6 w 16"/>
                  <a:gd name="T23" fmla="*/ 8 h 22"/>
                  <a:gd name="T24" fmla="*/ 5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3 w 16"/>
                  <a:gd name="T31" fmla="*/ 14 h 22"/>
                  <a:gd name="T32" fmla="*/ 3 w 16"/>
                  <a:gd name="T33" fmla="*/ 14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1 h 22"/>
                  <a:gd name="T44" fmla="*/ 11 w 16"/>
                  <a:gd name="T45" fmla="*/ 9 h 22"/>
                  <a:gd name="T46" fmla="*/ 12 w 16"/>
                  <a:gd name="T47" fmla="*/ 9 h 22"/>
                  <a:gd name="T48" fmla="*/ 12 w 16"/>
                  <a:gd name="T49" fmla="*/ 8 h 22"/>
                  <a:gd name="T50" fmla="*/ 13 w 16"/>
                  <a:gd name="T51" fmla="*/ 7 h 22"/>
                  <a:gd name="T52" fmla="*/ 13 w 16"/>
                  <a:gd name="T53" fmla="*/ 6 h 22"/>
                  <a:gd name="T54" fmla="*/ 13 w 16"/>
                  <a:gd name="T55" fmla="*/ 6 h 22"/>
                  <a:gd name="T56" fmla="*/ 13 w 16"/>
                  <a:gd name="T57" fmla="*/ 6 h 22"/>
                  <a:gd name="T58" fmla="*/ 13 w 16"/>
                  <a:gd name="T59" fmla="*/ 6 h 22"/>
                  <a:gd name="T60" fmla="*/ 13 w 16"/>
                  <a:gd name="T61" fmla="*/ 6 h 22"/>
                  <a:gd name="T62" fmla="*/ 13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4 w 16"/>
                  <a:gd name="T69" fmla="*/ 6 h 22"/>
                  <a:gd name="T70" fmla="*/ 15 w 16"/>
                  <a:gd name="T71" fmla="*/ 2 h 22"/>
                  <a:gd name="T72" fmla="*/ 14 w 16"/>
                  <a:gd name="T7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2" y="3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8" y="14"/>
                      <a:pt x="10" y="11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5" y="3"/>
                      <a:pt x="15" y="2"/>
                    </a:cubicBezTo>
                    <a:cubicBezTo>
                      <a:pt x="16" y="2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712">
                <a:extLst>
                  <a:ext uri="{FF2B5EF4-FFF2-40B4-BE49-F238E27FC236}">
                    <a16:creationId xmlns:a16="http://schemas.microsoft.com/office/drawing/2014/main" id="{E7D39774-261E-48E6-8557-3D556E3F1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0150" y="1747837"/>
                <a:ext cx="1435100" cy="1819275"/>
              </a:xfrm>
              <a:custGeom>
                <a:avLst/>
                <a:gdLst>
                  <a:gd name="T0" fmla="*/ 684 w 684"/>
                  <a:gd name="T1" fmla="*/ 868 h 868"/>
                  <a:gd name="T2" fmla="*/ 552 w 684"/>
                  <a:gd name="T3" fmla="*/ 146 h 868"/>
                  <a:gd name="T4" fmla="*/ 167 w 684"/>
                  <a:gd name="T5" fmla="*/ 0 h 868"/>
                  <a:gd name="T6" fmla="*/ 96 w 684"/>
                  <a:gd name="T7" fmla="*/ 122 h 868"/>
                  <a:gd name="T8" fmla="*/ 51 w 684"/>
                  <a:gd name="T9" fmla="*/ 151 h 868"/>
                  <a:gd name="T10" fmla="*/ 42 w 684"/>
                  <a:gd name="T11" fmla="*/ 148 h 868"/>
                  <a:gd name="T12" fmla="*/ 0 w 684"/>
                  <a:gd name="T13" fmla="*/ 868 h 868"/>
                  <a:gd name="T14" fmla="*/ 684 w 684"/>
                  <a:gd name="T15" fmla="*/ 86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4" h="868">
                    <a:moveTo>
                      <a:pt x="684" y="868"/>
                    </a:moveTo>
                    <a:cubicBezTo>
                      <a:pt x="672" y="832"/>
                      <a:pt x="561" y="163"/>
                      <a:pt x="552" y="146"/>
                    </a:cubicBezTo>
                    <a:cubicBezTo>
                      <a:pt x="544" y="129"/>
                      <a:pt x="167" y="0"/>
                      <a:pt x="167" y="0"/>
                    </a:cubicBezTo>
                    <a:cubicBezTo>
                      <a:pt x="146" y="27"/>
                      <a:pt x="104" y="114"/>
                      <a:pt x="96" y="122"/>
                    </a:cubicBezTo>
                    <a:cubicBezTo>
                      <a:pt x="88" y="130"/>
                      <a:pt x="51" y="151"/>
                      <a:pt x="51" y="151"/>
                    </a:cubicBezTo>
                    <a:cubicBezTo>
                      <a:pt x="51" y="151"/>
                      <a:pt x="47" y="150"/>
                      <a:pt x="42" y="148"/>
                    </a:cubicBezTo>
                    <a:cubicBezTo>
                      <a:pt x="0" y="868"/>
                      <a:pt x="0" y="868"/>
                      <a:pt x="0" y="868"/>
                    </a:cubicBezTo>
                    <a:lnTo>
                      <a:pt x="684" y="868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713">
                <a:extLst>
                  <a:ext uri="{FF2B5EF4-FFF2-40B4-BE49-F238E27FC236}">
                    <a16:creationId xmlns:a16="http://schemas.microsoft.com/office/drawing/2014/main" id="{F3F194FC-8F35-4D43-ADD8-72859142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3988" y="1749425"/>
                <a:ext cx="1470025" cy="1817688"/>
              </a:xfrm>
              <a:custGeom>
                <a:avLst/>
                <a:gdLst>
                  <a:gd name="T0" fmla="*/ 701 w 701"/>
                  <a:gd name="T1" fmla="*/ 867 h 867"/>
                  <a:gd name="T2" fmla="*/ 639 w 701"/>
                  <a:gd name="T3" fmla="*/ 158 h 867"/>
                  <a:gd name="T4" fmla="*/ 630 w 701"/>
                  <a:gd name="T5" fmla="*/ 162 h 867"/>
                  <a:gd name="T6" fmla="*/ 579 w 701"/>
                  <a:gd name="T7" fmla="*/ 134 h 867"/>
                  <a:gd name="T8" fmla="*/ 540 w 701"/>
                  <a:gd name="T9" fmla="*/ 0 h 867"/>
                  <a:gd name="T10" fmla="*/ 128 w 701"/>
                  <a:gd name="T11" fmla="*/ 156 h 867"/>
                  <a:gd name="T12" fmla="*/ 0 w 701"/>
                  <a:gd name="T13" fmla="*/ 867 h 867"/>
                  <a:gd name="T14" fmla="*/ 701 w 701"/>
                  <a:gd name="T15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1" h="867">
                    <a:moveTo>
                      <a:pt x="701" y="867"/>
                    </a:moveTo>
                    <a:cubicBezTo>
                      <a:pt x="639" y="158"/>
                      <a:pt x="639" y="158"/>
                      <a:pt x="639" y="158"/>
                    </a:cubicBezTo>
                    <a:cubicBezTo>
                      <a:pt x="633" y="160"/>
                      <a:pt x="630" y="162"/>
                      <a:pt x="630" y="162"/>
                    </a:cubicBezTo>
                    <a:cubicBezTo>
                      <a:pt x="630" y="162"/>
                      <a:pt x="587" y="141"/>
                      <a:pt x="579" y="134"/>
                    </a:cubicBezTo>
                    <a:cubicBezTo>
                      <a:pt x="571" y="126"/>
                      <a:pt x="538" y="13"/>
                      <a:pt x="540" y="0"/>
                    </a:cubicBezTo>
                    <a:cubicBezTo>
                      <a:pt x="540" y="0"/>
                      <a:pt x="137" y="139"/>
                      <a:pt x="128" y="156"/>
                    </a:cubicBezTo>
                    <a:cubicBezTo>
                      <a:pt x="120" y="173"/>
                      <a:pt x="12" y="831"/>
                      <a:pt x="0" y="867"/>
                    </a:cubicBezTo>
                    <a:lnTo>
                      <a:pt x="701" y="867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 714">
                <a:extLst>
                  <a:ext uri="{FF2B5EF4-FFF2-40B4-BE49-F238E27FC236}">
                    <a16:creationId xmlns:a16="http://schemas.microsoft.com/office/drawing/2014/main" id="{BBEF0133-CF53-41FC-AE91-E29569FDC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981075"/>
              </a:xfrm>
              <a:custGeom>
                <a:avLst/>
                <a:gdLst>
                  <a:gd name="T0" fmla="*/ 346 w 350"/>
                  <a:gd name="T1" fmla="*/ 273 h 468"/>
                  <a:gd name="T2" fmla="*/ 342 w 350"/>
                  <a:gd name="T3" fmla="*/ 44 h 468"/>
                  <a:gd name="T4" fmla="*/ 167 w 350"/>
                  <a:gd name="T5" fmla="*/ 93 h 468"/>
                  <a:gd name="T6" fmla="*/ 9 w 350"/>
                  <a:gd name="T7" fmla="*/ 63 h 468"/>
                  <a:gd name="T8" fmla="*/ 7 w 350"/>
                  <a:gd name="T9" fmla="*/ 254 h 468"/>
                  <a:gd name="T10" fmla="*/ 41 w 350"/>
                  <a:gd name="T11" fmla="*/ 372 h 468"/>
                  <a:gd name="T12" fmla="*/ 64 w 350"/>
                  <a:gd name="T13" fmla="*/ 421 h 468"/>
                  <a:gd name="T14" fmla="*/ 167 w 350"/>
                  <a:gd name="T15" fmla="*/ 451 h 468"/>
                  <a:gd name="T16" fmla="*/ 289 w 350"/>
                  <a:gd name="T17" fmla="*/ 394 h 468"/>
                  <a:gd name="T18" fmla="*/ 346 w 350"/>
                  <a:gd name="T19" fmla="*/ 27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468">
                    <a:moveTo>
                      <a:pt x="346" y="273"/>
                    </a:moveTo>
                    <a:cubicBezTo>
                      <a:pt x="338" y="210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23" y="136"/>
                      <a:pt x="10" y="205"/>
                      <a:pt x="7" y="254"/>
                    </a:cubicBezTo>
                    <a:cubicBezTo>
                      <a:pt x="37" y="261"/>
                      <a:pt x="52" y="361"/>
                      <a:pt x="41" y="372"/>
                    </a:cubicBezTo>
                    <a:cubicBezTo>
                      <a:pt x="49" y="393"/>
                      <a:pt x="58" y="412"/>
                      <a:pt x="64" y="421"/>
                    </a:cubicBezTo>
                    <a:cubicBezTo>
                      <a:pt x="98" y="468"/>
                      <a:pt x="127" y="451"/>
                      <a:pt x="167" y="451"/>
                    </a:cubicBezTo>
                    <a:cubicBezTo>
                      <a:pt x="206" y="451"/>
                      <a:pt x="248" y="440"/>
                      <a:pt x="289" y="394"/>
                    </a:cubicBezTo>
                    <a:cubicBezTo>
                      <a:pt x="314" y="365"/>
                      <a:pt x="350" y="298"/>
                      <a:pt x="346" y="27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 715">
                <a:extLst>
                  <a:ext uri="{FF2B5EF4-FFF2-40B4-BE49-F238E27FC236}">
                    <a16:creationId xmlns:a16="http://schemas.microsoft.com/office/drawing/2014/main" id="{3447A20E-FD6B-418F-84A5-3D564C10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97675" y="966787"/>
                <a:ext cx="139700" cy="298450"/>
              </a:xfrm>
              <a:custGeom>
                <a:avLst/>
                <a:gdLst>
                  <a:gd name="T0" fmla="*/ 66 w 67"/>
                  <a:gd name="T1" fmla="*/ 111 h 142"/>
                  <a:gd name="T2" fmla="*/ 36 w 67"/>
                  <a:gd name="T3" fmla="*/ 142 h 142"/>
                  <a:gd name="T4" fmla="*/ 11 w 67"/>
                  <a:gd name="T5" fmla="*/ 71 h 142"/>
                  <a:gd name="T6" fmla="*/ 0 w 67"/>
                  <a:gd name="T7" fmla="*/ 29 h 142"/>
                  <a:gd name="T8" fmla="*/ 41 w 67"/>
                  <a:gd name="T9" fmla="*/ 36 h 142"/>
                  <a:gd name="T10" fmla="*/ 50 w 67"/>
                  <a:gd name="T11" fmla="*/ 36 h 142"/>
                  <a:gd name="T12" fmla="*/ 66 w 67"/>
                  <a:gd name="T13" fmla="*/ 54 h 142"/>
                  <a:gd name="T14" fmla="*/ 66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66" y="111"/>
                    </a:moveTo>
                    <a:cubicBezTo>
                      <a:pt x="66" y="128"/>
                      <a:pt x="53" y="142"/>
                      <a:pt x="36" y="142"/>
                    </a:cubicBezTo>
                    <a:cubicBezTo>
                      <a:pt x="19" y="142"/>
                      <a:pt x="11" y="136"/>
                      <a:pt x="11" y="7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0"/>
                      <a:pt x="24" y="36"/>
                      <a:pt x="41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67" y="36"/>
                      <a:pt x="66" y="37"/>
                      <a:pt x="66" y="54"/>
                    </a:cubicBezTo>
                    <a:lnTo>
                      <a:pt x="66" y="111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716">
                <a:extLst>
                  <a:ext uri="{FF2B5EF4-FFF2-40B4-BE49-F238E27FC236}">
                    <a16:creationId xmlns:a16="http://schemas.microsoft.com/office/drawing/2014/main" id="{5767EFC5-0F73-4FFD-A717-8818C4CFC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65825" y="966787"/>
                <a:ext cx="141288" cy="298450"/>
              </a:xfrm>
              <a:custGeom>
                <a:avLst/>
                <a:gdLst>
                  <a:gd name="T0" fmla="*/ 1 w 67"/>
                  <a:gd name="T1" fmla="*/ 111 h 142"/>
                  <a:gd name="T2" fmla="*/ 32 w 67"/>
                  <a:gd name="T3" fmla="*/ 142 h 142"/>
                  <a:gd name="T4" fmla="*/ 57 w 67"/>
                  <a:gd name="T5" fmla="*/ 71 h 142"/>
                  <a:gd name="T6" fmla="*/ 67 w 67"/>
                  <a:gd name="T7" fmla="*/ 29 h 142"/>
                  <a:gd name="T8" fmla="*/ 27 w 67"/>
                  <a:gd name="T9" fmla="*/ 36 h 142"/>
                  <a:gd name="T10" fmla="*/ 17 w 67"/>
                  <a:gd name="T11" fmla="*/ 36 h 142"/>
                  <a:gd name="T12" fmla="*/ 1 w 67"/>
                  <a:gd name="T13" fmla="*/ 54 h 142"/>
                  <a:gd name="T14" fmla="*/ 1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1" y="111"/>
                    </a:moveTo>
                    <a:cubicBezTo>
                      <a:pt x="1" y="128"/>
                      <a:pt x="15" y="142"/>
                      <a:pt x="32" y="142"/>
                    </a:cubicBezTo>
                    <a:cubicBezTo>
                      <a:pt x="49" y="142"/>
                      <a:pt x="57" y="136"/>
                      <a:pt x="57" y="71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0"/>
                      <a:pt x="44" y="36"/>
                      <a:pt x="2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0" y="36"/>
                      <a:pt x="1" y="37"/>
                      <a:pt x="1" y="54"/>
                    </a:cubicBez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717">
                <a:extLst>
                  <a:ext uri="{FF2B5EF4-FFF2-40B4-BE49-F238E27FC236}">
                    <a16:creationId xmlns:a16="http://schemas.microsoft.com/office/drawing/2014/main" id="{F57EF798-B6C7-49C7-9BA7-6FEF0674E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1011238"/>
              </a:xfrm>
              <a:custGeom>
                <a:avLst/>
                <a:gdLst>
                  <a:gd name="T0" fmla="*/ 346 w 350"/>
                  <a:gd name="T1" fmla="*/ 254 h 482"/>
                  <a:gd name="T2" fmla="*/ 342 w 350"/>
                  <a:gd name="T3" fmla="*/ 44 h 482"/>
                  <a:gd name="T4" fmla="*/ 167 w 350"/>
                  <a:gd name="T5" fmla="*/ 93 h 482"/>
                  <a:gd name="T6" fmla="*/ 9 w 350"/>
                  <a:gd name="T7" fmla="*/ 63 h 482"/>
                  <a:gd name="T8" fmla="*/ 19 w 350"/>
                  <a:gd name="T9" fmla="*/ 163 h 482"/>
                  <a:gd name="T10" fmla="*/ 252 w 350"/>
                  <a:gd name="T11" fmla="*/ 481 h 482"/>
                  <a:gd name="T12" fmla="*/ 256 w 350"/>
                  <a:gd name="T13" fmla="*/ 463 h 482"/>
                  <a:gd name="T14" fmla="*/ 346 w 350"/>
                  <a:gd name="T15" fmla="*/ 254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82">
                    <a:moveTo>
                      <a:pt x="346" y="254"/>
                    </a:moveTo>
                    <a:cubicBezTo>
                      <a:pt x="337" y="185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15" y="94"/>
                      <a:pt x="20" y="132"/>
                      <a:pt x="19" y="163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96" y="475"/>
                      <a:pt x="239" y="482"/>
                      <a:pt x="256" y="463"/>
                    </a:cubicBezTo>
                    <a:cubicBezTo>
                      <a:pt x="282" y="433"/>
                      <a:pt x="350" y="292"/>
                      <a:pt x="346" y="254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718">
                <a:extLst>
                  <a:ext uri="{FF2B5EF4-FFF2-40B4-BE49-F238E27FC236}">
                    <a16:creationId xmlns:a16="http://schemas.microsoft.com/office/drawing/2014/main" id="{CA596D0F-253E-45DE-8A44-21F1E24C4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5075" y="1731962"/>
                <a:ext cx="387350" cy="1835150"/>
              </a:xfrm>
              <a:custGeom>
                <a:avLst/>
                <a:gdLst>
                  <a:gd name="T0" fmla="*/ 88 w 185"/>
                  <a:gd name="T1" fmla="*/ 875 h 875"/>
                  <a:gd name="T2" fmla="*/ 178 w 185"/>
                  <a:gd name="T3" fmla="*/ 340 h 875"/>
                  <a:gd name="T4" fmla="*/ 185 w 185"/>
                  <a:gd name="T5" fmla="*/ 104 h 875"/>
                  <a:gd name="T6" fmla="*/ 185 w 185"/>
                  <a:gd name="T7" fmla="*/ 0 h 875"/>
                  <a:gd name="T8" fmla="*/ 0 w 185"/>
                  <a:gd name="T9" fmla="*/ 133 h 875"/>
                  <a:gd name="T10" fmla="*/ 14 w 185"/>
                  <a:gd name="T11" fmla="*/ 875 h 875"/>
                  <a:gd name="T12" fmla="*/ 88 w 185"/>
                  <a:gd name="T13" fmla="*/ 87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875">
                    <a:moveTo>
                      <a:pt x="88" y="875"/>
                    </a:moveTo>
                    <a:cubicBezTo>
                      <a:pt x="178" y="340"/>
                      <a:pt x="178" y="340"/>
                      <a:pt x="178" y="340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0" y="123"/>
                      <a:pt x="185" y="0"/>
                      <a:pt x="185" y="0"/>
                    </a:cubicBezTo>
                    <a:cubicBezTo>
                      <a:pt x="180" y="3"/>
                      <a:pt x="4" y="130"/>
                      <a:pt x="0" y="133"/>
                    </a:cubicBezTo>
                    <a:cubicBezTo>
                      <a:pt x="5" y="136"/>
                      <a:pt x="10" y="659"/>
                      <a:pt x="14" y="875"/>
                    </a:cubicBezTo>
                    <a:lnTo>
                      <a:pt x="88" y="875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719">
                <a:extLst>
                  <a:ext uri="{FF2B5EF4-FFF2-40B4-BE49-F238E27FC236}">
                    <a16:creationId xmlns:a16="http://schemas.microsoft.com/office/drawing/2014/main" id="{DDEB0919-5A82-427E-A7ED-CEFD6B1DD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6863" y="1728787"/>
                <a:ext cx="373063" cy="1838325"/>
              </a:xfrm>
              <a:custGeom>
                <a:avLst/>
                <a:gdLst>
                  <a:gd name="T0" fmla="*/ 102 w 178"/>
                  <a:gd name="T1" fmla="*/ 877 h 877"/>
                  <a:gd name="T2" fmla="*/ 178 w 178"/>
                  <a:gd name="T3" fmla="*/ 877 h 877"/>
                  <a:gd name="T4" fmla="*/ 177 w 178"/>
                  <a:gd name="T5" fmla="*/ 127 h 877"/>
                  <a:gd name="T6" fmla="*/ 3 w 178"/>
                  <a:gd name="T7" fmla="*/ 0 h 877"/>
                  <a:gd name="T8" fmla="*/ 0 w 178"/>
                  <a:gd name="T9" fmla="*/ 106 h 877"/>
                  <a:gd name="T10" fmla="*/ 39 w 178"/>
                  <a:gd name="T11" fmla="*/ 275 h 877"/>
                  <a:gd name="T12" fmla="*/ 102 w 178"/>
                  <a:gd name="T13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77">
                    <a:moveTo>
                      <a:pt x="102" y="877"/>
                    </a:moveTo>
                    <a:cubicBezTo>
                      <a:pt x="178" y="877"/>
                      <a:pt x="178" y="877"/>
                      <a:pt x="178" y="877"/>
                    </a:cubicBezTo>
                    <a:cubicBezTo>
                      <a:pt x="175" y="645"/>
                      <a:pt x="172" y="130"/>
                      <a:pt x="177" y="127"/>
                    </a:cubicBezTo>
                    <a:cubicBezTo>
                      <a:pt x="173" y="124"/>
                      <a:pt x="7" y="3"/>
                      <a:pt x="3" y="0"/>
                    </a:cubicBezTo>
                    <a:cubicBezTo>
                      <a:pt x="3" y="0"/>
                      <a:pt x="5" y="125"/>
                      <a:pt x="0" y="106"/>
                    </a:cubicBezTo>
                    <a:cubicBezTo>
                      <a:pt x="39" y="275"/>
                      <a:pt x="39" y="275"/>
                      <a:pt x="39" y="275"/>
                    </a:cubicBezTo>
                    <a:lnTo>
                      <a:pt x="102" y="877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Freeform 720">
                <a:extLst>
                  <a:ext uri="{FF2B5EF4-FFF2-40B4-BE49-F238E27FC236}">
                    <a16:creationId xmlns:a16="http://schemas.microsoft.com/office/drawing/2014/main" id="{362A0260-ABE0-4C49-B637-8D071DB9F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3488" y="1979612"/>
                <a:ext cx="65088" cy="1587500"/>
              </a:xfrm>
              <a:custGeom>
                <a:avLst/>
                <a:gdLst>
                  <a:gd name="T0" fmla="*/ 31 w 31"/>
                  <a:gd name="T1" fmla="*/ 757 h 757"/>
                  <a:gd name="T2" fmla="*/ 31 w 31"/>
                  <a:gd name="T3" fmla="*/ 0 h 757"/>
                  <a:gd name="T4" fmla="*/ 16 w 31"/>
                  <a:gd name="T5" fmla="*/ 3 h 757"/>
                  <a:gd name="T6" fmla="*/ 0 w 31"/>
                  <a:gd name="T7" fmla="*/ 0 h 757"/>
                  <a:gd name="T8" fmla="*/ 0 w 31"/>
                  <a:gd name="T9" fmla="*/ 757 h 757"/>
                  <a:gd name="T10" fmla="*/ 31 w 31"/>
                  <a:gd name="T11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757">
                    <a:moveTo>
                      <a:pt x="31" y="757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4" y="3"/>
                      <a:pt x="16" y="3"/>
                    </a:cubicBezTo>
                    <a:cubicBezTo>
                      <a:pt x="9" y="3"/>
                      <a:pt x="0" y="0"/>
                      <a:pt x="0" y="0"/>
                    </a:cubicBezTo>
                    <a:cubicBezTo>
                      <a:pt x="0" y="757"/>
                      <a:pt x="0" y="757"/>
                      <a:pt x="0" y="757"/>
                    </a:cubicBezTo>
                    <a:lnTo>
                      <a:pt x="31" y="757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721">
                <a:extLst>
                  <a:ext uri="{FF2B5EF4-FFF2-40B4-BE49-F238E27FC236}">
                    <a16:creationId xmlns:a16="http://schemas.microsoft.com/office/drawing/2014/main" id="{9BC6B6FA-F9E9-445E-A83A-F4D42E5A2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105025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2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722">
                <a:extLst>
                  <a:ext uri="{FF2B5EF4-FFF2-40B4-BE49-F238E27FC236}">
                    <a16:creationId xmlns:a16="http://schemas.microsoft.com/office/drawing/2014/main" id="{4E87AE3D-5DA8-44EA-BE87-10E23BAB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124075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Freeform 723">
                <a:extLst>
                  <a:ext uri="{FF2B5EF4-FFF2-40B4-BE49-F238E27FC236}">
                    <a16:creationId xmlns:a16="http://schemas.microsoft.com/office/drawing/2014/main" id="{3033B012-5D0B-4C3D-B265-3E7AAFCCF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1431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724">
                <a:extLst>
                  <a:ext uri="{FF2B5EF4-FFF2-40B4-BE49-F238E27FC236}">
                    <a16:creationId xmlns:a16="http://schemas.microsoft.com/office/drawing/2014/main" id="{725A6F99-F6E9-4DBF-92AD-28C530E76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128837"/>
                <a:ext cx="15875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725">
                <a:extLst>
                  <a:ext uri="{FF2B5EF4-FFF2-40B4-BE49-F238E27FC236}">
                    <a16:creationId xmlns:a16="http://schemas.microsoft.com/office/drawing/2014/main" id="{5EB321D6-E753-4F2E-8E95-ECD76341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147887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726">
                <a:extLst>
                  <a:ext uri="{FF2B5EF4-FFF2-40B4-BE49-F238E27FC236}">
                    <a16:creationId xmlns:a16="http://schemas.microsoft.com/office/drawing/2014/main" id="{8E53CF1B-3EFE-4801-81B0-7B5ECB2E3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476500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1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0"/>
                      <a:pt x="34" y="21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5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727">
                <a:extLst>
                  <a:ext uri="{FF2B5EF4-FFF2-40B4-BE49-F238E27FC236}">
                    <a16:creationId xmlns:a16="http://schemas.microsoft.com/office/drawing/2014/main" id="{8AAA37D8-91DB-4C60-B9E0-78934DAF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495550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728">
                <a:extLst>
                  <a:ext uri="{FF2B5EF4-FFF2-40B4-BE49-F238E27FC236}">
                    <a16:creationId xmlns:a16="http://schemas.microsoft.com/office/drawing/2014/main" id="{AE405D26-7EFC-420B-A7AC-C0888DC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514600"/>
                <a:ext cx="14288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0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4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Freeform 729">
                <a:extLst>
                  <a:ext uri="{FF2B5EF4-FFF2-40B4-BE49-F238E27FC236}">
                    <a16:creationId xmlns:a16="http://schemas.microsoft.com/office/drawing/2014/main" id="{CB685AE6-C505-4CB8-9701-91E36A63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500312"/>
                <a:ext cx="15875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Freeform 730">
                <a:extLst>
                  <a:ext uri="{FF2B5EF4-FFF2-40B4-BE49-F238E27FC236}">
                    <a16:creationId xmlns:a16="http://schemas.microsoft.com/office/drawing/2014/main" id="{1204C029-FE21-48D3-8454-E19C090D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516187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5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5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2"/>
                      <a:pt x="1" y="3"/>
                    </a:cubicBezTo>
                    <a:cubicBezTo>
                      <a:pt x="0" y="5"/>
                      <a:pt x="1" y="7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731">
                <a:extLst>
                  <a:ext uri="{FF2B5EF4-FFF2-40B4-BE49-F238E27FC236}">
                    <a16:creationId xmlns:a16="http://schemas.microsoft.com/office/drawing/2014/main" id="{584F7571-9A50-45E1-B726-C0C2C724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846387"/>
                <a:ext cx="74613" cy="77788"/>
              </a:xfrm>
              <a:custGeom>
                <a:avLst/>
                <a:gdLst>
                  <a:gd name="T0" fmla="*/ 15 w 36"/>
                  <a:gd name="T1" fmla="*/ 35 h 37"/>
                  <a:gd name="T2" fmla="*/ 34 w 36"/>
                  <a:gd name="T3" fmla="*/ 22 h 37"/>
                  <a:gd name="T4" fmla="*/ 22 w 36"/>
                  <a:gd name="T5" fmla="*/ 2 h 37"/>
                  <a:gd name="T6" fmla="*/ 2 w 36"/>
                  <a:gd name="T7" fmla="*/ 15 h 37"/>
                  <a:gd name="T8" fmla="*/ 15 w 36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cubicBezTo>
                      <a:pt x="23" y="37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5"/>
                    </a:cubicBezTo>
                    <a:cubicBezTo>
                      <a:pt x="0" y="24"/>
                      <a:pt x="6" y="33"/>
                      <a:pt x="15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732">
                <a:extLst>
                  <a:ext uri="{FF2B5EF4-FFF2-40B4-BE49-F238E27FC236}">
                    <a16:creationId xmlns:a16="http://schemas.microsoft.com/office/drawing/2014/main" id="{4563239C-25BD-4B0C-9E61-2A443FD3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8670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2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5"/>
                      <a:pt x="6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733">
                <a:extLst>
                  <a:ext uri="{FF2B5EF4-FFF2-40B4-BE49-F238E27FC236}">
                    <a16:creationId xmlns:a16="http://schemas.microsoft.com/office/drawing/2014/main" id="{AE3F5F0E-361A-41A6-9BBA-2A6B1276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884487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734">
                <a:extLst>
                  <a:ext uri="{FF2B5EF4-FFF2-40B4-BE49-F238E27FC236}">
                    <a16:creationId xmlns:a16="http://schemas.microsoft.com/office/drawing/2014/main" id="{DA6EA833-DFCD-4BF6-93D5-FE0BFCDA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871787"/>
                <a:ext cx="15875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735">
                <a:extLst>
                  <a:ext uri="{FF2B5EF4-FFF2-40B4-BE49-F238E27FC236}">
                    <a16:creationId xmlns:a16="http://schemas.microsoft.com/office/drawing/2014/main" id="{E099DEED-55FE-46B5-86AD-E00FC826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887662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736">
                <a:extLst>
                  <a:ext uri="{FF2B5EF4-FFF2-40B4-BE49-F238E27FC236}">
                    <a16:creationId xmlns:a16="http://schemas.microsoft.com/office/drawing/2014/main" id="{A6D26C3D-F79E-4E22-B96B-9C1A0552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0513" y="1728787"/>
                <a:ext cx="355600" cy="374650"/>
              </a:xfrm>
              <a:custGeom>
                <a:avLst/>
                <a:gdLst>
                  <a:gd name="T0" fmla="*/ 0 w 224"/>
                  <a:gd name="T1" fmla="*/ 0 h 236"/>
                  <a:gd name="T2" fmla="*/ 121 w 224"/>
                  <a:gd name="T3" fmla="*/ 236 h 236"/>
                  <a:gd name="T4" fmla="*/ 224 w 224"/>
                  <a:gd name="T5" fmla="*/ 163 h 236"/>
                  <a:gd name="T6" fmla="*/ 0 w 224"/>
                  <a:gd name="T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236">
                    <a:moveTo>
                      <a:pt x="0" y="0"/>
                    </a:moveTo>
                    <a:lnTo>
                      <a:pt x="121" y="236"/>
                    </a:lnTo>
                    <a:lnTo>
                      <a:pt x="224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737">
                <a:extLst>
                  <a:ext uri="{FF2B5EF4-FFF2-40B4-BE49-F238E27FC236}">
                    <a16:creationId xmlns:a16="http://schemas.microsoft.com/office/drawing/2014/main" id="{9944D291-A29B-4375-B72B-F72D1B57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1731962"/>
                <a:ext cx="352425" cy="371475"/>
              </a:xfrm>
              <a:custGeom>
                <a:avLst/>
                <a:gdLst>
                  <a:gd name="T0" fmla="*/ 222 w 222"/>
                  <a:gd name="T1" fmla="*/ 0 h 234"/>
                  <a:gd name="T2" fmla="*/ 103 w 222"/>
                  <a:gd name="T3" fmla="*/ 234 h 234"/>
                  <a:gd name="T4" fmla="*/ 0 w 222"/>
                  <a:gd name="T5" fmla="*/ 161 h 234"/>
                  <a:gd name="T6" fmla="*/ 222 w 222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234">
                    <a:moveTo>
                      <a:pt x="222" y="0"/>
                    </a:moveTo>
                    <a:lnTo>
                      <a:pt x="103" y="234"/>
                    </a:lnTo>
                    <a:lnTo>
                      <a:pt x="0" y="16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738">
                <a:extLst>
                  <a:ext uri="{FF2B5EF4-FFF2-40B4-BE49-F238E27FC236}">
                    <a16:creationId xmlns:a16="http://schemas.microsoft.com/office/drawing/2014/main" id="{F504406E-2CFB-4DD0-8D15-7F0168B2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23063" y="685800"/>
                <a:ext cx="428625" cy="1046163"/>
              </a:xfrm>
              <a:custGeom>
                <a:avLst/>
                <a:gdLst>
                  <a:gd name="T0" fmla="*/ 14 w 204"/>
                  <a:gd name="T1" fmla="*/ 0 h 499"/>
                  <a:gd name="T2" fmla="*/ 0 w 204"/>
                  <a:gd name="T3" fmla="*/ 169 h 499"/>
                  <a:gd name="T4" fmla="*/ 200 w 204"/>
                  <a:gd name="T5" fmla="*/ 499 h 499"/>
                  <a:gd name="T6" fmla="*/ 204 w 204"/>
                  <a:gd name="T7" fmla="*/ 0 h 499"/>
                  <a:gd name="T8" fmla="*/ 14 w 204"/>
                  <a:gd name="T9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499">
                    <a:moveTo>
                      <a:pt x="14" y="0"/>
                    </a:moveTo>
                    <a:cubicBezTo>
                      <a:pt x="5" y="38"/>
                      <a:pt x="0" y="126"/>
                      <a:pt x="0" y="169"/>
                    </a:cubicBezTo>
                    <a:cubicBezTo>
                      <a:pt x="0" y="350"/>
                      <a:pt x="70" y="498"/>
                      <a:pt x="200" y="499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Freeform 739">
                <a:extLst>
                  <a:ext uri="{FF2B5EF4-FFF2-40B4-BE49-F238E27FC236}">
                    <a16:creationId xmlns:a16="http://schemas.microsoft.com/office/drawing/2014/main" id="{5D77F466-0074-4AAC-8EE8-4EC8771E9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8250" y="685800"/>
                <a:ext cx="438150" cy="1046163"/>
              </a:xfrm>
              <a:custGeom>
                <a:avLst/>
                <a:gdLst>
                  <a:gd name="T0" fmla="*/ 196 w 209"/>
                  <a:gd name="T1" fmla="*/ 0 h 499"/>
                  <a:gd name="T2" fmla="*/ 0 w 209"/>
                  <a:gd name="T3" fmla="*/ 0 h 499"/>
                  <a:gd name="T4" fmla="*/ 7 w 209"/>
                  <a:gd name="T5" fmla="*/ 499 h 499"/>
                  <a:gd name="T6" fmla="*/ 8 w 209"/>
                  <a:gd name="T7" fmla="*/ 499 h 499"/>
                  <a:gd name="T8" fmla="*/ 209 w 209"/>
                  <a:gd name="T9" fmla="*/ 169 h 499"/>
                  <a:gd name="T10" fmla="*/ 196 w 209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499">
                    <a:moveTo>
                      <a:pt x="1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99"/>
                      <a:pt x="7" y="499"/>
                      <a:pt x="7" y="499"/>
                    </a:cubicBezTo>
                    <a:cubicBezTo>
                      <a:pt x="8" y="499"/>
                      <a:pt x="8" y="499"/>
                      <a:pt x="8" y="499"/>
                    </a:cubicBezTo>
                    <a:cubicBezTo>
                      <a:pt x="147" y="499"/>
                      <a:pt x="209" y="351"/>
                      <a:pt x="209" y="169"/>
                    </a:cubicBezTo>
                    <a:cubicBezTo>
                      <a:pt x="209" y="126"/>
                      <a:pt x="204" y="38"/>
                      <a:pt x="196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Freeform 740">
                <a:extLst>
                  <a:ext uri="{FF2B5EF4-FFF2-40B4-BE49-F238E27FC236}">
                    <a16:creationId xmlns:a16="http://schemas.microsoft.com/office/drawing/2014/main" id="{C33A5EED-2208-4344-AFE9-72DF4C21E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24675" y="1730375"/>
                <a:ext cx="525463" cy="1836738"/>
              </a:xfrm>
              <a:custGeom>
                <a:avLst/>
                <a:gdLst>
                  <a:gd name="T0" fmla="*/ 31 w 331"/>
                  <a:gd name="T1" fmla="*/ 485 h 1157"/>
                  <a:gd name="T2" fmla="*/ 250 w 331"/>
                  <a:gd name="T3" fmla="*/ 1157 h 1157"/>
                  <a:gd name="T4" fmla="*/ 331 w 331"/>
                  <a:gd name="T5" fmla="*/ 1157 h 1157"/>
                  <a:gd name="T6" fmla="*/ 177 w 331"/>
                  <a:gd name="T7" fmla="*/ 0 h 1157"/>
                  <a:gd name="T8" fmla="*/ 90 w 331"/>
                  <a:gd name="T9" fmla="*/ 61 h 1157"/>
                  <a:gd name="T10" fmla="*/ 0 w 331"/>
                  <a:gd name="T11" fmla="*/ 314 h 1157"/>
                  <a:gd name="T12" fmla="*/ 147 w 331"/>
                  <a:gd name="T13" fmla="*/ 427 h 1157"/>
                  <a:gd name="T14" fmla="*/ 31 w 331"/>
                  <a:gd name="T15" fmla="*/ 485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1157">
                    <a:moveTo>
                      <a:pt x="31" y="485"/>
                    </a:moveTo>
                    <a:lnTo>
                      <a:pt x="250" y="1157"/>
                    </a:lnTo>
                    <a:lnTo>
                      <a:pt x="331" y="1157"/>
                    </a:lnTo>
                    <a:lnTo>
                      <a:pt x="177" y="0"/>
                    </a:lnTo>
                    <a:lnTo>
                      <a:pt x="90" y="61"/>
                    </a:lnTo>
                    <a:lnTo>
                      <a:pt x="0" y="314"/>
                    </a:lnTo>
                    <a:lnTo>
                      <a:pt x="147" y="427"/>
                    </a:lnTo>
                    <a:lnTo>
                      <a:pt x="31" y="485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741">
                <a:extLst>
                  <a:ext uri="{FF2B5EF4-FFF2-40B4-BE49-F238E27FC236}">
                    <a16:creationId xmlns:a16="http://schemas.microsoft.com/office/drawing/2014/main" id="{4055A665-6BC1-4950-96B0-40FF4D87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5213" y="1730375"/>
                <a:ext cx="487363" cy="1836738"/>
              </a:xfrm>
              <a:custGeom>
                <a:avLst/>
                <a:gdLst>
                  <a:gd name="T0" fmla="*/ 74 w 307"/>
                  <a:gd name="T1" fmla="*/ 1157 h 1157"/>
                  <a:gd name="T2" fmla="*/ 278 w 307"/>
                  <a:gd name="T3" fmla="*/ 484 h 1157"/>
                  <a:gd name="T4" fmla="*/ 161 w 307"/>
                  <a:gd name="T5" fmla="*/ 425 h 1157"/>
                  <a:gd name="T6" fmla="*/ 307 w 307"/>
                  <a:gd name="T7" fmla="*/ 313 h 1157"/>
                  <a:gd name="T8" fmla="*/ 216 w 307"/>
                  <a:gd name="T9" fmla="*/ 59 h 1157"/>
                  <a:gd name="T10" fmla="*/ 137 w 307"/>
                  <a:gd name="T11" fmla="*/ 0 h 1157"/>
                  <a:gd name="T12" fmla="*/ 0 w 307"/>
                  <a:gd name="T13" fmla="*/ 1157 h 1157"/>
                  <a:gd name="T14" fmla="*/ 74 w 307"/>
                  <a:gd name="T15" fmla="*/ 1157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7" h="1157">
                    <a:moveTo>
                      <a:pt x="74" y="1157"/>
                    </a:moveTo>
                    <a:lnTo>
                      <a:pt x="278" y="484"/>
                    </a:lnTo>
                    <a:lnTo>
                      <a:pt x="161" y="425"/>
                    </a:lnTo>
                    <a:lnTo>
                      <a:pt x="307" y="313"/>
                    </a:lnTo>
                    <a:lnTo>
                      <a:pt x="216" y="59"/>
                    </a:lnTo>
                    <a:lnTo>
                      <a:pt x="137" y="0"/>
                    </a:lnTo>
                    <a:lnTo>
                      <a:pt x="0" y="1157"/>
                    </a:lnTo>
                    <a:lnTo>
                      <a:pt x="74" y="1157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Freeform 742">
                <a:extLst>
                  <a:ext uri="{FF2B5EF4-FFF2-40B4-BE49-F238E27FC236}">
                    <a16:creationId xmlns:a16="http://schemas.microsoft.com/office/drawing/2014/main" id="{CC8DD027-3374-4BBF-9026-3569B775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70688" y="411162"/>
                <a:ext cx="949325" cy="714375"/>
              </a:xfrm>
              <a:custGeom>
                <a:avLst/>
                <a:gdLst>
                  <a:gd name="T0" fmla="*/ 0 w 453"/>
                  <a:gd name="T1" fmla="*/ 170 h 341"/>
                  <a:gd name="T2" fmla="*/ 15 w 453"/>
                  <a:gd name="T3" fmla="*/ 292 h 341"/>
                  <a:gd name="T4" fmla="*/ 40 w 453"/>
                  <a:gd name="T5" fmla="*/ 336 h 341"/>
                  <a:gd name="T6" fmla="*/ 63 w 453"/>
                  <a:gd name="T7" fmla="*/ 209 h 341"/>
                  <a:gd name="T8" fmla="*/ 102 w 453"/>
                  <a:gd name="T9" fmla="*/ 152 h 341"/>
                  <a:gd name="T10" fmla="*/ 212 w 453"/>
                  <a:gd name="T11" fmla="*/ 173 h 341"/>
                  <a:gd name="T12" fmla="*/ 323 w 453"/>
                  <a:gd name="T13" fmla="*/ 150 h 341"/>
                  <a:gd name="T14" fmla="*/ 337 w 453"/>
                  <a:gd name="T15" fmla="*/ 150 h 341"/>
                  <a:gd name="T16" fmla="*/ 375 w 453"/>
                  <a:gd name="T17" fmla="*/ 188 h 341"/>
                  <a:gd name="T18" fmla="*/ 400 w 453"/>
                  <a:gd name="T19" fmla="*/ 341 h 341"/>
                  <a:gd name="T20" fmla="*/ 425 w 453"/>
                  <a:gd name="T21" fmla="*/ 304 h 341"/>
                  <a:gd name="T22" fmla="*/ 413 w 453"/>
                  <a:gd name="T23" fmla="*/ 51 h 341"/>
                  <a:gd name="T24" fmla="*/ 265 w 453"/>
                  <a:gd name="T25" fmla="*/ 0 h 341"/>
                  <a:gd name="T26" fmla="*/ 0 w 453"/>
                  <a:gd name="T27" fmla="*/ 17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3" h="341">
                    <a:moveTo>
                      <a:pt x="0" y="170"/>
                    </a:moveTo>
                    <a:cubicBezTo>
                      <a:pt x="0" y="175"/>
                      <a:pt x="8" y="226"/>
                      <a:pt x="15" y="292"/>
                    </a:cubicBezTo>
                    <a:cubicBezTo>
                      <a:pt x="17" y="306"/>
                      <a:pt x="36" y="332"/>
                      <a:pt x="40" y="336"/>
                    </a:cubicBezTo>
                    <a:cubicBezTo>
                      <a:pt x="38" y="317"/>
                      <a:pt x="64" y="216"/>
                      <a:pt x="63" y="209"/>
                    </a:cubicBezTo>
                    <a:cubicBezTo>
                      <a:pt x="60" y="177"/>
                      <a:pt x="71" y="158"/>
                      <a:pt x="102" y="152"/>
                    </a:cubicBezTo>
                    <a:cubicBezTo>
                      <a:pt x="124" y="147"/>
                      <a:pt x="190" y="173"/>
                      <a:pt x="212" y="173"/>
                    </a:cubicBezTo>
                    <a:cubicBezTo>
                      <a:pt x="263" y="173"/>
                      <a:pt x="272" y="149"/>
                      <a:pt x="323" y="150"/>
                    </a:cubicBezTo>
                    <a:cubicBezTo>
                      <a:pt x="328" y="150"/>
                      <a:pt x="332" y="150"/>
                      <a:pt x="337" y="150"/>
                    </a:cubicBezTo>
                    <a:cubicBezTo>
                      <a:pt x="359" y="152"/>
                      <a:pt x="373" y="165"/>
                      <a:pt x="375" y="188"/>
                    </a:cubicBezTo>
                    <a:cubicBezTo>
                      <a:pt x="376" y="195"/>
                      <a:pt x="403" y="323"/>
                      <a:pt x="400" y="341"/>
                    </a:cubicBezTo>
                    <a:cubicBezTo>
                      <a:pt x="405" y="331"/>
                      <a:pt x="423" y="314"/>
                      <a:pt x="425" y="304"/>
                    </a:cubicBezTo>
                    <a:cubicBezTo>
                      <a:pt x="431" y="280"/>
                      <a:pt x="453" y="62"/>
                      <a:pt x="413" y="51"/>
                    </a:cubicBezTo>
                    <a:cubicBezTo>
                      <a:pt x="367" y="46"/>
                      <a:pt x="289" y="0"/>
                      <a:pt x="265" y="0"/>
                    </a:cubicBezTo>
                    <a:cubicBezTo>
                      <a:pt x="6" y="9"/>
                      <a:pt x="0" y="90"/>
                      <a:pt x="0" y="170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Freeform 743">
                <a:extLst>
                  <a:ext uri="{FF2B5EF4-FFF2-40B4-BE49-F238E27FC236}">
                    <a16:creationId xmlns:a16="http://schemas.microsoft.com/office/drawing/2014/main" id="{6CDFEB07-3727-462F-98B8-4D047C38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45250" y="-138113"/>
                <a:ext cx="341313" cy="330200"/>
              </a:xfrm>
              <a:custGeom>
                <a:avLst/>
                <a:gdLst>
                  <a:gd name="T0" fmla="*/ 163 w 163"/>
                  <a:gd name="T1" fmla="*/ 61 h 158"/>
                  <a:gd name="T2" fmla="*/ 81 w 163"/>
                  <a:gd name="T3" fmla="*/ 0 h 158"/>
                  <a:gd name="T4" fmla="*/ 0 w 163"/>
                  <a:gd name="T5" fmla="*/ 61 h 158"/>
                  <a:gd name="T6" fmla="*/ 81 w 163"/>
                  <a:gd name="T7" fmla="*/ 122 h 158"/>
                  <a:gd name="T8" fmla="*/ 93 w 163"/>
                  <a:gd name="T9" fmla="*/ 121 h 158"/>
                  <a:gd name="T10" fmla="*/ 121 w 163"/>
                  <a:gd name="T11" fmla="*/ 158 h 158"/>
                  <a:gd name="T12" fmla="*/ 114 w 163"/>
                  <a:gd name="T13" fmla="*/ 117 h 158"/>
                  <a:gd name="T14" fmla="*/ 163 w 163"/>
                  <a:gd name="T15" fmla="*/ 6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8">
                    <a:moveTo>
                      <a:pt x="163" y="61"/>
                    </a:moveTo>
                    <a:cubicBezTo>
                      <a:pt x="163" y="27"/>
                      <a:pt x="126" y="0"/>
                      <a:pt x="81" y="0"/>
                    </a:cubicBezTo>
                    <a:cubicBezTo>
                      <a:pt x="36" y="0"/>
                      <a:pt x="0" y="27"/>
                      <a:pt x="0" y="61"/>
                    </a:cubicBezTo>
                    <a:cubicBezTo>
                      <a:pt x="0" y="94"/>
                      <a:pt x="36" y="122"/>
                      <a:pt x="81" y="122"/>
                    </a:cubicBezTo>
                    <a:cubicBezTo>
                      <a:pt x="85" y="122"/>
                      <a:pt x="89" y="122"/>
                      <a:pt x="93" y="121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43" y="107"/>
                      <a:pt x="163" y="86"/>
                      <a:pt x="163" y="61"/>
                    </a:cubicBezTo>
                    <a:close/>
                  </a:path>
                </a:pathLst>
              </a:custGeom>
              <a:solidFill>
                <a:srgbClr val="F1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744">
                <a:extLst>
                  <a:ext uri="{FF2B5EF4-FFF2-40B4-BE49-F238E27FC236}">
                    <a16:creationId xmlns:a16="http://schemas.microsoft.com/office/drawing/2014/main" id="{47BFD22A-7C8F-4723-B5B7-7D287E408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96075" y="-19050"/>
                <a:ext cx="342900" cy="333375"/>
              </a:xfrm>
              <a:custGeom>
                <a:avLst/>
                <a:gdLst>
                  <a:gd name="T0" fmla="*/ 81 w 163"/>
                  <a:gd name="T1" fmla="*/ 0 h 159"/>
                  <a:gd name="T2" fmla="*/ 0 w 163"/>
                  <a:gd name="T3" fmla="*/ 61 h 159"/>
                  <a:gd name="T4" fmla="*/ 48 w 163"/>
                  <a:gd name="T5" fmla="*/ 117 h 159"/>
                  <a:gd name="T6" fmla="*/ 41 w 163"/>
                  <a:gd name="T7" fmla="*/ 159 h 159"/>
                  <a:gd name="T8" fmla="*/ 69 w 163"/>
                  <a:gd name="T9" fmla="*/ 122 h 159"/>
                  <a:gd name="T10" fmla="*/ 81 w 163"/>
                  <a:gd name="T11" fmla="*/ 123 h 159"/>
                  <a:gd name="T12" fmla="*/ 163 w 163"/>
                  <a:gd name="T13" fmla="*/ 61 h 159"/>
                  <a:gd name="T14" fmla="*/ 81 w 163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9">
                    <a:moveTo>
                      <a:pt x="81" y="0"/>
                    </a:moveTo>
                    <a:cubicBezTo>
                      <a:pt x="36" y="0"/>
                      <a:pt x="0" y="28"/>
                      <a:pt x="0" y="61"/>
                    </a:cubicBezTo>
                    <a:cubicBezTo>
                      <a:pt x="0" y="86"/>
                      <a:pt x="20" y="108"/>
                      <a:pt x="48" y="117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7" y="123"/>
                      <a:pt x="81" y="123"/>
                    </a:cubicBezTo>
                    <a:cubicBezTo>
                      <a:pt x="126" y="123"/>
                      <a:pt x="163" y="95"/>
                      <a:pt x="163" y="61"/>
                    </a:cubicBezTo>
                    <a:cubicBezTo>
                      <a:pt x="163" y="28"/>
                      <a:pt x="126" y="0"/>
                      <a:pt x="81" y="0"/>
                    </a:cubicBezTo>
                    <a:close/>
                  </a:path>
                </a:pathLst>
              </a:custGeom>
              <a:solidFill>
                <a:srgbClr val="E14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Oval 745">
                <a:extLst>
                  <a:ext uri="{FF2B5EF4-FFF2-40B4-BE49-F238E27FC236}">
                    <a16:creationId xmlns:a16="http://schemas.microsoft.com/office/drawing/2014/main" id="{8002E4E5-C5C0-4881-966C-4D3BDB35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30988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Oval 746">
                <a:extLst>
                  <a:ext uri="{FF2B5EF4-FFF2-40B4-BE49-F238E27FC236}">
                    <a16:creationId xmlns:a16="http://schemas.microsoft.com/office/drawing/2014/main" id="{4BBE2C75-2F55-4DBE-A0E7-11A47F128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64300" y="87312"/>
                <a:ext cx="42863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val 747">
                <a:extLst>
                  <a:ext uri="{FF2B5EF4-FFF2-40B4-BE49-F238E27FC236}">
                    <a16:creationId xmlns:a16="http://schemas.microsoft.com/office/drawing/2014/main" id="{7F90DBA6-B5D5-4468-8F2C-CDEF8223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546850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F79BA0-4815-496F-B66D-22082A40856A}"/>
                </a:ext>
              </a:extLst>
            </p:cNvPr>
            <p:cNvSpPr/>
            <p:nvPr/>
          </p:nvSpPr>
          <p:spPr>
            <a:xfrm>
              <a:off x="1788121" y="3791560"/>
              <a:ext cx="1925302" cy="1103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Daily updated reports available to LI users for monitoring pendency and performance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3BCE2B-D5E1-4360-B95B-E68877C8B202}"/>
                </a:ext>
              </a:extLst>
            </p:cNvPr>
            <p:cNvSpPr/>
            <p:nvPr/>
          </p:nvSpPr>
          <p:spPr>
            <a:xfrm>
              <a:off x="5996186" y="2082274"/>
              <a:ext cx="1914956" cy="69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 solution for submission and verification of subsidy claims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AE419F-BC6F-4B73-A2A2-C5A0D203881B}"/>
                </a:ext>
              </a:extLst>
            </p:cNvPr>
            <p:cNvSpPr/>
            <p:nvPr/>
          </p:nvSpPr>
          <p:spPr>
            <a:xfrm>
              <a:off x="69704" y="1948208"/>
              <a:ext cx="1925302" cy="1160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Flexibility to LIs to allocate/move applications from one branch to another (internally) via online portal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B9920CA-B617-4DE7-9E44-1D62E6A3120E}"/>
                </a:ext>
              </a:extLst>
            </p:cNvPr>
            <p:cNvSpPr/>
            <p:nvPr/>
          </p:nvSpPr>
          <p:spPr>
            <a:xfrm>
              <a:off x="4233923" y="3640227"/>
              <a:ext cx="1811822" cy="851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kern="0" dirty="0">
                  <a:solidFill>
                    <a:srgbClr val="009A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 applying, SV needs to visit branch only once (for disbursement)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A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786A0963-99CC-42EC-ABB1-1265A7A8EF94}"/>
              </a:ext>
            </a:extLst>
          </p:cNvPr>
          <p:cNvCxnSpPr>
            <a:cxnSpLocks/>
          </p:cNvCxnSpPr>
          <p:nvPr/>
        </p:nvCxnSpPr>
        <p:spPr>
          <a:xfrm>
            <a:off x="51252" y="722651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0" y="-35611"/>
            <a:ext cx="10515600" cy="85541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to Government</a:t>
            </a:r>
          </a:p>
        </p:txBody>
      </p:sp>
      <p:sp>
        <p:nvSpPr>
          <p:cNvPr id="57" name="Text Placeholder 133"/>
          <p:cNvSpPr txBox="1">
            <a:spLocks/>
          </p:cNvSpPr>
          <p:nvPr/>
        </p:nvSpPr>
        <p:spPr>
          <a:xfrm>
            <a:off x="4168914" y="5306597"/>
            <a:ext cx="2708967" cy="89583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27146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—"/>
              <a:defRPr lang="en-US" sz="1200" kern="1200" baseline="0" dirty="0">
                <a:solidFill>
                  <a:schemeClr val="tx1"/>
                </a:solidFill>
                <a:latin typeface="Univers for KPMG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A"/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DAA99-C0C7-4C78-BBEE-9122C4736041}"/>
              </a:ext>
            </a:extLst>
          </p:cNvPr>
          <p:cNvGrpSpPr/>
          <p:nvPr/>
        </p:nvGrpSpPr>
        <p:grpSpPr>
          <a:xfrm>
            <a:off x="276219" y="1015164"/>
            <a:ext cx="5405837" cy="5594641"/>
            <a:chOff x="804444" y="883670"/>
            <a:chExt cx="4919667" cy="5133084"/>
          </a:xfrm>
        </p:grpSpPr>
        <p:sp>
          <p:nvSpPr>
            <p:cNvPr id="27" name="Text Placeholder 133"/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BD3A9062-B3AE-490C-A72D-17CAE4CB764D}"/>
                </a:ext>
              </a:extLst>
            </p:cNvPr>
            <p:cNvSpPr/>
            <p:nvPr/>
          </p:nvSpPr>
          <p:spPr>
            <a:xfrm>
              <a:off x="1083844" y="4366566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461424-CF47-43DA-9F96-E1DA96BB7A0E}"/>
                </a:ext>
              </a:extLst>
            </p:cNvPr>
            <p:cNvSpPr/>
            <p:nvPr/>
          </p:nvSpPr>
          <p:spPr>
            <a:xfrm>
              <a:off x="1720122" y="4445044"/>
              <a:ext cx="3733800" cy="6777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>
                <a:defRPr/>
              </a:pPr>
              <a:r>
                <a:rPr lang="en-US" sz="1600" kern="0" dirty="0">
                  <a:latin typeface="Arial" panose="020B0604020202020204" pitchFamily="34" charset="0"/>
                  <a:cs typeface="Arial" panose="020B0604020202020204" pitchFamily="34" charset="0"/>
                </a:rPr>
                <a:t>Line Ministries/ Departments can access beneficiary eligibility and real time update the status</a:t>
              </a:r>
              <a:endParaRPr kumimoji="0" lang="en-US" sz="1600" b="0" i="0" u="none" strike="noStrike" kern="1200" cap="none" spc="-5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5EBA3D44-6B29-4563-8B3C-C3217C004C16}"/>
                </a:ext>
              </a:extLst>
            </p:cNvPr>
            <p:cNvSpPr/>
            <p:nvPr/>
          </p:nvSpPr>
          <p:spPr>
            <a:xfrm>
              <a:off x="1083844" y="3495842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EEDFD4-74AE-4C14-8126-5185A6E72575}"/>
                </a:ext>
              </a:extLst>
            </p:cNvPr>
            <p:cNvSpPr/>
            <p:nvPr/>
          </p:nvSpPr>
          <p:spPr>
            <a:xfrm>
              <a:off x="1700558" y="3530999"/>
              <a:ext cx="3733800" cy="9036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State/ULB are provided tailor-made access to dashboard to view, assess, analyze and monitor progress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0C3B9DD-D725-4C62-86A5-749F4AAD30BD}"/>
                </a:ext>
              </a:extLst>
            </p:cNvPr>
            <p:cNvSpPr/>
            <p:nvPr/>
          </p:nvSpPr>
          <p:spPr>
            <a:xfrm>
              <a:off x="1083844" y="2625118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593265-722D-4753-B27E-194493A08D56}"/>
                </a:ext>
              </a:extLst>
            </p:cNvPr>
            <p:cNvSpPr/>
            <p:nvPr/>
          </p:nvSpPr>
          <p:spPr>
            <a:xfrm>
              <a:off x="1720122" y="2707372"/>
              <a:ext cx="3733800" cy="6777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Automated platform to capture beneficiary &amp; family profile and auto populate scheme eligibility across various central schemes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2387CF6F-0D2B-4D4D-9B8B-961F7451F1BC}"/>
                </a:ext>
              </a:extLst>
            </p:cNvPr>
            <p:cNvSpPr/>
            <p:nvPr/>
          </p:nvSpPr>
          <p:spPr>
            <a:xfrm>
              <a:off x="1083844" y="1754394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7A64F958-9069-4E78-8E83-38DF03402564}"/>
                </a:ext>
              </a:extLst>
            </p:cNvPr>
            <p:cNvSpPr/>
            <p:nvPr/>
          </p:nvSpPr>
          <p:spPr>
            <a:xfrm>
              <a:off x="1083844" y="883670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7400EB6B-FED8-424B-BD41-50556B2E9875}"/>
                </a:ext>
              </a:extLst>
            </p:cNvPr>
            <p:cNvSpPr/>
            <p:nvPr/>
          </p:nvSpPr>
          <p:spPr>
            <a:xfrm>
              <a:off x="804444" y="883670"/>
              <a:ext cx="779462" cy="779462"/>
            </a:xfrm>
            <a:prstGeom prst="round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E409736C-358C-4A03-8E96-0828149B0913}"/>
                </a:ext>
              </a:extLst>
            </p:cNvPr>
            <p:cNvSpPr/>
            <p:nvPr/>
          </p:nvSpPr>
          <p:spPr>
            <a:xfrm>
              <a:off x="804444" y="1754394"/>
              <a:ext cx="779462" cy="779462"/>
            </a:xfrm>
            <a:prstGeom prst="round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1BAF615-63F4-4B15-A2F4-CC08D7B33B79}"/>
                </a:ext>
              </a:extLst>
            </p:cNvPr>
            <p:cNvSpPr/>
            <p:nvPr/>
          </p:nvSpPr>
          <p:spPr>
            <a:xfrm>
              <a:off x="804444" y="2625118"/>
              <a:ext cx="779462" cy="7794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13E07BCB-5DF0-4589-AF53-B86C279C017C}"/>
                </a:ext>
              </a:extLst>
            </p:cNvPr>
            <p:cNvSpPr/>
            <p:nvPr/>
          </p:nvSpPr>
          <p:spPr>
            <a:xfrm>
              <a:off x="804444" y="3495842"/>
              <a:ext cx="779462" cy="779462"/>
            </a:xfrm>
            <a:prstGeom prst="round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27F78BDC-2C20-425C-ACD3-40B9A5FC6A68}"/>
                </a:ext>
              </a:extLst>
            </p:cNvPr>
            <p:cNvSpPr/>
            <p:nvPr/>
          </p:nvSpPr>
          <p:spPr>
            <a:xfrm>
              <a:off x="804444" y="4366566"/>
              <a:ext cx="779462" cy="779462"/>
            </a:xfrm>
            <a:prstGeom prst="round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78806C-48A6-42F1-9998-1C73181F2E08}"/>
                </a:ext>
              </a:extLst>
            </p:cNvPr>
            <p:cNvSpPr/>
            <p:nvPr/>
          </p:nvSpPr>
          <p:spPr>
            <a:xfrm>
              <a:off x="1707351" y="931601"/>
              <a:ext cx="3733800" cy="9036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>
                <a:defRPr/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Integration of services and platforms: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Aadhaar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platform,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DFS,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MoWCD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MoCAFPD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MoHFW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State / ULBs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	</a:t>
              </a:r>
            </a:p>
            <a:p>
              <a:pPr marL="12700" marR="508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E1B0BA-BB4C-4094-A5A0-AC4AB890A5E4}"/>
                </a:ext>
              </a:extLst>
            </p:cNvPr>
            <p:cNvSpPr/>
            <p:nvPr/>
          </p:nvSpPr>
          <p:spPr>
            <a:xfrm>
              <a:off x="1701381" y="1821341"/>
              <a:ext cx="3733800" cy="6777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5080" lvl="1">
                <a:defRPr/>
              </a:pPr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Data Integration across platforms provides analytical depth and helps in monitoring</a:t>
              </a:r>
            </a:p>
            <a:p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 Same Side Corner Rectangle 33">
              <a:extLst>
                <a:ext uri="{FF2B5EF4-FFF2-40B4-BE49-F238E27FC236}">
                  <a16:creationId xmlns:a16="http://schemas.microsoft.com/office/drawing/2014/main" id="{4F2AA2BF-3C09-4810-9EBE-08E946B5C503}"/>
                </a:ext>
              </a:extLst>
            </p:cNvPr>
            <p:cNvSpPr/>
            <p:nvPr/>
          </p:nvSpPr>
          <p:spPr>
            <a:xfrm rot="16200000" flipH="1">
              <a:off x="5248650" y="118767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 Same Side Corner Rectangle 34">
              <a:extLst>
                <a:ext uri="{FF2B5EF4-FFF2-40B4-BE49-F238E27FC236}">
                  <a16:creationId xmlns:a16="http://schemas.microsoft.com/office/drawing/2014/main" id="{784FF5DD-968A-467F-AFB4-F617E42B77A6}"/>
                </a:ext>
              </a:extLst>
            </p:cNvPr>
            <p:cNvSpPr/>
            <p:nvPr/>
          </p:nvSpPr>
          <p:spPr>
            <a:xfrm rot="16200000" flipH="1">
              <a:off x="5248651" y="2058398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ame Side Corner Rectangle 35">
              <a:extLst>
                <a:ext uri="{FF2B5EF4-FFF2-40B4-BE49-F238E27FC236}">
                  <a16:creationId xmlns:a16="http://schemas.microsoft.com/office/drawing/2014/main" id="{B247F2A7-352D-4F7B-8E14-56EB6EB29C45}"/>
                </a:ext>
              </a:extLst>
            </p:cNvPr>
            <p:cNvSpPr/>
            <p:nvPr/>
          </p:nvSpPr>
          <p:spPr>
            <a:xfrm rot="16200000" flipH="1">
              <a:off x="5248651" y="2929122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ame Side Corner Rectangle 36">
              <a:extLst>
                <a:ext uri="{FF2B5EF4-FFF2-40B4-BE49-F238E27FC236}">
                  <a16:creationId xmlns:a16="http://schemas.microsoft.com/office/drawing/2014/main" id="{2C9A383D-5947-4295-8047-77ECA074ADA5}"/>
                </a:ext>
              </a:extLst>
            </p:cNvPr>
            <p:cNvSpPr/>
            <p:nvPr/>
          </p:nvSpPr>
          <p:spPr>
            <a:xfrm rot="16200000" flipH="1">
              <a:off x="5248652" y="3799846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 Same Side Corner Rectangle 37">
              <a:extLst>
                <a:ext uri="{FF2B5EF4-FFF2-40B4-BE49-F238E27FC236}">
                  <a16:creationId xmlns:a16="http://schemas.microsoft.com/office/drawing/2014/main" id="{150A3484-AB3D-438E-92E4-A352E5116291}"/>
                </a:ext>
              </a:extLst>
            </p:cNvPr>
            <p:cNvSpPr/>
            <p:nvPr/>
          </p:nvSpPr>
          <p:spPr>
            <a:xfrm rot="16200000" flipH="1">
              <a:off x="5248653" y="4670570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CDB1AAED-3B10-40E1-9EE8-C2AD4E623CAC}"/>
                </a:ext>
              </a:extLst>
            </p:cNvPr>
            <p:cNvSpPr/>
            <p:nvPr/>
          </p:nvSpPr>
          <p:spPr>
            <a:xfrm>
              <a:off x="1083844" y="5153390"/>
              <a:ext cx="4640262" cy="7794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F7F0E50F-26CC-4EF1-B36F-81085A53C429}"/>
                </a:ext>
              </a:extLst>
            </p:cNvPr>
            <p:cNvSpPr/>
            <p:nvPr/>
          </p:nvSpPr>
          <p:spPr>
            <a:xfrm>
              <a:off x="804444" y="5237288"/>
              <a:ext cx="779462" cy="779462"/>
            </a:xfrm>
            <a:prstGeom prst="round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E5C023-9FC5-4584-B337-D1CBA89E9540}"/>
                </a:ext>
              </a:extLst>
            </p:cNvPr>
            <p:cNvSpPr/>
            <p:nvPr/>
          </p:nvSpPr>
          <p:spPr>
            <a:xfrm>
              <a:off x="1749006" y="5338604"/>
              <a:ext cx="3733800" cy="4518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2700" marR="5080">
                <a:defRPr/>
              </a:pP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User-friendly Mobile Apps developed for PM </a:t>
              </a:r>
              <a:r>
                <a:rPr lang="en-US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SVANidhi</a:t>
              </a:r>
              <a:r>
                <a:rPr lang="en-US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and SSS.</a:t>
              </a:r>
              <a:endPara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 Same Side Corner Rectangle 38">
              <a:extLst>
                <a:ext uri="{FF2B5EF4-FFF2-40B4-BE49-F238E27FC236}">
                  <a16:creationId xmlns:a16="http://schemas.microsoft.com/office/drawing/2014/main" id="{51B8CCCB-D8D0-4AAA-8AA8-D68E588F470F}"/>
                </a:ext>
              </a:extLst>
            </p:cNvPr>
            <p:cNvSpPr/>
            <p:nvPr/>
          </p:nvSpPr>
          <p:spPr>
            <a:xfrm rot="16200000" flipH="1">
              <a:off x="5248648" y="5541297"/>
              <a:ext cx="779463" cy="17145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2BB7EF-6001-4DF7-B3F4-9809EAF174A9}"/>
              </a:ext>
            </a:extLst>
          </p:cNvPr>
          <p:cNvGrpSpPr/>
          <p:nvPr/>
        </p:nvGrpSpPr>
        <p:grpSpPr>
          <a:xfrm>
            <a:off x="5787239" y="2732207"/>
            <a:ext cx="6404761" cy="3959120"/>
            <a:chOff x="41992" y="1201735"/>
            <a:chExt cx="8016882" cy="5000699"/>
          </a:xfrm>
        </p:grpSpPr>
        <p:sp>
          <p:nvSpPr>
            <p:cNvPr id="38" name="Text Placeholder 133">
              <a:extLst>
                <a:ext uri="{FF2B5EF4-FFF2-40B4-BE49-F238E27FC236}">
                  <a16:creationId xmlns:a16="http://schemas.microsoft.com/office/drawing/2014/main" id="{6DA28343-D033-432F-AF55-84C4DFE92D81}"/>
                </a:ext>
              </a:extLst>
            </p:cNvPr>
            <p:cNvSpPr txBox="1">
              <a:spLocks/>
            </p:cNvSpPr>
            <p:nvPr/>
          </p:nvSpPr>
          <p:spPr>
            <a:xfrm>
              <a:off x="1083844" y="5054685"/>
              <a:ext cx="2592897" cy="89583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KPMG Light" panose="020B0403030202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3BF39-D939-4CE3-ABAA-12665359FD5E}"/>
                </a:ext>
              </a:extLst>
            </p:cNvPr>
            <p:cNvSpPr/>
            <p:nvPr/>
          </p:nvSpPr>
          <p:spPr>
            <a:xfrm>
              <a:off x="891012" y="2010495"/>
              <a:ext cx="30127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1" name="Text Placeholder 133">
              <a:extLst>
                <a:ext uri="{FF2B5EF4-FFF2-40B4-BE49-F238E27FC236}">
                  <a16:creationId xmlns:a16="http://schemas.microsoft.com/office/drawing/2014/main" id="{F77844FE-320A-4656-BEF7-FDB350BA4DB3}"/>
                </a:ext>
              </a:extLst>
            </p:cNvPr>
            <p:cNvSpPr txBox="1">
              <a:spLocks/>
            </p:cNvSpPr>
            <p:nvPr/>
          </p:nvSpPr>
          <p:spPr>
            <a:xfrm>
              <a:off x="4168914" y="5306597"/>
              <a:ext cx="2708967" cy="89583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1pPr>
              <a:lvl2pPr marL="271463" indent="-2714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—"/>
                <a:defRPr lang="en-US" sz="1200" kern="1200" baseline="0" dirty="0">
                  <a:solidFill>
                    <a:schemeClr val="tx1"/>
                  </a:solidFill>
                  <a:latin typeface="Univers for KPMG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A"/>
                  </a:solidFill>
                  <a:effectLst/>
                  <a:uLnTx/>
                  <a:uFillTx/>
                  <a:latin typeface="KPMG Light" panose="020B04030302020402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B665E0-D98F-45D4-A1C8-80A0176E2D12}"/>
                </a:ext>
              </a:extLst>
            </p:cNvPr>
            <p:cNvSpPr txBox="1"/>
            <p:nvPr/>
          </p:nvSpPr>
          <p:spPr>
            <a:xfrm>
              <a:off x="4741291" y="1201735"/>
              <a:ext cx="2991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Government to Business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22ED15-8D3D-43EF-A283-78BE7C203378}"/>
                </a:ext>
              </a:extLst>
            </p:cNvPr>
            <p:cNvGrpSpPr/>
            <p:nvPr/>
          </p:nvGrpSpPr>
          <p:grpSpPr>
            <a:xfrm>
              <a:off x="1491072" y="1866296"/>
              <a:ext cx="1382909" cy="3676471"/>
              <a:chOff x="1704976" y="1218688"/>
              <a:chExt cx="1644651" cy="4622800"/>
            </a:xfrm>
          </p:grpSpPr>
          <p:sp>
            <p:nvSpPr>
              <p:cNvPr id="706" name="Rectangle 68">
                <a:extLst>
                  <a:ext uri="{FF2B5EF4-FFF2-40B4-BE49-F238E27FC236}">
                    <a16:creationId xmlns:a16="http://schemas.microsoft.com/office/drawing/2014/main" id="{D1D45B63-D958-457B-9593-7433DFDED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Freeform 70">
                <a:extLst>
                  <a:ext uri="{FF2B5EF4-FFF2-40B4-BE49-F238E27FC236}">
                    <a16:creationId xmlns:a16="http://schemas.microsoft.com/office/drawing/2014/main" id="{D7D1C407-E29A-4902-910F-1176874F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0" name="Freeform 72">
                <a:extLst>
                  <a:ext uri="{FF2B5EF4-FFF2-40B4-BE49-F238E27FC236}">
                    <a16:creationId xmlns:a16="http://schemas.microsoft.com/office/drawing/2014/main" id="{E69A4E66-891D-4629-959A-0E050901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Freeform 74">
                <a:extLst>
                  <a:ext uri="{FF2B5EF4-FFF2-40B4-BE49-F238E27FC236}">
                    <a16:creationId xmlns:a16="http://schemas.microsoft.com/office/drawing/2014/main" id="{A480B364-906C-4F82-B5B8-8881D2D1D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Freeform 76">
                <a:extLst>
                  <a:ext uri="{FF2B5EF4-FFF2-40B4-BE49-F238E27FC236}">
                    <a16:creationId xmlns:a16="http://schemas.microsoft.com/office/drawing/2014/main" id="{BF425965-D587-4C3C-9DED-769810F6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6" name="Freeform 78">
                <a:extLst>
                  <a:ext uri="{FF2B5EF4-FFF2-40B4-BE49-F238E27FC236}">
                    <a16:creationId xmlns:a16="http://schemas.microsoft.com/office/drawing/2014/main" id="{9127BCB1-186E-4B55-84E6-30E63B4E8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8" name="Freeform 80">
                <a:extLst>
                  <a:ext uri="{FF2B5EF4-FFF2-40B4-BE49-F238E27FC236}">
                    <a16:creationId xmlns:a16="http://schemas.microsoft.com/office/drawing/2014/main" id="{63EE1D89-71B9-4FB7-997E-9007A8A64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4CACFB0-5F0F-4E09-8064-CBF92039B7CF}"/>
                </a:ext>
              </a:extLst>
            </p:cNvPr>
            <p:cNvGrpSpPr/>
            <p:nvPr/>
          </p:nvGrpSpPr>
          <p:grpSpPr>
            <a:xfrm flipH="1">
              <a:off x="4766469" y="1866296"/>
              <a:ext cx="1382909" cy="3676471"/>
              <a:chOff x="1704976" y="1218688"/>
              <a:chExt cx="1644651" cy="4622800"/>
            </a:xfrm>
          </p:grpSpPr>
          <p:sp>
            <p:nvSpPr>
              <p:cNvPr id="693" name="Rectangle 68">
                <a:extLst>
                  <a:ext uri="{FF2B5EF4-FFF2-40B4-BE49-F238E27FC236}">
                    <a16:creationId xmlns:a16="http://schemas.microsoft.com/office/drawing/2014/main" id="{E09296CC-0237-40D9-9B17-D4D83D6CA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514" y="1218688"/>
                <a:ext cx="46038" cy="9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Freeform 70">
                <a:extLst>
                  <a:ext uri="{FF2B5EF4-FFF2-40B4-BE49-F238E27FC236}">
                    <a16:creationId xmlns:a16="http://schemas.microsoft.com/office/drawing/2014/main" id="{5DE78D2E-D242-4CE2-8A5C-32708DFF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1218688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26 w 31"/>
                  <a:gd name="T3" fmla="*/ 35 h 35"/>
                  <a:gd name="T4" fmla="*/ 26 w 31"/>
                  <a:gd name="T5" fmla="*/ 6 h 35"/>
                  <a:gd name="T6" fmla="*/ 0 w 31"/>
                  <a:gd name="T7" fmla="*/ 6 h 35"/>
                  <a:gd name="T8" fmla="*/ 0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26" y="35"/>
                    </a:lnTo>
                    <a:lnTo>
                      <a:pt x="2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7" name="Freeform 72">
                <a:extLst>
                  <a:ext uri="{FF2B5EF4-FFF2-40B4-BE49-F238E27FC236}">
                    <a16:creationId xmlns:a16="http://schemas.microsoft.com/office/drawing/2014/main" id="{747B2D3C-1096-46AB-8157-ED4ACB95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414" y="2828413"/>
                <a:ext cx="49213" cy="55563"/>
              </a:xfrm>
              <a:custGeom>
                <a:avLst/>
                <a:gdLst>
                  <a:gd name="T0" fmla="*/ 31 w 31"/>
                  <a:gd name="T1" fmla="*/ 35 h 35"/>
                  <a:gd name="T2" fmla="*/ 0 w 31"/>
                  <a:gd name="T3" fmla="*/ 35 h 35"/>
                  <a:gd name="T4" fmla="*/ 0 w 31"/>
                  <a:gd name="T5" fmla="*/ 30 h 35"/>
                  <a:gd name="T6" fmla="*/ 26 w 31"/>
                  <a:gd name="T7" fmla="*/ 30 h 35"/>
                  <a:gd name="T8" fmla="*/ 26 w 31"/>
                  <a:gd name="T9" fmla="*/ 0 h 35"/>
                  <a:gd name="T10" fmla="*/ 31 w 31"/>
                  <a:gd name="T11" fmla="*/ 0 h 35"/>
                  <a:gd name="T12" fmla="*/ 31 w 31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5">
                    <a:moveTo>
                      <a:pt x="31" y="35"/>
                    </a:moveTo>
                    <a:lnTo>
                      <a:pt x="0" y="35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Freeform 74">
                <a:extLst>
                  <a:ext uri="{FF2B5EF4-FFF2-40B4-BE49-F238E27FC236}">
                    <a16:creationId xmlns:a16="http://schemas.microsoft.com/office/drawing/2014/main" id="{C988EAF6-819A-4E96-849A-A6A2EDB2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2876038"/>
                <a:ext cx="50800" cy="53975"/>
              </a:xfrm>
              <a:custGeom>
                <a:avLst/>
                <a:gdLst>
                  <a:gd name="T0" fmla="*/ 5 w 32"/>
                  <a:gd name="T1" fmla="*/ 34 h 34"/>
                  <a:gd name="T2" fmla="*/ 0 w 32"/>
                  <a:gd name="T3" fmla="*/ 34 h 34"/>
                  <a:gd name="T4" fmla="*/ 0 w 32"/>
                  <a:gd name="T5" fmla="*/ 0 h 34"/>
                  <a:gd name="T6" fmla="*/ 32 w 32"/>
                  <a:gd name="T7" fmla="*/ 0 h 34"/>
                  <a:gd name="T8" fmla="*/ 32 w 32"/>
                  <a:gd name="T9" fmla="*/ 5 h 34"/>
                  <a:gd name="T10" fmla="*/ 5 w 32"/>
                  <a:gd name="T11" fmla="*/ 5 h 34"/>
                  <a:gd name="T12" fmla="*/ 5 w 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4">
                    <a:moveTo>
                      <a:pt x="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5"/>
                    </a:lnTo>
                    <a:lnTo>
                      <a:pt x="5" y="5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Freeform 75">
                <a:extLst>
                  <a:ext uri="{FF2B5EF4-FFF2-40B4-BE49-F238E27FC236}">
                    <a16:creationId xmlns:a16="http://schemas.microsoft.com/office/drawing/2014/main" id="{ADD12853-490C-434B-846E-6E131F2009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4976" y="3026850"/>
                <a:ext cx="7938" cy="1633538"/>
              </a:xfrm>
              <a:custGeom>
                <a:avLst/>
                <a:gdLst>
                  <a:gd name="T0" fmla="*/ 5 w 5"/>
                  <a:gd name="T1" fmla="*/ 1029 h 1029"/>
                  <a:gd name="T2" fmla="*/ 0 w 5"/>
                  <a:gd name="T3" fmla="*/ 1029 h 1029"/>
                  <a:gd name="T4" fmla="*/ 0 w 5"/>
                  <a:gd name="T5" fmla="*/ 968 h 1029"/>
                  <a:gd name="T6" fmla="*/ 5 w 5"/>
                  <a:gd name="T7" fmla="*/ 968 h 1029"/>
                  <a:gd name="T8" fmla="*/ 5 w 5"/>
                  <a:gd name="T9" fmla="*/ 1029 h 1029"/>
                  <a:gd name="T10" fmla="*/ 5 w 5"/>
                  <a:gd name="T11" fmla="*/ 907 h 1029"/>
                  <a:gd name="T12" fmla="*/ 0 w 5"/>
                  <a:gd name="T13" fmla="*/ 907 h 1029"/>
                  <a:gd name="T14" fmla="*/ 0 w 5"/>
                  <a:gd name="T15" fmla="*/ 847 h 1029"/>
                  <a:gd name="T16" fmla="*/ 5 w 5"/>
                  <a:gd name="T17" fmla="*/ 847 h 1029"/>
                  <a:gd name="T18" fmla="*/ 5 w 5"/>
                  <a:gd name="T19" fmla="*/ 907 h 1029"/>
                  <a:gd name="T20" fmla="*/ 5 w 5"/>
                  <a:gd name="T21" fmla="*/ 787 h 1029"/>
                  <a:gd name="T22" fmla="*/ 0 w 5"/>
                  <a:gd name="T23" fmla="*/ 787 h 1029"/>
                  <a:gd name="T24" fmla="*/ 0 w 5"/>
                  <a:gd name="T25" fmla="*/ 726 h 1029"/>
                  <a:gd name="T26" fmla="*/ 5 w 5"/>
                  <a:gd name="T27" fmla="*/ 726 h 1029"/>
                  <a:gd name="T28" fmla="*/ 5 w 5"/>
                  <a:gd name="T29" fmla="*/ 787 h 1029"/>
                  <a:gd name="T30" fmla="*/ 5 w 5"/>
                  <a:gd name="T31" fmla="*/ 665 h 1029"/>
                  <a:gd name="T32" fmla="*/ 0 w 5"/>
                  <a:gd name="T33" fmla="*/ 665 h 1029"/>
                  <a:gd name="T34" fmla="*/ 0 w 5"/>
                  <a:gd name="T35" fmla="*/ 605 h 1029"/>
                  <a:gd name="T36" fmla="*/ 5 w 5"/>
                  <a:gd name="T37" fmla="*/ 605 h 1029"/>
                  <a:gd name="T38" fmla="*/ 5 w 5"/>
                  <a:gd name="T39" fmla="*/ 665 h 1029"/>
                  <a:gd name="T40" fmla="*/ 5 w 5"/>
                  <a:gd name="T41" fmla="*/ 545 h 1029"/>
                  <a:gd name="T42" fmla="*/ 0 w 5"/>
                  <a:gd name="T43" fmla="*/ 545 h 1029"/>
                  <a:gd name="T44" fmla="*/ 0 w 5"/>
                  <a:gd name="T45" fmla="*/ 484 h 1029"/>
                  <a:gd name="T46" fmla="*/ 5 w 5"/>
                  <a:gd name="T47" fmla="*/ 484 h 1029"/>
                  <a:gd name="T48" fmla="*/ 5 w 5"/>
                  <a:gd name="T49" fmla="*/ 545 h 1029"/>
                  <a:gd name="T50" fmla="*/ 5 w 5"/>
                  <a:gd name="T51" fmla="*/ 423 h 1029"/>
                  <a:gd name="T52" fmla="*/ 0 w 5"/>
                  <a:gd name="T53" fmla="*/ 423 h 1029"/>
                  <a:gd name="T54" fmla="*/ 0 w 5"/>
                  <a:gd name="T55" fmla="*/ 363 h 1029"/>
                  <a:gd name="T56" fmla="*/ 5 w 5"/>
                  <a:gd name="T57" fmla="*/ 363 h 1029"/>
                  <a:gd name="T58" fmla="*/ 5 w 5"/>
                  <a:gd name="T59" fmla="*/ 423 h 1029"/>
                  <a:gd name="T60" fmla="*/ 5 w 5"/>
                  <a:gd name="T61" fmla="*/ 302 h 1029"/>
                  <a:gd name="T62" fmla="*/ 0 w 5"/>
                  <a:gd name="T63" fmla="*/ 302 h 1029"/>
                  <a:gd name="T64" fmla="*/ 0 w 5"/>
                  <a:gd name="T65" fmla="*/ 242 h 1029"/>
                  <a:gd name="T66" fmla="*/ 5 w 5"/>
                  <a:gd name="T67" fmla="*/ 242 h 1029"/>
                  <a:gd name="T68" fmla="*/ 5 w 5"/>
                  <a:gd name="T69" fmla="*/ 302 h 1029"/>
                  <a:gd name="T70" fmla="*/ 5 w 5"/>
                  <a:gd name="T71" fmla="*/ 181 h 1029"/>
                  <a:gd name="T72" fmla="*/ 0 w 5"/>
                  <a:gd name="T73" fmla="*/ 181 h 1029"/>
                  <a:gd name="T74" fmla="*/ 0 w 5"/>
                  <a:gd name="T75" fmla="*/ 120 h 1029"/>
                  <a:gd name="T76" fmla="*/ 5 w 5"/>
                  <a:gd name="T77" fmla="*/ 120 h 1029"/>
                  <a:gd name="T78" fmla="*/ 5 w 5"/>
                  <a:gd name="T79" fmla="*/ 181 h 1029"/>
                  <a:gd name="T80" fmla="*/ 5 w 5"/>
                  <a:gd name="T81" fmla="*/ 60 h 1029"/>
                  <a:gd name="T82" fmla="*/ 0 w 5"/>
                  <a:gd name="T83" fmla="*/ 60 h 1029"/>
                  <a:gd name="T84" fmla="*/ 0 w 5"/>
                  <a:gd name="T85" fmla="*/ 0 h 1029"/>
                  <a:gd name="T86" fmla="*/ 5 w 5"/>
                  <a:gd name="T87" fmla="*/ 0 h 1029"/>
                  <a:gd name="T88" fmla="*/ 5 w 5"/>
                  <a:gd name="T89" fmla="*/ 6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" h="1029">
                    <a:moveTo>
                      <a:pt x="5" y="1029"/>
                    </a:moveTo>
                    <a:lnTo>
                      <a:pt x="0" y="1029"/>
                    </a:lnTo>
                    <a:lnTo>
                      <a:pt x="0" y="968"/>
                    </a:lnTo>
                    <a:lnTo>
                      <a:pt x="5" y="968"/>
                    </a:lnTo>
                    <a:lnTo>
                      <a:pt x="5" y="1029"/>
                    </a:lnTo>
                    <a:close/>
                    <a:moveTo>
                      <a:pt x="5" y="907"/>
                    </a:moveTo>
                    <a:lnTo>
                      <a:pt x="0" y="907"/>
                    </a:lnTo>
                    <a:lnTo>
                      <a:pt x="0" y="847"/>
                    </a:lnTo>
                    <a:lnTo>
                      <a:pt x="5" y="847"/>
                    </a:lnTo>
                    <a:lnTo>
                      <a:pt x="5" y="907"/>
                    </a:lnTo>
                    <a:close/>
                    <a:moveTo>
                      <a:pt x="5" y="787"/>
                    </a:moveTo>
                    <a:lnTo>
                      <a:pt x="0" y="787"/>
                    </a:lnTo>
                    <a:lnTo>
                      <a:pt x="0" y="726"/>
                    </a:lnTo>
                    <a:lnTo>
                      <a:pt x="5" y="726"/>
                    </a:lnTo>
                    <a:lnTo>
                      <a:pt x="5" y="787"/>
                    </a:lnTo>
                    <a:close/>
                    <a:moveTo>
                      <a:pt x="5" y="665"/>
                    </a:moveTo>
                    <a:lnTo>
                      <a:pt x="0" y="665"/>
                    </a:lnTo>
                    <a:lnTo>
                      <a:pt x="0" y="605"/>
                    </a:lnTo>
                    <a:lnTo>
                      <a:pt x="5" y="605"/>
                    </a:lnTo>
                    <a:lnTo>
                      <a:pt x="5" y="665"/>
                    </a:lnTo>
                    <a:close/>
                    <a:moveTo>
                      <a:pt x="5" y="545"/>
                    </a:moveTo>
                    <a:lnTo>
                      <a:pt x="0" y="545"/>
                    </a:lnTo>
                    <a:lnTo>
                      <a:pt x="0" y="484"/>
                    </a:lnTo>
                    <a:lnTo>
                      <a:pt x="5" y="484"/>
                    </a:lnTo>
                    <a:lnTo>
                      <a:pt x="5" y="545"/>
                    </a:lnTo>
                    <a:close/>
                    <a:moveTo>
                      <a:pt x="5" y="423"/>
                    </a:moveTo>
                    <a:lnTo>
                      <a:pt x="0" y="423"/>
                    </a:lnTo>
                    <a:lnTo>
                      <a:pt x="0" y="363"/>
                    </a:lnTo>
                    <a:lnTo>
                      <a:pt x="5" y="363"/>
                    </a:lnTo>
                    <a:lnTo>
                      <a:pt x="5" y="423"/>
                    </a:lnTo>
                    <a:close/>
                    <a:moveTo>
                      <a:pt x="5" y="302"/>
                    </a:moveTo>
                    <a:lnTo>
                      <a:pt x="0" y="302"/>
                    </a:lnTo>
                    <a:lnTo>
                      <a:pt x="0" y="242"/>
                    </a:lnTo>
                    <a:lnTo>
                      <a:pt x="5" y="242"/>
                    </a:lnTo>
                    <a:lnTo>
                      <a:pt x="5" y="302"/>
                    </a:lnTo>
                    <a:close/>
                    <a:moveTo>
                      <a:pt x="5" y="181"/>
                    </a:moveTo>
                    <a:lnTo>
                      <a:pt x="0" y="181"/>
                    </a:lnTo>
                    <a:lnTo>
                      <a:pt x="0" y="120"/>
                    </a:lnTo>
                    <a:lnTo>
                      <a:pt x="5" y="120"/>
                    </a:lnTo>
                    <a:lnTo>
                      <a:pt x="5" y="181"/>
                    </a:lnTo>
                    <a:close/>
                    <a:moveTo>
                      <a:pt x="5" y="6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Freeform 76">
                <a:extLst>
                  <a:ext uri="{FF2B5EF4-FFF2-40B4-BE49-F238E27FC236}">
                    <a16:creationId xmlns:a16="http://schemas.microsoft.com/office/drawing/2014/main" id="{777F1CA0-6DAF-487F-AB31-69F9E6C2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976" y="4755638"/>
                <a:ext cx="50800" cy="55563"/>
              </a:xfrm>
              <a:custGeom>
                <a:avLst/>
                <a:gdLst>
                  <a:gd name="T0" fmla="*/ 32 w 32"/>
                  <a:gd name="T1" fmla="*/ 35 h 35"/>
                  <a:gd name="T2" fmla="*/ 0 w 32"/>
                  <a:gd name="T3" fmla="*/ 35 h 35"/>
                  <a:gd name="T4" fmla="*/ 0 w 32"/>
                  <a:gd name="T5" fmla="*/ 0 h 35"/>
                  <a:gd name="T6" fmla="*/ 5 w 32"/>
                  <a:gd name="T7" fmla="*/ 0 h 35"/>
                  <a:gd name="T8" fmla="*/ 5 w 32"/>
                  <a:gd name="T9" fmla="*/ 30 h 35"/>
                  <a:gd name="T10" fmla="*/ 32 w 32"/>
                  <a:gd name="T11" fmla="*/ 30 h 35"/>
                  <a:gd name="T12" fmla="*/ 32 w 32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5">
                    <a:moveTo>
                      <a:pt x="32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0"/>
                    </a:lnTo>
                    <a:lnTo>
                      <a:pt x="32" y="30"/>
                    </a:lnTo>
                    <a:lnTo>
                      <a:pt x="3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Freeform 78">
                <a:extLst>
                  <a:ext uri="{FF2B5EF4-FFF2-40B4-BE49-F238E27FC236}">
                    <a16:creationId xmlns:a16="http://schemas.microsoft.com/office/drawing/2014/main" id="{927284C1-7899-4B28-B14F-78B8561A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951" y="480326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26 w 31"/>
                  <a:gd name="T3" fmla="*/ 34 h 34"/>
                  <a:gd name="T4" fmla="*/ 26 w 31"/>
                  <a:gd name="T5" fmla="*/ 5 h 34"/>
                  <a:gd name="T6" fmla="*/ 0 w 31"/>
                  <a:gd name="T7" fmla="*/ 5 h 34"/>
                  <a:gd name="T8" fmla="*/ 0 w 31"/>
                  <a:gd name="T9" fmla="*/ 0 h 34"/>
                  <a:gd name="T10" fmla="*/ 31 w 31"/>
                  <a:gd name="T11" fmla="*/ 0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26" y="34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Freeform 80">
                <a:extLst>
                  <a:ext uri="{FF2B5EF4-FFF2-40B4-BE49-F238E27FC236}">
                    <a16:creationId xmlns:a16="http://schemas.microsoft.com/office/drawing/2014/main" id="{4A4A6943-BBCD-413C-B313-2D4C6AC3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226" y="5787513"/>
                <a:ext cx="49213" cy="53975"/>
              </a:xfrm>
              <a:custGeom>
                <a:avLst/>
                <a:gdLst>
                  <a:gd name="T0" fmla="*/ 31 w 31"/>
                  <a:gd name="T1" fmla="*/ 34 h 34"/>
                  <a:gd name="T2" fmla="*/ 0 w 31"/>
                  <a:gd name="T3" fmla="*/ 34 h 34"/>
                  <a:gd name="T4" fmla="*/ 0 w 31"/>
                  <a:gd name="T5" fmla="*/ 0 h 34"/>
                  <a:gd name="T6" fmla="*/ 5 w 31"/>
                  <a:gd name="T7" fmla="*/ 0 h 34"/>
                  <a:gd name="T8" fmla="*/ 5 w 31"/>
                  <a:gd name="T9" fmla="*/ 29 h 34"/>
                  <a:gd name="T10" fmla="*/ 31 w 31"/>
                  <a:gd name="T11" fmla="*/ 29 h 34"/>
                  <a:gd name="T12" fmla="*/ 31 w 3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4">
                    <a:moveTo>
                      <a:pt x="31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9"/>
                    </a:lnTo>
                    <a:lnTo>
                      <a:pt x="31" y="29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5625AC-A72E-42EE-8B9A-61D16979282E}"/>
                </a:ext>
              </a:extLst>
            </p:cNvPr>
            <p:cNvSpPr/>
            <p:nvPr/>
          </p:nvSpPr>
          <p:spPr>
            <a:xfrm>
              <a:off x="2653731" y="2120240"/>
              <a:ext cx="426354" cy="454509"/>
            </a:xfrm>
            <a:prstGeom prst="ellipse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17F2B6-954C-4AE9-80BC-D82FC634609C}"/>
                </a:ext>
              </a:extLst>
            </p:cNvPr>
            <p:cNvSpPr/>
            <p:nvPr/>
          </p:nvSpPr>
          <p:spPr>
            <a:xfrm>
              <a:off x="1303777" y="3497495"/>
              <a:ext cx="480546" cy="454509"/>
            </a:xfrm>
            <a:prstGeom prst="ellipse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AD4736-4551-44D1-92E3-8192AED9BB36}"/>
                </a:ext>
              </a:extLst>
            </p:cNvPr>
            <p:cNvSpPr/>
            <p:nvPr/>
          </p:nvSpPr>
          <p:spPr>
            <a:xfrm>
              <a:off x="4521530" y="2844918"/>
              <a:ext cx="480546" cy="454509"/>
            </a:xfrm>
            <a:prstGeom prst="ellipse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3DF722-F455-4C24-AEC4-244B52C6C25E}"/>
                </a:ext>
              </a:extLst>
            </p:cNvPr>
            <p:cNvSpPr/>
            <p:nvPr/>
          </p:nvSpPr>
          <p:spPr>
            <a:xfrm>
              <a:off x="5876316" y="4321507"/>
              <a:ext cx="480546" cy="454509"/>
            </a:xfrm>
            <a:prstGeom prst="ellipse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8A12E6-4170-4FF1-BD43-84B432738D80}"/>
                </a:ext>
              </a:extLst>
            </p:cNvPr>
            <p:cNvSpPr/>
            <p:nvPr/>
          </p:nvSpPr>
          <p:spPr>
            <a:xfrm>
              <a:off x="1748694" y="3247462"/>
              <a:ext cx="2155018" cy="272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Transparency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D517470-0132-4256-A4DA-151560184831}"/>
                </a:ext>
              </a:extLst>
            </p:cNvPr>
            <p:cNvGrpSpPr/>
            <p:nvPr/>
          </p:nvGrpSpPr>
          <p:grpSpPr>
            <a:xfrm>
              <a:off x="6457087" y="4203676"/>
              <a:ext cx="776885" cy="790685"/>
              <a:chOff x="-2087563" y="1743076"/>
              <a:chExt cx="2295526" cy="2470150"/>
            </a:xfrm>
          </p:grpSpPr>
          <p:sp>
            <p:nvSpPr>
              <p:cNvPr id="623" name="Freeform 95">
                <a:extLst>
                  <a:ext uri="{FF2B5EF4-FFF2-40B4-BE49-F238E27FC236}">
                    <a16:creationId xmlns:a16="http://schemas.microsoft.com/office/drawing/2014/main" id="{DCCF51C2-FDE8-4442-8DFC-54741741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9763" y="3167063"/>
                <a:ext cx="425450" cy="1046163"/>
              </a:xfrm>
              <a:custGeom>
                <a:avLst/>
                <a:gdLst>
                  <a:gd name="T0" fmla="*/ 105 w 113"/>
                  <a:gd name="T1" fmla="*/ 0 h 278"/>
                  <a:gd name="T2" fmla="*/ 70 w 113"/>
                  <a:gd name="T3" fmla="*/ 0 h 278"/>
                  <a:gd name="T4" fmla="*/ 61 w 113"/>
                  <a:gd name="T5" fmla="*/ 8 h 278"/>
                  <a:gd name="T6" fmla="*/ 53 w 113"/>
                  <a:gd name="T7" fmla="*/ 8 h 278"/>
                  <a:gd name="T8" fmla="*/ 44 w 113"/>
                  <a:gd name="T9" fmla="*/ 0 h 278"/>
                  <a:gd name="T10" fmla="*/ 9 w 113"/>
                  <a:gd name="T11" fmla="*/ 0 h 278"/>
                  <a:gd name="T12" fmla="*/ 0 w 113"/>
                  <a:gd name="T13" fmla="*/ 9 h 278"/>
                  <a:gd name="T14" fmla="*/ 0 w 113"/>
                  <a:gd name="T15" fmla="*/ 269 h 278"/>
                  <a:gd name="T16" fmla="*/ 9 w 113"/>
                  <a:gd name="T17" fmla="*/ 278 h 278"/>
                  <a:gd name="T18" fmla="*/ 44 w 113"/>
                  <a:gd name="T19" fmla="*/ 278 h 278"/>
                  <a:gd name="T20" fmla="*/ 53 w 113"/>
                  <a:gd name="T21" fmla="*/ 269 h 278"/>
                  <a:gd name="T22" fmla="*/ 53 w 113"/>
                  <a:gd name="T23" fmla="*/ 67 h 278"/>
                  <a:gd name="T24" fmla="*/ 61 w 113"/>
                  <a:gd name="T25" fmla="*/ 67 h 278"/>
                  <a:gd name="T26" fmla="*/ 61 w 113"/>
                  <a:gd name="T27" fmla="*/ 269 h 278"/>
                  <a:gd name="T28" fmla="*/ 70 w 113"/>
                  <a:gd name="T29" fmla="*/ 278 h 278"/>
                  <a:gd name="T30" fmla="*/ 105 w 113"/>
                  <a:gd name="T31" fmla="*/ 278 h 278"/>
                  <a:gd name="T32" fmla="*/ 113 w 113"/>
                  <a:gd name="T33" fmla="*/ 269 h 278"/>
                  <a:gd name="T34" fmla="*/ 113 w 113"/>
                  <a:gd name="T35" fmla="*/ 9 h 278"/>
                  <a:gd name="T36" fmla="*/ 105 w 113"/>
                  <a:gd name="T3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278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5" y="0"/>
                      <a:pt x="61" y="3"/>
                      <a:pt x="61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3"/>
                      <a:pt x="49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74"/>
                      <a:pt x="4" y="278"/>
                      <a:pt x="9" y="278"/>
                    </a:cubicBezTo>
                    <a:cubicBezTo>
                      <a:pt x="44" y="278"/>
                      <a:pt x="44" y="278"/>
                      <a:pt x="44" y="278"/>
                    </a:cubicBezTo>
                    <a:cubicBezTo>
                      <a:pt x="49" y="278"/>
                      <a:pt x="53" y="274"/>
                      <a:pt x="53" y="269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1" y="269"/>
                      <a:pt x="61" y="269"/>
                      <a:pt x="61" y="269"/>
                    </a:cubicBezTo>
                    <a:cubicBezTo>
                      <a:pt x="61" y="274"/>
                      <a:pt x="65" y="278"/>
                      <a:pt x="70" y="278"/>
                    </a:cubicBezTo>
                    <a:cubicBezTo>
                      <a:pt x="105" y="278"/>
                      <a:pt x="105" y="278"/>
                      <a:pt x="105" y="278"/>
                    </a:cubicBezTo>
                    <a:cubicBezTo>
                      <a:pt x="110" y="278"/>
                      <a:pt x="113" y="274"/>
                      <a:pt x="113" y="26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Freeform 96">
                <a:extLst>
                  <a:ext uri="{FF2B5EF4-FFF2-40B4-BE49-F238E27FC236}">
                    <a16:creationId xmlns:a16="http://schemas.microsoft.com/office/drawing/2014/main" id="{5FEC588F-9D73-4347-85E9-8948157DF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8375" y="2635251"/>
                <a:ext cx="230188" cy="147638"/>
              </a:xfrm>
              <a:custGeom>
                <a:avLst/>
                <a:gdLst>
                  <a:gd name="T0" fmla="*/ 0 w 61"/>
                  <a:gd name="T1" fmla="*/ 15 h 39"/>
                  <a:gd name="T2" fmla="*/ 5 w 61"/>
                  <a:gd name="T3" fmla="*/ 37 h 39"/>
                  <a:gd name="T4" fmla="*/ 26 w 61"/>
                  <a:gd name="T5" fmla="*/ 38 h 39"/>
                  <a:gd name="T6" fmla="*/ 53 w 61"/>
                  <a:gd name="T7" fmla="*/ 33 h 39"/>
                  <a:gd name="T8" fmla="*/ 52 w 61"/>
                  <a:gd name="T9" fmla="*/ 4 h 39"/>
                  <a:gd name="T10" fmla="*/ 22 w 61"/>
                  <a:gd name="T11" fmla="*/ 0 h 39"/>
                  <a:gd name="T12" fmla="*/ 0 w 61"/>
                  <a:gd name="T1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9">
                    <a:moveTo>
                      <a:pt x="0" y="15"/>
                    </a:moveTo>
                    <a:cubicBezTo>
                      <a:pt x="5" y="37"/>
                      <a:pt x="5" y="37"/>
                      <a:pt x="5" y="37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7" y="38"/>
                      <a:pt x="48" y="39"/>
                      <a:pt x="53" y="33"/>
                    </a:cubicBezTo>
                    <a:cubicBezTo>
                      <a:pt x="57" y="28"/>
                      <a:pt x="61" y="4"/>
                      <a:pt x="52" y="4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Freeform 97">
                <a:extLst>
                  <a:ext uri="{FF2B5EF4-FFF2-40B4-BE49-F238E27FC236}">
                    <a16:creationId xmlns:a16="http://schemas.microsoft.com/office/drawing/2014/main" id="{082109CF-413B-450E-8582-7997B54D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2825" y="2665413"/>
                <a:ext cx="82550" cy="150813"/>
              </a:xfrm>
              <a:custGeom>
                <a:avLst/>
                <a:gdLst>
                  <a:gd name="T0" fmla="*/ 0 w 52"/>
                  <a:gd name="T1" fmla="*/ 5 h 95"/>
                  <a:gd name="T2" fmla="*/ 11 w 52"/>
                  <a:gd name="T3" fmla="*/ 95 h 95"/>
                  <a:gd name="T4" fmla="*/ 52 w 52"/>
                  <a:gd name="T5" fmla="*/ 90 h 95"/>
                  <a:gd name="T6" fmla="*/ 40 w 52"/>
                  <a:gd name="T7" fmla="*/ 0 h 95"/>
                  <a:gd name="T8" fmla="*/ 0 w 52"/>
                  <a:gd name="T9" fmla="*/ 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5">
                    <a:moveTo>
                      <a:pt x="0" y="5"/>
                    </a:moveTo>
                    <a:lnTo>
                      <a:pt x="11" y="95"/>
                    </a:lnTo>
                    <a:lnTo>
                      <a:pt x="52" y="90"/>
                    </a:lnTo>
                    <a:lnTo>
                      <a:pt x="4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98">
                <a:extLst>
                  <a:ext uri="{FF2B5EF4-FFF2-40B4-BE49-F238E27FC236}">
                    <a16:creationId xmlns:a16="http://schemas.microsoft.com/office/drawing/2014/main" id="{B05AE942-B5AE-4BF9-AC43-171F3EDE5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1300" y="2432051"/>
                <a:ext cx="520700" cy="455613"/>
              </a:xfrm>
              <a:custGeom>
                <a:avLst/>
                <a:gdLst>
                  <a:gd name="T0" fmla="*/ 24 w 138"/>
                  <a:gd name="T1" fmla="*/ 0 h 121"/>
                  <a:gd name="T2" fmla="*/ 64 w 138"/>
                  <a:gd name="T3" fmla="*/ 63 h 121"/>
                  <a:gd name="T4" fmla="*/ 131 w 138"/>
                  <a:gd name="T5" fmla="*/ 61 h 121"/>
                  <a:gd name="T6" fmla="*/ 138 w 138"/>
                  <a:gd name="T7" fmla="*/ 105 h 121"/>
                  <a:gd name="T8" fmla="*/ 37 w 138"/>
                  <a:gd name="T9" fmla="*/ 96 h 121"/>
                  <a:gd name="T10" fmla="*/ 24 w 138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21">
                    <a:moveTo>
                      <a:pt x="24" y="0"/>
                    </a:moveTo>
                    <a:cubicBezTo>
                      <a:pt x="24" y="0"/>
                      <a:pt x="36" y="53"/>
                      <a:pt x="64" y="63"/>
                    </a:cubicBezTo>
                    <a:cubicBezTo>
                      <a:pt x="93" y="73"/>
                      <a:pt x="131" y="61"/>
                      <a:pt x="131" y="61"/>
                    </a:cubicBezTo>
                    <a:cubicBezTo>
                      <a:pt x="131" y="61"/>
                      <a:pt x="138" y="74"/>
                      <a:pt x="138" y="105"/>
                    </a:cubicBezTo>
                    <a:cubicBezTo>
                      <a:pt x="138" y="105"/>
                      <a:pt x="68" y="121"/>
                      <a:pt x="37" y="96"/>
                    </a:cubicBezTo>
                    <a:cubicBezTo>
                      <a:pt x="6" y="71"/>
                      <a:pt x="0" y="31"/>
                      <a:pt x="24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99">
                <a:extLst>
                  <a:ext uri="{FF2B5EF4-FFF2-40B4-BE49-F238E27FC236}">
                    <a16:creationId xmlns:a16="http://schemas.microsoft.com/office/drawing/2014/main" id="{61252F3D-2449-4087-8E7F-41F5DAA2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46288" y="2308226"/>
                <a:ext cx="625475" cy="993775"/>
              </a:xfrm>
              <a:custGeom>
                <a:avLst/>
                <a:gdLst>
                  <a:gd name="T0" fmla="*/ 155 w 166"/>
                  <a:gd name="T1" fmla="*/ 252 h 264"/>
                  <a:gd name="T2" fmla="*/ 31 w 166"/>
                  <a:gd name="T3" fmla="*/ 252 h 264"/>
                  <a:gd name="T4" fmla="*/ 24 w 166"/>
                  <a:gd name="T5" fmla="*/ 107 h 264"/>
                  <a:gd name="T6" fmla="*/ 6 w 166"/>
                  <a:gd name="T7" fmla="*/ 47 h 264"/>
                  <a:gd name="T8" fmla="*/ 75 w 166"/>
                  <a:gd name="T9" fmla="*/ 0 h 264"/>
                  <a:gd name="T10" fmla="*/ 93 w 166"/>
                  <a:gd name="T11" fmla="*/ 8 h 264"/>
                  <a:gd name="T12" fmla="*/ 111 w 166"/>
                  <a:gd name="T13" fmla="*/ 0 h 264"/>
                  <a:gd name="T14" fmla="*/ 166 w 166"/>
                  <a:gd name="T15" fmla="*/ 31 h 264"/>
                  <a:gd name="T16" fmla="*/ 162 w 166"/>
                  <a:gd name="T17" fmla="*/ 109 h 264"/>
                  <a:gd name="T18" fmla="*/ 155 w 166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264">
                    <a:moveTo>
                      <a:pt x="155" y="252"/>
                    </a:moveTo>
                    <a:cubicBezTo>
                      <a:pt x="114" y="264"/>
                      <a:pt x="72" y="264"/>
                      <a:pt x="31" y="252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3" y="84"/>
                      <a:pt x="0" y="58"/>
                      <a:pt x="6" y="47"/>
                    </a:cubicBezTo>
                    <a:cubicBezTo>
                      <a:pt x="16" y="26"/>
                      <a:pt x="60" y="12"/>
                      <a:pt x="75" y="0"/>
                    </a:cubicBezTo>
                    <a:cubicBezTo>
                      <a:pt x="80" y="5"/>
                      <a:pt x="87" y="8"/>
                      <a:pt x="93" y="8"/>
                    </a:cubicBezTo>
                    <a:cubicBezTo>
                      <a:pt x="99" y="8"/>
                      <a:pt x="106" y="5"/>
                      <a:pt x="111" y="0"/>
                    </a:cubicBezTo>
                    <a:cubicBezTo>
                      <a:pt x="122" y="8"/>
                      <a:pt x="149" y="18"/>
                      <a:pt x="166" y="31"/>
                    </a:cubicBezTo>
                    <a:cubicBezTo>
                      <a:pt x="166" y="55"/>
                      <a:pt x="163" y="72"/>
                      <a:pt x="162" y="109"/>
                    </a:cubicBezTo>
                    <a:lnTo>
                      <a:pt x="155" y="252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100">
                <a:extLst>
                  <a:ext uri="{FF2B5EF4-FFF2-40B4-BE49-F238E27FC236}">
                    <a16:creationId xmlns:a16="http://schemas.microsoft.com/office/drawing/2014/main" id="{0FBB60F1-E627-45E1-8F8F-D799CC1BD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30388" y="2311401"/>
                <a:ext cx="269875" cy="485775"/>
              </a:xfrm>
              <a:custGeom>
                <a:avLst/>
                <a:gdLst>
                  <a:gd name="T0" fmla="*/ 0 w 170"/>
                  <a:gd name="T1" fmla="*/ 24 h 306"/>
                  <a:gd name="T2" fmla="*/ 9 w 170"/>
                  <a:gd name="T3" fmla="*/ 111 h 306"/>
                  <a:gd name="T4" fmla="*/ 85 w 170"/>
                  <a:gd name="T5" fmla="*/ 306 h 306"/>
                  <a:gd name="T6" fmla="*/ 161 w 170"/>
                  <a:gd name="T7" fmla="*/ 111 h 306"/>
                  <a:gd name="T8" fmla="*/ 170 w 170"/>
                  <a:gd name="T9" fmla="*/ 24 h 306"/>
                  <a:gd name="T10" fmla="*/ 135 w 170"/>
                  <a:gd name="T11" fmla="*/ 0 h 306"/>
                  <a:gd name="T12" fmla="*/ 35 w 170"/>
                  <a:gd name="T13" fmla="*/ 0 h 306"/>
                  <a:gd name="T14" fmla="*/ 0 w 170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06">
                    <a:moveTo>
                      <a:pt x="0" y="24"/>
                    </a:moveTo>
                    <a:lnTo>
                      <a:pt x="9" y="111"/>
                    </a:lnTo>
                    <a:lnTo>
                      <a:pt x="85" y="306"/>
                    </a:lnTo>
                    <a:lnTo>
                      <a:pt x="161" y="111"/>
                    </a:lnTo>
                    <a:lnTo>
                      <a:pt x="170" y="24"/>
                    </a:lnTo>
                    <a:lnTo>
                      <a:pt x="135" y="0"/>
                    </a:lnTo>
                    <a:lnTo>
                      <a:pt x="3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Rectangle 101">
                <a:extLst>
                  <a:ext uri="{FF2B5EF4-FFF2-40B4-BE49-F238E27FC236}">
                    <a16:creationId xmlns:a16="http://schemas.microsoft.com/office/drawing/2014/main" id="{CD117F43-6D06-4595-9AB2-52FA4A71A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74825" y="2239963"/>
                <a:ext cx="153988" cy="146050"/>
              </a:xfrm>
              <a:prstGeom prst="rect">
                <a:avLst/>
              </a:pr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102">
                <a:extLst>
                  <a:ext uri="{FF2B5EF4-FFF2-40B4-BE49-F238E27FC236}">
                    <a16:creationId xmlns:a16="http://schemas.microsoft.com/office/drawing/2014/main" id="{E83D8950-754F-4BD8-9F8A-E722C1DF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103">
                <a:extLst>
                  <a:ext uri="{FF2B5EF4-FFF2-40B4-BE49-F238E27FC236}">
                    <a16:creationId xmlns:a16="http://schemas.microsoft.com/office/drawing/2014/main" id="{E1EAB9FE-7234-4374-95D3-FE4A434F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84150"/>
              </a:xfrm>
              <a:custGeom>
                <a:avLst/>
                <a:gdLst>
                  <a:gd name="T0" fmla="*/ 21 w 71"/>
                  <a:gd name="T1" fmla="*/ 0 h 116"/>
                  <a:gd name="T2" fmla="*/ 71 w 71"/>
                  <a:gd name="T3" fmla="*/ 43 h 116"/>
                  <a:gd name="T4" fmla="*/ 43 w 71"/>
                  <a:gd name="T5" fmla="*/ 116 h 116"/>
                  <a:gd name="T6" fmla="*/ 0 w 71"/>
                  <a:gd name="T7" fmla="*/ 17 h 116"/>
                  <a:gd name="T8" fmla="*/ 21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1" y="0"/>
                    </a:moveTo>
                    <a:lnTo>
                      <a:pt x="71" y="43"/>
                    </a:lnTo>
                    <a:lnTo>
                      <a:pt x="43" y="116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104">
                <a:extLst>
                  <a:ext uri="{FF2B5EF4-FFF2-40B4-BE49-F238E27FC236}">
                    <a16:creationId xmlns:a16="http://schemas.microsoft.com/office/drawing/2014/main" id="{F5290F5D-772F-4255-AE10-684BED83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79600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1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1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105">
                <a:extLst>
                  <a:ext uri="{FF2B5EF4-FFF2-40B4-BE49-F238E27FC236}">
                    <a16:creationId xmlns:a16="http://schemas.microsoft.com/office/drawing/2014/main" id="{FD429415-9A02-4D40-B900-8D46C59C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9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9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106">
                <a:extLst>
                  <a:ext uri="{FF2B5EF4-FFF2-40B4-BE49-F238E27FC236}">
                    <a16:creationId xmlns:a16="http://schemas.microsoft.com/office/drawing/2014/main" id="{2FD7CEA2-4D47-42B7-9A28-35CD1E1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33550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107">
                <a:extLst>
                  <a:ext uri="{FF2B5EF4-FFF2-40B4-BE49-F238E27FC236}">
                    <a16:creationId xmlns:a16="http://schemas.microsoft.com/office/drawing/2014/main" id="{50AEF3E4-4518-44C3-B22F-3DFBF63C5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08163" y="2311401"/>
                <a:ext cx="112713" cy="153988"/>
              </a:xfrm>
              <a:custGeom>
                <a:avLst/>
                <a:gdLst>
                  <a:gd name="T0" fmla="*/ 21 w 71"/>
                  <a:gd name="T1" fmla="*/ 0 h 97"/>
                  <a:gd name="T2" fmla="*/ 71 w 71"/>
                  <a:gd name="T3" fmla="*/ 43 h 97"/>
                  <a:gd name="T4" fmla="*/ 43 w 71"/>
                  <a:gd name="T5" fmla="*/ 97 h 97"/>
                  <a:gd name="T6" fmla="*/ 0 w 71"/>
                  <a:gd name="T7" fmla="*/ 17 h 97"/>
                  <a:gd name="T8" fmla="*/ 21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1" y="0"/>
                    </a:moveTo>
                    <a:lnTo>
                      <a:pt x="71" y="43"/>
                    </a:lnTo>
                    <a:lnTo>
                      <a:pt x="43" y="97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108">
                <a:extLst>
                  <a:ext uri="{FF2B5EF4-FFF2-40B4-BE49-F238E27FC236}">
                    <a16:creationId xmlns:a16="http://schemas.microsoft.com/office/drawing/2014/main" id="{071BD882-FD85-4CF1-B49E-1AC81E5F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2333626"/>
                <a:ext cx="165100" cy="463550"/>
              </a:xfrm>
              <a:custGeom>
                <a:avLst/>
                <a:gdLst>
                  <a:gd name="T0" fmla="*/ 33 w 104"/>
                  <a:gd name="T1" fmla="*/ 0 h 292"/>
                  <a:gd name="T2" fmla="*/ 104 w 104"/>
                  <a:gd name="T3" fmla="*/ 292 h 292"/>
                  <a:gd name="T4" fmla="*/ 14 w 104"/>
                  <a:gd name="T5" fmla="*/ 119 h 292"/>
                  <a:gd name="T6" fmla="*/ 28 w 104"/>
                  <a:gd name="T7" fmla="*/ 97 h 292"/>
                  <a:gd name="T8" fmla="*/ 0 w 104"/>
                  <a:gd name="T9" fmla="*/ 76 h 292"/>
                  <a:gd name="T10" fmla="*/ 19 w 104"/>
                  <a:gd name="T11" fmla="*/ 7 h 292"/>
                  <a:gd name="T12" fmla="*/ 33 w 104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2">
                    <a:moveTo>
                      <a:pt x="33" y="0"/>
                    </a:moveTo>
                    <a:lnTo>
                      <a:pt x="104" y="292"/>
                    </a:lnTo>
                    <a:lnTo>
                      <a:pt x="14" y="119"/>
                    </a:lnTo>
                    <a:lnTo>
                      <a:pt x="28" y="97"/>
                    </a:lnTo>
                    <a:lnTo>
                      <a:pt x="0" y="76"/>
                    </a:lnTo>
                    <a:lnTo>
                      <a:pt x="19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Freeform 109">
                <a:extLst>
                  <a:ext uri="{FF2B5EF4-FFF2-40B4-BE49-F238E27FC236}">
                    <a16:creationId xmlns:a16="http://schemas.microsoft.com/office/drawing/2014/main" id="{51EF5C12-C258-451E-813B-E171596AE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0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0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Freeform 110">
                <a:extLst>
                  <a:ext uri="{FF2B5EF4-FFF2-40B4-BE49-F238E27FC236}">
                    <a16:creationId xmlns:a16="http://schemas.microsoft.com/office/drawing/2014/main" id="{C89B4143-FD2D-4F0D-8DA8-ADDE1306E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30451"/>
                <a:ext cx="165100" cy="466725"/>
              </a:xfrm>
              <a:custGeom>
                <a:avLst/>
                <a:gdLst>
                  <a:gd name="T0" fmla="*/ 74 w 104"/>
                  <a:gd name="T1" fmla="*/ 0 h 294"/>
                  <a:gd name="T2" fmla="*/ 0 w 104"/>
                  <a:gd name="T3" fmla="*/ 294 h 294"/>
                  <a:gd name="T4" fmla="*/ 90 w 104"/>
                  <a:gd name="T5" fmla="*/ 121 h 294"/>
                  <a:gd name="T6" fmla="*/ 76 w 104"/>
                  <a:gd name="T7" fmla="*/ 99 h 294"/>
                  <a:gd name="T8" fmla="*/ 104 w 104"/>
                  <a:gd name="T9" fmla="*/ 78 h 294"/>
                  <a:gd name="T10" fmla="*/ 85 w 104"/>
                  <a:gd name="T11" fmla="*/ 9 h 294"/>
                  <a:gd name="T12" fmla="*/ 74 w 104"/>
                  <a:gd name="T1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94">
                    <a:moveTo>
                      <a:pt x="74" y="0"/>
                    </a:moveTo>
                    <a:lnTo>
                      <a:pt x="0" y="294"/>
                    </a:lnTo>
                    <a:lnTo>
                      <a:pt x="90" y="121"/>
                    </a:lnTo>
                    <a:lnTo>
                      <a:pt x="76" y="99"/>
                    </a:lnTo>
                    <a:lnTo>
                      <a:pt x="104" y="78"/>
                    </a:lnTo>
                    <a:lnTo>
                      <a:pt x="85" y="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Freeform 111">
                <a:extLst>
                  <a:ext uri="{FF2B5EF4-FFF2-40B4-BE49-F238E27FC236}">
                    <a16:creationId xmlns:a16="http://schemas.microsoft.com/office/drawing/2014/main" id="{F5909FB1-57AB-46AC-B0EB-8F9B0075D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9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9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Freeform 112">
                <a:extLst>
                  <a:ext uri="{FF2B5EF4-FFF2-40B4-BE49-F238E27FC236}">
                    <a16:creationId xmlns:a16="http://schemas.microsoft.com/office/drawing/2014/main" id="{819EB2BC-6469-436D-9A0F-776EBBA60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22438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4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E28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Freeform 113">
                <a:extLst>
                  <a:ext uri="{FF2B5EF4-FFF2-40B4-BE49-F238E27FC236}">
                    <a16:creationId xmlns:a16="http://schemas.microsoft.com/office/drawing/2014/main" id="{91B094EC-E72D-401B-93D5-46F4CAFE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09738" y="2789238"/>
                <a:ext cx="33338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114">
                <a:extLst>
                  <a:ext uri="{FF2B5EF4-FFF2-40B4-BE49-F238E27FC236}">
                    <a16:creationId xmlns:a16="http://schemas.microsoft.com/office/drawing/2014/main" id="{1BDA3221-2F77-4CAA-8A4D-F0676A08A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38263" y="2955926"/>
                <a:ext cx="34925" cy="11113"/>
              </a:xfrm>
              <a:custGeom>
                <a:avLst/>
                <a:gdLst>
                  <a:gd name="T0" fmla="*/ 9 w 9"/>
                  <a:gd name="T1" fmla="*/ 0 h 3"/>
                  <a:gd name="T2" fmla="*/ 8 w 9"/>
                  <a:gd name="T3" fmla="*/ 0 h 3"/>
                  <a:gd name="T4" fmla="*/ 0 w 9"/>
                  <a:gd name="T5" fmla="*/ 0 h 3"/>
                  <a:gd name="T6" fmla="*/ 7 w 9"/>
                  <a:gd name="T7" fmla="*/ 2 h 3"/>
                  <a:gd name="T8" fmla="*/ 9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4" y="3"/>
                      <a:pt x="7" y="2"/>
                    </a:cubicBezTo>
                    <a:cubicBezTo>
                      <a:pt x="8" y="2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7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115">
                <a:extLst>
                  <a:ext uri="{FF2B5EF4-FFF2-40B4-BE49-F238E27FC236}">
                    <a16:creationId xmlns:a16="http://schemas.microsoft.com/office/drawing/2014/main" id="{B475C799-B934-4A2D-948F-176140F29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00188" y="2928938"/>
                <a:ext cx="246063" cy="188913"/>
              </a:xfrm>
              <a:custGeom>
                <a:avLst/>
                <a:gdLst>
                  <a:gd name="T0" fmla="*/ 61 w 65"/>
                  <a:gd name="T1" fmla="*/ 5 h 50"/>
                  <a:gd name="T2" fmla="*/ 15 w 65"/>
                  <a:gd name="T3" fmla="*/ 4 h 50"/>
                  <a:gd name="T4" fmla="*/ 6 w 65"/>
                  <a:gd name="T5" fmla="*/ 13 h 50"/>
                  <a:gd name="T6" fmla="*/ 6 w 65"/>
                  <a:gd name="T7" fmla="*/ 17 h 50"/>
                  <a:gd name="T8" fmla="*/ 10 w 65"/>
                  <a:gd name="T9" fmla="*/ 17 h 50"/>
                  <a:gd name="T10" fmla="*/ 13 w 65"/>
                  <a:gd name="T11" fmla="*/ 17 h 50"/>
                  <a:gd name="T12" fmla="*/ 8 w 65"/>
                  <a:gd name="T13" fmla="*/ 21 h 50"/>
                  <a:gd name="T14" fmla="*/ 21 w 65"/>
                  <a:gd name="T15" fmla="*/ 47 h 50"/>
                  <a:gd name="T16" fmla="*/ 47 w 65"/>
                  <a:gd name="T17" fmla="*/ 39 h 50"/>
                  <a:gd name="T18" fmla="*/ 65 w 65"/>
                  <a:gd name="T19" fmla="*/ 28 h 50"/>
                  <a:gd name="T20" fmla="*/ 61 w 65"/>
                  <a:gd name="T21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0">
                    <a:moveTo>
                      <a:pt x="61" y="5"/>
                    </a:moveTo>
                    <a:cubicBezTo>
                      <a:pt x="61" y="5"/>
                      <a:pt x="35" y="0"/>
                      <a:pt x="15" y="4"/>
                    </a:cubicBezTo>
                    <a:cubicBezTo>
                      <a:pt x="7" y="7"/>
                      <a:pt x="7" y="10"/>
                      <a:pt x="6" y="1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6"/>
                      <a:pt x="14" y="45"/>
                      <a:pt x="21" y="47"/>
                    </a:cubicBezTo>
                    <a:cubicBezTo>
                      <a:pt x="28" y="50"/>
                      <a:pt x="37" y="45"/>
                      <a:pt x="47" y="39"/>
                    </a:cubicBezTo>
                    <a:cubicBezTo>
                      <a:pt x="65" y="28"/>
                      <a:pt x="65" y="28"/>
                      <a:pt x="65" y="28"/>
                    </a:cubicBez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116">
                <a:extLst>
                  <a:ext uri="{FF2B5EF4-FFF2-40B4-BE49-F238E27FC236}">
                    <a16:creationId xmlns:a16="http://schemas.microsoft.com/office/drawing/2014/main" id="{CFA450BB-25C0-4FE8-A1F3-F9FC9C3E3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0513" y="2955926"/>
                <a:ext cx="238125" cy="165100"/>
              </a:xfrm>
              <a:custGeom>
                <a:avLst/>
                <a:gdLst>
                  <a:gd name="T0" fmla="*/ 3 w 63"/>
                  <a:gd name="T1" fmla="*/ 6 h 44"/>
                  <a:gd name="T2" fmla="*/ 0 w 63"/>
                  <a:gd name="T3" fmla="*/ 28 h 44"/>
                  <a:gd name="T4" fmla="*/ 19 w 63"/>
                  <a:gd name="T5" fmla="*/ 37 h 44"/>
                  <a:gd name="T6" fmla="*/ 46 w 63"/>
                  <a:gd name="T7" fmla="*/ 41 h 44"/>
                  <a:gd name="T8" fmla="*/ 55 w 63"/>
                  <a:gd name="T9" fmla="*/ 13 h 44"/>
                  <a:gd name="T10" fmla="*/ 27 w 63"/>
                  <a:gd name="T11" fmla="*/ 0 h 44"/>
                  <a:gd name="T12" fmla="*/ 3 w 63"/>
                  <a:gd name="T13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4">
                    <a:moveTo>
                      <a:pt x="3" y="6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9" y="42"/>
                      <a:pt x="39" y="44"/>
                      <a:pt x="46" y="41"/>
                    </a:cubicBezTo>
                    <a:cubicBezTo>
                      <a:pt x="53" y="37"/>
                      <a:pt x="63" y="17"/>
                      <a:pt x="55" y="13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5" name="Freeform 117">
                <a:extLst>
                  <a:ext uri="{FF2B5EF4-FFF2-40B4-BE49-F238E27FC236}">
                    <a16:creationId xmlns:a16="http://schemas.microsoft.com/office/drawing/2014/main" id="{E25617A2-988F-4959-9632-F4ECD6E9A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6863" y="2940051"/>
                <a:ext cx="233363" cy="192088"/>
              </a:xfrm>
              <a:custGeom>
                <a:avLst/>
                <a:gdLst>
                  <a:gd name="T0" fmla="*/ 2 w 62"/>
                  <a:gd name="T1" fmla="*/ 16 h 51"/>
                  <a:gd name="T2" fmla="*/ 1 w 62"/>
                  <a:gd name="T3" fmla="*/ 23 h 51"/>
                  <a:gd name="T4" fmla="*/ 8 w 62"/>
                  <a:gd name="T5" fmla="*/ 36 h 51"/>
                  <a:gd name="T6" fmla="*/ 19 w 62"/>
                  <a:gd name="T7" fmla="*/ 41 h 51"/>
                  <a:gd name="T8" fmla="*/ 45 w 62"/>
                  <a:gd name="T9" fmla="*/ 47 h 51"/>
                  <a:gd name="T10" fmla="*/ 57 w 62"/>
                  <a:gd name="T11" fmla="*/ 20 h 51"/>
                  <a:gd name="T12" fmla="*/ 54 w 62"/>
                  <a:gd name="T13" fmla="*/ 16 h 51"/>
                  <a:gd name="T14" fmla="*/ 33 w 62"/>
                  <a:gd name="T15" fmla="*/ 1 h 51"/>
                  <a:gd name="T16" fmla="*/ 8 w 62"/>
                  <a:gd name="T17" fmla="*/ 6 h 51"/>
                  <a:gd name="T18" fmla="*/ 2 w 62"/>
                  <a:gd name="T19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1">
                    <a:moveTo>
                      <a:pt x="2" y="16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8"/>
                      <a:pt x="3" y="34"/>
                      <a:pt x="8" y="36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9" y="46"/>
                      <a:pt x="39" y="51"/>
                      <a:pt x="45" y="47"/>
                    </a:cubicBezTo>
                    <a:cubicBezTo>
                      <a:pt x="51" y="43"/>
                      <a:pt x="62" y="25"/>
                      <a:pt x="57" y="20"/>
                    </a:cubicBezTo>
                    <a:cubicBezTo>
                      <a:pt x="56" y="19"/>
                      <a:pt x="55" y="17"/>
                      <a:pt x="54" y="16"/>
                    </a:cubicBezTo>
                    <a:cubicBezTo>
                      <a:pt x="53" y="12"/>
                      <a:pt x="48" y="3"/>
                      <a:pt x="33" y="1"/>
                    </a:cubicBezTo>
                    <a:cubicBezTo>
                      <a:pt x="22" y="0"/>
                      <a:pt x="14" y="3"/>
                      <a:pt x="8" y="6"/>
                    </a:cubicBezTo>
                    <a:cubicBezTo>
                      <a:pt x="5" y="8"/>
                      <a:pt x="2" y="12"/>
                      <a:pt x="2" y="16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6" name="Freeform 118">
                <a:extLst>
                  <a:ext uri="{FF2B5EF4-FFF2-40B4-BE49-F238E27FC236}">
                    <a16:creationId xmlns:a16="http://schemas.microsoft.com/office/drawing/2014/main" id="{242E8328-A766-454A-BD89-2F5749DB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24013" y="2944813"/>
                <a:ext cx="90488" cy="153988"/>
              </a:xfrm>
              <a:custGeom>
                <a:avLst/>
                <a:gdLst>
                  <a:gd name="T0" fmla="*/ 17 w 57"/>
                  <a:gd name="T1" fmla="*/ 0 h 97"/>
                  <a:gd name="T2" fmla="*/ 0 w 57"/>
                  <a:gd name="T3" fmla="*/ 90 h 97"/>
                  <a:gd name="T4" fmla="*/ 40 w 57"/>
                  <a:gd name="T5" fmla="*/ 97 h 97"/>
                  <a:gd name="T6" fmla="*/ 57 w 57"/>
                  <a:gd name="T7" fmla="*/ 7 h 97"/>
                  <a:gd name="T8" fmla="*/ 17 w 57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97">
                    <a:moveTo>
                      <a:pt x="17" y="0"/>
                    </a:moveTo>
                    <a:lnTo>
                      <a:pt x="0" y="90"/>
                    </a:lnTo>
                    <a:lnTo>
                      <a:pt x="40" y="97"/>
                    </a:lnTo>
                    <a:lnTo>
                      <a:pt x="57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Freeform 119">
                <a:extLst>
                  <a:ext uri="{FF2B5EF4-FFF2-40B4-BE49-F238E27FC236}">
                    <a16:creationId xmlns:a16="http://schemas.microsoft.com/office/drawing/2014/main" id="{874176F8-30A9-42BA-B073-65CB5D7A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1138" y="2944813"/>
                <a:ext cx="120650" cy="90488"/>
              </a:xfrm>
              <a:custGeom>
                <a:avLst/>
                <a:gdLst>
                  <a:gd name="T0" fmla="*/ 32 w 32"/>
                  <a:gd name="T1" fmla="*/ 4 h 24"/>
                  <a:gd name="T2" fmla="*/ 32 w 32"/>
                  <a:gd name="T3" fmla="*/ 5 h 24"/>
                  <a:gd name="T4" fmla="*/ 9 w 32"/>
                  <a:gd name="T5" fmla="*/ 22 h 24"/>
                  <a:gd name="T6" fmla="*/ 3 w 32"/>
                  <a:gd name="T7" fmla="*/ 21 h 24"/>
                  <a:gd name="T8" fmla="*/ 1 w 32"/>
                  <a:gd name="T9" fmla="*/ 15 h 24"/>
                  <a:gd name="T10" fmla="*/ 26 w 32"/>
                  <a:gd name="T11" fmla="*/ 1 h 24"/>
                  <a:gd name="T12" fmla="*/ 32 w 32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4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4"/>
                      <a:pt x="5" y="23"/>
                      <a:pt x="3" y="21"/>
                    </a:cubicBezTo>
                    <a:cubicBezTo>
                      <a:pt x="2" y="20"/>
                      <a:pt x="0" y="16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Freeform 120">
                <a:extLst>
                  <a:ext uri="{FF2B5EF4-FFF2-40B4-BE49-F238E27FC236}">
                    <a16:creationId xmlns:a16="http://schemas.microsoft.com/office/drawing/2014/main" id="{CED8F878-B0B7-49AC-8F4A-D22713573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84313" y="2936876"/>
                <a:ext cx="123825" cy="85725"/>
              </a:xfrm>
              <a:custGeom>
                <a:avLst/>
                <a:gdLst>
                  <a:gd name="T0" fmla="*/ 32 w 33"/>
                  <a:gd name="T1" fmla="*/ 4 h 23"/>
                  <a:gd name="T2" fmla="*/ 33 w 33"/>
                  <a:gd name="T3" fmla="*/ 7 h 23"/>
                  <a:gd name="T4" fmla="*/ 31 w 33"/>
                  <a:gd name="T5" fmla="*/ 9 h 23"/>
                  <a:gd name="T6" fmla="*/ 9 w 33"/>
                  <a:gd name="T7" fmla="*/ 22 h 23"/>
                  <a:gd name="T8" fmla="*/ 3 w 33"/>
                  <a:gd name="T9" fmla="*/ 21 h 23"/>
                  <a:gd name="T10" fmla="*/ 1 w 33"/>
                  <a:gd name="T11" fmla="*/ 15 h 23"/>
                  <a:gd name="T12" fmla="*/ 26 w 33"/>
                  <a:gd name="T13" fmla="*/ 1 h 23"/>
                  <a:gd name="T14" fmla="*/ 32 w 33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3">
                    <a:moveTo>
                      <a:pt x="32" y="4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6" y="23"/>
                      <a:pt x="5" y="22"/>
                      <a:pt x="3" y="21"/>
                    </a:cubicBezTo>
                    <a:cubicBezTo>
                      <a:pt x="2" y="19"/>
                      <a:pt x="0" y="15"/>
                      <a:pt x="1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0"/>
                      <a:pt x="31" y="1"/>
                      <a:pt x="32" y="4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9" name="Freeform 121">
                <a:extLst>
                  <a:ext uri="{FF2B5EF4-FFF2-40B4-BE49-F238E27FC236}">
                    <a16:creationId xmlns:a16="http://schemas.microsoft.com/office/drawing/2014/main" id="{9C2CC24B-580F-4574-8A36-3E02CCEC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7513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122">
                <a:extLst>
                  <a:ext uri="{FF2B5EF4-FFF2-40B4-BE49-F238E27FC236}">
                    <a16:creationId xmlns:a16="http://schemas.microsoft.com/office/drawing/2014/main" id="{5B45C147-92EC-4646-B7BE-69F87BB72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06588" y="4100513"/>
                <a:ext cx="263525" cy="112713"/>
              </a:xfrm>
              <a:custGeom>
                <a:avLst/>
                <a:gdLst>
                  <a:gd name="T0" fmla="*/ 2 w 70"/>
                  <a:gd name="T1" fmla="*/ 14 h 30"/>
                  <a:gd name="T2" fmla="*/ 39 w 70"/>
                  <a:gd name="T3" fmla="*/ 0 h 30"/>
                  <a:gd name="T4" fmla="*/ 70 w 70"/>
                  <a:gd name="T5" fmla="*/ 30 h 30"/>
                  <a:gd name="T6" fmla="*/ 0 w 70"/>
                  <a:gd name="T7" fmla="*/ 30 h 30"/>
                  <a:gd name="T8" fmla="*/ 2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2" y="14"/>
                    </a:moveTo>
                    <a:cubicBezTo>
                      <a:pt x="2" y="14"/>
                      <a:pt x="9" y="0"/>
                      <a:pt x="39" y="0"/>
                    </a:cubicBezTo>
                    <a:cubicBezTo>
                      <a:pt x="70" y="0"/>
                      <a:pt x="70" y="30"/>
                      <a:pt x="7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301A11"/>
              </a:solidFill>
              <a:ln w="7938" cap="flat">
                <a:solidFill>
                  <a:srgbClr val="35211A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123">
                <a:extLst>
                  <a:ext uri="{FF2B5EF4-FFF2-40B4-BE49-F238E27FC236}">
                    <a16:creationId xmlns:a16="http://schemas.microsoft.com/office/drawing/2014/main" id="{EB82C225-E6FE-4EBD-A62E-935BE1AD5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0550" y="1817688"/>
                <a:ext cx="360363" cy="463550"/>
              </a:xfrm>
              <a:custGeom>
                <a:avLst/>
                <a:gdLst>
                  <a:gd name="T0" fmla="*/ 41 w 96"/>
                  <a:gd name="T1" fmla="*/ 122 h 123"/>
                  <a:gd name="T2" fmla="*/ 84 w 96"/>
                  <a:gd name="T3" fmla="*/ 122 h 123"/>
                  <a:gd name="T4" fmla="*/ 96 w 96"/>
                  <a:gd name="T5" fmla="*/ 110 h 123"/>
                  <a:gd name="T6" fmla="*/ 92 w 96"/>
                  <a:gd name="T7" fmla="*/ 27 h 123"/>
                  <a:gd name="T8" fmla="*/ 49 w 96"/>
                  <a:gd name="T9" fmla="*/ 1 h 123"/>
                  <a:gd name="T10" fmla="*/ 4 w 96"/>
                  <a:gd name="T11" fmla="*/ 40 h 123"/>
                  <a:gd name="T12" fmla="*/ 17 w 96"/>
                  <a:gd name="T13" fmla="*/ 100 h 123"/>
                  <a:gd name="T14" fmla="*/ 20 w 96"/>
                  <a:gd name="T15" fmla="*/ 112 h 123"/>
                  <a:gd name="T16" fmla="*/ 36 w 96"/>
                  <a:gd name="T17" fmla="*/ 122 h 123"/>
                  <a:gd name="T18" fmla="*/ 39 w 96"/>
                  <a:gd name="T19" fmla="*/ 122 h 123"/>
                  <a:gd name="T20" fmla="*/ 41 w 96"/>
                  <a:gd name="T2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3">
                    <a:moveTo>
                      <a:pt x="41" y="122"/>
                    </a:moveTo>
                    <a:cubicBezTo>
                      <a:pt x="84" y="122"/>
                      <a:pt x="84" y="122"/>
                      <a:pt x="84" y="122"/>
                    </a:cubicBezTo>
                    <a:cubicBezTo>
                      <a:pt x="91" y="122"/>
                      <a:pt x="96" y="116"/>
                      <a:pt x="96" y="110"/>
                    </a:cubicBezTo>
                    <a:cubicBezTo>
                      <a:pt x="95" y="86"/>
                      <a:pt x="93" y="35"/>
                      <a:pt x="92" y="27"/>
                    </a:cubicBezTo>
                    <a:cubicBezTo>
                      <a:pt x="91" y="16"/>
                      <a:pt x="72" y="0"/>
                      <a:pt x="49" y="1"/>
                    </a:cubicBezTo>
                    <a:cubicBezTo>
                      <a:pt x="26" y="2"/>
                      <a:pt x="9" y="14"/>
                      <a:pt x="4" y="40"/>
                    </a:cubicBezTo>
                    <a:cubicBezTo>
                      <a:pt x="0" y="66"/>
                      <a:pt x="14" y="94"/>
                      <a:pt x="17" y="100"/>
                    </a:cubicBezTo>
                    <a:cubicBezTo>
                      <a:pt x="19" y="103"/>
                      <a:pt x="20" y="108"/>
                      <a:pt x="20" y="112"/>
                    </a:cubicBezTo>
                    <a:cubicBezTo>
                      <a:pt x="21" y="118"/>
                      <a:pt x="30" y="123"/>
                      <a:pt x="36" y="12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40" y="122"/>
                      <a:pt x="40" y="122"/>
                      <a:pt x="41" y="122"/>
                    </a:cubicBezTo>
                    <a:close/>
                  </a:path>
                </a:pathLst>
              </a:custGeom>
              <a:solidFill>
                <a:srgbClr val="DDB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124">
                <a:extLst>
                  <a:ext uri="{FF2B5EF4-FFF2-40B4-BE49-F238E27FC236}">
                    <a16:creationId xmlns:a16="http://schemas.microsoft.com/office/drawing/2014/main" id="{E6C20A87-F424-4840-87BC-3D0349F5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14525" y="1787526"/>
                <a:ext cx="471488" cy="471488"/>
              </a:xfrm>
              <a:custGeom>
                <a:avLst/>
                <a:gdLst>
                  <a:gd name="T0" fmla="*/ 104 w 125"/>
                  <a:gd name="T1" fmla="*/ 34 h 125"/>
                  <a:gd name="T2" fmla="*/ 83 w 125"/>
                  <a:gd name="T3" fmla="*/ 42 h 125"/>
                  <a:gd name="T4" fmla="*/ 54 w 125"/>
                  <a:gd name="T5" fmla="*/ 31 h 125"/>
                  <a:gd name="T6" fmla="*/ 33 w 125"/>
                  <a:gd name="T7" fmla="*/ 65 h 125"/>
                  <a:gd name="T8" fmla="*/ 24 w 125"/>
                  <a:gd name="T9" fmla="*/ 64 h 125"/>
                  <a:gd name="T10" fmla="*/ 32 w 125"/>
                  <a:gd name="T11" fmla="*/ 90 h 125"/>
                  <a:gd name="T12" fmla="*/ 38 w 125"/>
                  <a:gd name="T13" fmla="*/ 125 h 125"/>
                  <a:gd name="T14" fmla="*/ 31 w 125"/>
                  <a:gd name="T15" fmla="*/ 124 h 125"/>
                  <a:gd name="T16" fmla="*/ 15 w 125"/>
                  <a:gd name="T17" fmla="*/ 80 h 125"/>
                  <a:gd name="T18" fmla="*/ 9 w 125"/>
                  <a:gd name="T19" fmla="*/ 26 h 125"/>
                  <a:gd name="T20" fmla="*/ 14 w 125"/>
                  <a:gd name="T21" fmla="*/ 24 h 125"/>
                  <a:gd name="T22" fmla="*/ 5 w 125"/>
                  <a:gd name="T23" fmla="*/ 23 h 125"/>
                  <a:gd name="T24" fmla="*/ 15 w 125"/>
                  <a:gd name="T25" fmla="*/ 20 h 125"/>
                  <a:gd name="T26" fmla="*/ 6 w 125"/>
                  <a:gd name="T27" fmla="*/ 14 h 125"/>
                  <a:gd name="T28" fmla="*/ 16 w 125"/>
                  <a:gd name="T29" fmla="*/ 17 h 125"/>
                  <a:gd name="T30" fmla="*/ 88 w 125"/>
                  <a:gd name="T31" fmla="*/ 0 h 125"/>
                  <a:gd name="T32" fmla="*/ 120 w 125"/>
                  <a:gd name="T33" fmla="*/ 1 h 125"/>
                  <a:gd name="T34" fmla="*/ 106 w 125"/>
                  <a:gd name="T35" fmla="*/ 17 h 125"/>
                  <a:gd name="T36" fmla="*/ 125 w 125"/>
                  <a:gd name="T37" fmla="*/ 19 h 125"/>
                  <a:gd name="T38" fmla="*/ 108 w 125"/>
                  <a:gd name="T39" fmla="*/ 47 h 125"/>
                  <a:gd name="T40" fmla="*/ 106 w 125"/>
                  <a:gd name="T41" fmla="*/ 47 h 125"/>
                  <a:gd name="T42" fmla="*/ 104 w 125"/>
                  <a:gd name="T43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104" y="34"/>
                    </a:moveTo>
                    <a:cubicBezTo>
                      <a:pt x="104" y="34"/>
                      <a:pt x="97" y="30"/>
                      <a:pt x="83" y="42"/>
                    </a:cubicBezTo>
                    <a:cubicBezTo>
                      <a:pt x="83" y="42"/>
                      <a:pt x="66" y="31"/>
                      <a:pt x="54" y="31"/>
                    </a:cubicBezTo>
                    <a:cubicBezTo>
                      <a:pt x="41" y="31"/>
                      <a:pt x="33" y="53"/>
                      <a:pt x="33" y="65"/>
                    </a:cubicBezTo>
                    <a:cubicBezTo>
                      <a:pt x="33" y="65"/>
                      <a:pt x="28" y="60"/>
                      <a:pt x="24" y="64"/>
                    </a:cubicBezTo>
                    <a:cubicBezTo>
                      <a:pt x="19" y="68"/>
                      <a:pt x="17" y="89"/>
                      <a:pt x="32" y="90"/>
                    </a:cubicBezTo>
                    <a:cubicBezTo>
                      <a:pt x="38" y="125"/>
                      <a:pt x="38" y="125"/>
                      <a:pt x="38" y="125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18" y="88"/>
                      <a:pt x="15" y="80"/>
                    </a:cubicBezTo>
                    <a:cubicBezTo>
                      <a:pt x="12" y="71"/>
                      <a:pt x="0" y="31"/>
                      <a:pt x="9" y="26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60" y="0"/>
                      <a:pt x="88" y="0"/>
                    </a:cubicBezTo>
                    <a:cubicBezTo>
                      <a:pt x="117" y="0"/>
                      <a:pt x="120" y="1"/>
                      <a:pt x="120" y="1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7"/>
                      <a:pt x="106" y="47"/>
                      <a:pt x="106" y="47"/>
                    </a:cubicBezTo>
                    <a:lnTo>
                      <a:pt x="104" y="34"/>
                    </a:ln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Freeform 125">
                <a:extLst>
                  <a:ext uri="{FF2B5EF4-FFF2-40B4-BE49-F238E27FC236}">
                    <a16:creationId xmlns:a16="http://schemas.microsoft.com/office/drawing/2014/main" id="{CD826AF8-AE0C-4A8D-BDF8-A09C56561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43063" y="2043113"/>
                <a:ext cx="26988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4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4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Freeform 126">
                <a:extLst>
                  <a:ext uri="{FF2B5EF4-FFF2-40B4-BE49-F238E27FC236}">
                    <a16:creationId xmlns:a16="http://schemas.microsoft.com/office/drawing/2014/main" id="{2A0DDFBB-AE2B-4D4D-89F4-CADBF8C7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55750" y="2043113"/>
                <a:ext cx="25400" cy="60325"/>
              </a:xfrm>
              <a:custGeom>
                <a:avLst/>
                <a:gdLst>
                  <a:gd name="T0" fmla="*/ 3 w 7"/>
                  <a:gd name="T1" fmla="*/ 16 h 16"/>
                  <a:gd name="T2" fmla="*/ 3 w 7"/>
                  <a:gd name="T3" fmla="*/ 16 h 16"/>
                  <a:gd name="T4" fmla="*/ 0 w 7"/>
                  <a:gd name="T5" fmla="*/ 12 h 16"/>
                  <a:gd name="T6" fmla="*/ 0 w 7"/>
                  <a:gd name="T7" fmla="*/ 3 h 16"/>
                  <a:gd name="T8" fmla="*/ 3 w 7"/>
                  <a:gd name="T9" fmla="*/ 0 h 16"/>
                  <a:gd name="T10" fmla="*/ 3 w 7"/>
                  <a:gd name="T11" fmla="*/ 0 h 16"/>
                  <a:gd name="T12" fmla="*/ 7 w 7"/>
                  <a:gd name="T13" fmla="*/ 3 h 16"/>
                  <a:gd name="T14" fmla="*/ 7 w 7"/>
                  <a:gd name="T15" fmla="*/ 12 h 16"/>
                  <a:gd name="T16" fmla="*/ 3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3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5" y="16"/>
                      <a:pt x="3" y="16"/>
                    </a:cubicBez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Freeform 127">
                <a:extLst>
                  <a:ext uri="{FF2B5EF4-FFF2-40B4-BE49-F238E27FC236}">
                    <a16:creationId xmlns:a16="http://schemas.microsoft.com/office/drawing/2014/main" id="{20389788-1478-41A8-AD07-9B2CAAD2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5450" y="1990726"/>
                <a:ext cx="68263" cy="19050"/>
              </a:xfrm>
              <a:custGeom>
                <a:avLst/>
                <a:gdLst>
                  <a:gd name="T0" fmla="*/ 10 w 18"/>
                  <a:gd name="T1" fmla="*/ 0 h 5"/>
                  <a:gd name="T2" fmla="*/ 0 w 18"/>
                  <a:gd name="T3" fmla="*/ 4 h 5"/>
                  <a:gd name="T4" fmla="*/ 1 w 18"/>
                  <a:gd name="T5" fmla="*/ 5 h 5"/>
                  <a:gd name="T6" fmla="*/ 18 w 18"/>
                  <a:gd name="T7" fmla="*/ 4 h 5"/>
                  <a:gd name="T8" fmla="*/ 18 w 18"/>
                  <a:gd name="T9" fmla="*/ 3 h 5"/>
                  <a:gd name="T10" fmla="*/ 10 w 1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">
                    <a:moveTo>
                      <a:pt x="10" y="0"/>
                    </a:moveTo>
                    <a:cubicBezTo>
                      <a:pt x="6" y="0"/>
                      <a:pt x="2" y="1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4"/>
                      <a:pt x="15" y="4"/>
                      <a:pt x="18" y="4"/>
                    </a:cubicBezTo>
                    <a:cubicBezTo>
                      <a:pt x="18" y="4"/>
                      <a:pt x="18" y="3"/>
                      <a:pt x="18" y="3"/>
                    </a:cubicBezTo>
                    <a:cubicBezTo>
                      <a:pt x="17" y="0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Freeform 128">
                <a:extLst>
                  <a:ext uri="{FF2B5EF4-FFF2-40B4-BE49-F238E27FC236}">
                    <a16:creationId xmlns:a16="http://schemas.microsoft.com/office/drawing/2014/main" id="{0493F6C8-A6EA-4BA9-B6F4-020F33C2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74800" y="1987551"/>
                <a:ext cx="49213" cy="22225"/>
              </a:xfrm>
              <a:custGeom>
                <a:avLst/>
                <a:gdLst>
                  <a:gd name="T0" fmla="*/ 8 w 13"/>
                  <a:gd name="T1" fmla="*/ 1 h 6"/>
                  <a:gd name="T2" fmla="*/ 1 w 13"/>
                  <a:gd name="T3" fmla="*/ 3 h 6"/>
                  <a:gd name="T4" fmla="*/ 1 w 13"/>
                  <a:gd name="T5" fmla="*/ 4 h 6"/>
                  <a:gd name="T6" fmla="*/ 13 w 13"/>
                  <a:gd name="T7" fmla="*/ 6 h 6"/>
                  <a:gd name="T8" fmla="*/ 13 w 13"/>
                  <a:gd name="T9" fmla="*/ 5 h 6"/>
                  <a:gd name="T10" fmla="*/ 8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8" y="1"/>
                    </a:moveTo>
                    <a:cubicBezTo>
                      <a:pt x="6" y="0"/>
                      <a:pt x="3" y="0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11" y="6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2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2B2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Freeform 129">
                <a:extLst>
                  <a:ext uri="{FF2B5EF4-FFF2-40B4-BE49-F238E27FC236}">
                    <a16:creationId xmlns:a16="http://schemas.microsoft.com/office/drawing/2014/main" id="{48545322-4280-4426-B4BC-3DBE75BD6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14500" y="2138363"/>
                <a:ext cx="177800" cy="93663"/>
              </a:xfrm>
              <a:custGeom>
                <a:avLst/>
                <a:gdLst>
                  <a:gd name="T0" fmla="*/ 47 w 47"/>
                  <a:gd name="T1" fmla="*/ 13 h 25"/>
                  <a:gd name="T2" fmla="*/ 8 w 47"/>
                  <a:gd name="T3" fmla="*/ 4 h 25"/>
                  <a:gd name="T4" fmla="*/ 13 w 47"/>
                  <a:gd name="T5" fmla="*/ 1 h 25"/>
                  <a:gd name="T6" fmla="*/ 4 w 47"/>
                  <a:gd name="T7" fmla="*/ 2 h 25"/>
                  <a:gd name="T8" fmla="*/ 0 w 47"/>
                  <a:gd name="T9" fmla="*/ 9 h 25"/>
                  <a:gd name="T10" fmla="*/ 5 w 47"/>
                  <a:gd name="T11" fmla="*/ 6 h 25"/>
                  <a:gd name="T12" fmla="*/ 47 w 47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47" y="13"/>
                    </a:moveTo>
                    <a:cubicBezTo>
                      <a:pt x="47" y="13"/>
                      <a:pt x="28" y="18"/>
                      <a:pt x="8" y="4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6" y="0"/>
                      <a:pt x="4" y="2"/>
                    </a:cubicBezTo>
                    <a:cubicBezTo>
                      <a:pt x="2" y="4"/>
                      <a:pt x="0" y="9"/>
                      <a:pt x="0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30" y="25"/>
                      <a:pt x="47" y="13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Freeform 130">
                <a:extLst>
                  <a:ext uri="{FF2B5EF4-FFF2-40B4-BE49-F238E27FC236}">
                    <a16:creationId xmlns:a16="http://schemas.microsoft.com/office/drawing/2014/main" id="{45E2A3C0-74DF-45F6-BF2D-C1E8946F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87563" y="2451101"/>
                <a:ext cx="496888" cy="650875"/>
              </a:xfrm>
              <a:custGeom>
                <a:avLst/>
                <a:gdLst>
                  <a:gd name="T0" fmla="*/ 27 w 132"/>
                  <a:gd name="T1" fmla="*/ 0 h 173"/>
                  <a:gd name="T2" fmla="*/ 49 w 132"/>
                  <a:gd name="T3" fmla="*/ 37 h 173"/>
                  <a:gd name="T4" fmla="*/ 130 w 132"/>
                  <a:gd name="T5" fmla="*/ 129 h 173"/>
                  <a:gd name="T6" fmla="*/ 132 w 132"/>
                  <a:gd name="T7" fmla="*/ 128 h 173"/>
                  <a:gd name="T8" fmla="*/ 121 w 132"/>
                  <a:gd name="T9" fmla="*/ 170 h 173"/>
                  <a:gd name="T10" fmla="*/ 5 w 132"/>
                  <a:gd name="T11" fmla="*/ 69 h 173"/>
                  <a:gd name="T12" fmla="*/ 27 w 132"/>
                  <a:gd name="T1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73">
                    <a:moveTo>
                      <a:pt x="27" y="0"/>
                    </a:moveTo>
                    <a:cubicBezTo>
                      <a:pt x="27" y="0"/>
                      <a:pt x="48" y="8"/>
                      <a:pt x="49" y="37"/>
                    </a:cubicBezTo>
                    <a:cubicBezTo>
                      <a:pt x="49" y="37"/>
                      <a:pt x="33" y="118"/>
                      <a:pt x="130" y="129"/>
                    </a:cubicBezTo>
                    <a:cubicBezTo>
                      <a:pt x="132" y="128"/>
                      <a:pt x="132" y="128"/>
                      <a:pt x="132" y="128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21" y="173"/>
                      <a:pt x="5" y="69"/>
                    </a:cubicBezTo>
                    <a:cubicBezTo>
                      <a:pt x="0" y="41"/>
                      <a:pt x="10" y="3"/>
                      <a:pt x="27" y="0"/>
                    </a:cubicBezTo>
                    <a:close/>
                  </a:path>
                </a:pathLst>
              </a:custGeom>
              <a:solidFill>
                <a:srgbClr val="3F2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131">
                <a:extLst>
                  <a:ext uri="{FF2B5EF4-FFF2-40B4-BE49-F238E27FC236}">
                    <a16:creationId xmlns:a16="http://schemas.microsoft.com/office/drawing/2014/main" id="{35D4A8DD-9854-48D1-B3E4-00DB18D30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50900" y="3167063"/>
                <a:ext cx="428625" cy="979488"/>
              </a:xfrm>
              <a:custGeom>
                <a:avLst/>
                <a:gdLst>
                  <a:gd name="T0" fmla="*/ 105 w 114"/>
                  <a:gd name="T1" fmla="*/ 0 h 260"/>
                  <a:gd name="T2" fmla="*/ 70 w 114"/>
                  <a:gd name="T3" fmla="*/ 0 h 260"/>
                  <a:gd name="T4" fmla="*/ 63 w 114"/>
                  <a:gd name="T5" fmla="*/ 2 h 260"/>
                  <a:gd name="T6" fmla="*/ 50 w 114"/>
                  <a:gd name="T7" fmla="*/ 2 h 260"/>
                  <a:gd name="T8" fmla="*/ 44 w 114"/>
                  <a:gd name="T9" fmla="*/ 0 h 260"/>
                  <a:gd name="T10" fmla="*/ 9 w 114"/>
                  <a:gd name="T11" fmla="*/ 0 h 260"/>
                  <a:gd name="T12" fmla="*/ 0 w 114"/>
                  <a:gd name="T13" fmla="*/ 9 h 260"/>
                  <a:gd name="T14" fmla="*/ 0 w 114"/>
                  <a:gd name="T15" fmla="*/ 252 h 260"/>
                  <a:gd name="T16" fmla="*/ 9 w 114"/>
                  <a:gd name="T17" fmla="*/ 260 h 260"/>
                  <a:gd name="T18" fmla="*/ 44 w 114"/>
                  <a:gd name="T19" fmla="*/ 260 h 260"/>
                  <a:gd name="T20" fmla="*/ 53 w 114"/>
                  <a:gd name="T21" fmla="*/ 252 h 260"/>
                  <a:gd name="T22" fmla="*/ 53 w 114"/>
                  <a:gd name="T23" fmla="*/ 70 h 260"/>
                  <a:gd name="T24" fmla="*/ 61 w 114"/>
                  <a:gd name="T25" fmla="*/ 70 h 260"/>
                  <a:gd name="T26" fmla="*/ 61 w 114"/>
                  <a:gd name="T27" fmla="*/ 252 h 260"/>
                  <a:gd name="T28" fmla="*/ 70 w 114"/>
                  <a:gd name="T29" fmla="*/ 260 h 260"/>
                  <a:gd name="T30" fmla="*/ 105 w 114"/>
                  <a:gd name="T31" fmla="*/ 260 h 260"/>
                  <a:gd name="T32" fmla="*/ 114 w 114"/>
                  <a:gd name="T33" fmla="*/ 252 h 260"/>
                  <a:gd name="T34" fmla="*/ 114 w 114"/>
                  <a:gd name="T35" fmla="*/ 9 h 260"/>
                  <a:gd name="T36" fmla="*/ 105 w 114"/>
                  <a:gd name="T3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260">
                    <a:moveTo>
                      <a:pt x="10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7" y="0"/>
                      <a:pt x="65" y="1"/>
                      <a:pt x="63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57"/>
                      <a:pt x="4" y="260"/>
                      <a:pt x="9" y="260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9" y="260"/>
                      <a:pt x="53" y="257"/>
                      <a:pt x="53" y="252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252"/>
                      <a:pt x="61" y="252"/>
                      <a:pt x="61" y="252"/>
                    </a:cubicBezTo>
                    <a:cubicBezTo>
                      <a:pt x="61" y="257"/>
                      <a:pt x="65" y="260"/>
                      <a:pt x="70" y="260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10" y="260"/>
                      <a:pt x="114" y="257"/>
                      <a:pt x="114" y="252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4"/>
                      <a:pt x="110" y="0"/>
                      <a:pt x="105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132">
                <a:extLst>
                  <a:ext uri="{FF2B5EF4-FFF2-40B4-BE49-F238E27FC236}">
                    <a16:creationId xmlns:a16="http://schemas.microsoft.com/office/drawing/2014/main" id="{D3EAAA22-F033-494F-84D8-735EEBD17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03338" y="2917826"/>
                <a:ext cx="109538" cy="153988"/>
              </a:xfrm>
              <a:custGeom>
                <a:avLst/>
                <a:gdLst>
                  <a:gd name="T0" fmla="*/ 35 w 69"/>
                  <a:gd name="T1" fmla="*/ 0 h 97"/>
                  <a:gd name="T2" fmla="*/ 69 w 69"/>
                  <a:gd name="T3" fmla="*/ 85 h 97"/>
                  <a:gd name="T4" fmla="*/ 31 w 69"/>
                  <a:gd name="T5" fmla="*/ 97 h 97"/>
                  <a:gd name="T6" fmla="*/ 0 w 69"/>
                  <a:gd name="T7" fmla="*/ 12 h 97"/>
                  <a:gd name="T8" fmla="*/ 35 w 69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7">
                    <a:moveTo>
                      <a:pt x="35" y="0"/>
                    </a:moveTo>
                    <a:lnTo>
                      <a:pt x="69" y="85"/>
                    </a:lnTo>
                    <a:lnTo>
                      <a:pt x="31" y="97"/>
                    </a:lnTo>
                    <a:lnTo>
                      <a:pt x="0" y="1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133">
                <a:extLst>
                  <a:ext uri="{FF2B5EF4-FFF2-40B4-BE49-F238E27FC236}">
                    <a16:creationId xmlns:a16="http://schemas.microsoft.com/office/drawing/2014/main" id="{6D17FD75-7E44-4DB8-9939-52D9DFDB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70000" y="2409826"/>
                <a:ext cx="449263" cy="658813"/>
              </a:xfrm>
              <a:custGeom>
                <a:avLst/>
                <a:gdLst>
                  <a:gd name="T0" fmla="*/ 117 w 119"/>
                  <a:gd name="T1" fmla="*/ 25 h 175"/>
                  <a:gd name="T2" fmla="*/ 115 w 119"/>
                  <a:gd name="T3" fmla="*/ 0 h 175"/>
                  <a:gd name="T4" fmla="*/ 86 w 119"/>
                  <a:gd name="T5" fmla="*/ 16 h 175"/>
                  <a:gd name="T6" fmla="*/ 69 w 119"/>
                  <a:gd name="T7" fmla="*/ 99 h 175"/>
                  <a:gd name="T8" fmla="*/ 0 w 119"/>
                  <a:gd name="T9" fmla="*/ 135 h 175"/>
                  <a:gd name="T10" fmla="*/ 0 w 119"/>
                  <a:gd name="T11" fmla="*/ 135 h 175"/>
                  <a:gd name="T12" fmla="*/ 15 w 119"/>
                  <a:gd name="T13" fmla="*/ 175 h 175"/>
                  <a:gd name="T14" fmla="*/ 16 w 119"/>
                  <a:gd name="T15" fmla="*/ 175 h 175"/>
                  <a:gd name="T16" fmla="*/ 110 w 119"/>
                  <a:gd name="T17" fmla="*/ 111 h 175"/>
                  <a:gd name="T18" fmla="*/ 117 w 119"/>
                  <a:gd name="T19" fmla="*/ 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75">
                    <a:moveTo>
                      <a:pt x="117" y="25"/>
                    </a:moveTo>
                    <a:cubicBezTo>
                      <a:pt x="117" y="21"/>
                      <a:pt x="119" y="4"/>
                      <a:pt x="115" y="0"/>
                    </a:cubicBezTo>
                    <a:cubicBezTo>
                      <a:pt x="96" y="6"/>
                      <a:pt x="88" y="6"/>
                      <a:pt x="86" y="16"/>
                    </a:cubicBezTo>
                    <a:cubicBezTo>
                      <a:pt x="86" y="16"/>
                      <a:pt x="89" y="77"/>
                      <a:pt x="69" y="99"/>
                    </a:cubicBezTo>
                    <a:cubicBezTo>
                      <a:pt x="50" y="122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5" y="175"/>
                      <a:pt x="15" y="175"/>
                      <a:pt x="15" y="175"/>
                    </a:cubicBezTo>
                    <a:cubicBezTo>
                      <a:pt x="15" y="175"/>
                      <a:pt x="15" y="175"/>
                      <a:pt x="16" y="175"/>
                    </a:cubicBezTo>
                    <a:cubicBezTo>
                      <a:pt x="16" y="175"/>
                      <a:pt x="93" y="158"/>
                      <a:pt x="110" y="111"/>
                    </a:cubicBezTo>
                    <a:cubicBezTo>
                      <a:pt x="113" y="101"/>
                      <a:pt x="117" y="30"/>
                      <a:pt x="117" y="25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Freeform 134">
                <a:extLst>
                  <a:ext uri="{FF2B5EF4-FFF2-40B4-BE49-F238E27FC236}">
                    <a16:creationId xmlns:a16="http://schemas.microsoft.com/office/drawing/2014/main" id="{C4C76055-6281-4EBB-9E60-9F6443FC4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96887" y="3233738"/>
                <a:ext cx="704850" cy="606425"/>
              </a:xfrm>
              <a:custGeom>
                <a:avLst/>
                <a:gdLst>
                  <a:gd name="T0" fmla="*/ 67 w 187"/>
                  <a:gd name="T1" fmla="*/ 8 h 161"/>
                  <a:gd name="T2" fmla="*/ 81 w 187"/>
                  <a:gd name="T3" fmla="*/ 1 h 161"/>
                  <a:gd name="T4" fmla="*/ 89 w 187"/>
                  <a:gd name="T5" fmla="*/ 4 h 161"/>
                  <a:gd name="T6" fmla="*/ 98 w 187"/>
                  <a:gd name="T7" fmla="*/ 21 h 161"/>
                  <a:gd name="T8" fmla="*/ 128 w 187"/>
                  <a:gd name="T9" fmla="*/ 5 h 161"/>
                  <a:gd name="T10" fmla="*/ 151 w 187"/>
                  <a:gd name="T11" fmla="*/ 13 h 161"/>
                  <a:gd name="T12" fmla="*/ 183 w 187"/>
                  <a:gd name="T13" fmla="*/ 76 h 161"/>
                  <a:gd name="T14" fmla="*/ 175 w 187"/>
                  <a:gd name="T15" fmla="*/ 98 h 161"/>
                  <a:gd name="T16" fmla="*/ 67 w 187"/>
                  <a:gd name="T17" fmla="*/ 153 h 161"/>
                  <a:gd name="T18" fmla="*/ 67 w 187"/>
                  <a:gd name="T19" fmla="*/ 36 h 161"/>
                  <a:gd name="T20" fmla="*/ 91 w 187"/>
                  <a:gd name="T21" fmla="*/ 24 h 161"/>
                  <a:gd name="T22" fmla="*/ 86 w 187"/>
                  <a:gd name="T23" fmla="*/ 14 h 161"/>
                  <a:gd name="T24" fmla="*/ 78 w 187"/>
                  <a:gd name="T25" fmla="*/ 12 h 161"/>
                  <a:gd name="T26" fmla="*/ 67 w 187"/>
                  <a:gd name="T27" fmla="*/ 17 h 161"/>
                  <a:gd name="T28" fmla="*/ 67 w 187"/>
                  <a:gd name="T29" fmla="*/ 8 h 161"/>
                  <a:gd name="T30" fmla="*/ 12 w 187"/>
                  <a:gd name="T31" fmla="*/ 64 h 161"/>
                  <a:gd name="T32" fmla="*/ 43 w 187"/>
                  <a:gd name="T33" fmla="*/ 48 h 161"/>
                  <a:gd name="T34" fmla="*/ 34 w 187"/>
                  <a:gd name="T35" fmla="*/ 32 h 161"/>
                  <a:gd name="T36" fmla="*/ 37 w 187"/>
                  <a:gd name="T37" fmla="*/ 23 h 161"/>
                  <a:gd name="T38" fmla="*/ 67 w 187"/>
                  <a:gd name="T39" fmla="*/ 8 h 161"/>
                  <a:gd name="T40" fmla="*/ 67 w 187"/>
                  <a:gd name="T41" fmla="*/ 17 h 161"/>
                  <a:gd name="T42" fmla="*/ 47 w 187"/>
                  <a:gd name="T43" fmla="*/ 27 h 161"/>
                  <a:gd name="T44" fmla="*/ 45 w 187"/>
                  <a:gd name="T45" fmla="*/ 35 h 161"/>
                  <a:gd name="T46" fmla="*/ 49 w 187"/>
                  <a:gd name="T47" fmla="*/ 45 h 161"/>
                  <a:gd name="T48" fmla="*/ 67 w 187"/>
                  <a:gd name="T49" fmla="*/ 36 h 161"/>
                  <a:gd name="T50" fmla="*/ 67 w 187"/>
                  <a:gd name="T51" fmla="*/ 153 h 161"/>
                  <a:gd name="T52" fmla="*/ 59 w 187"/>
                  <a:gd name="T53" fmla="*/ 157 h 161"/>
                  <a:gd name="T54" fmla="*/ 36 w 187"/>
                  <a:gd name="T55" fmla="*/ 149 h 161"/>
                  <a:gd name="T56" fmla="*/ 4 w 187"/>
                  <a:gd name="T57" fmla="*/ 86 h 161"/>
                  <a:gd name="T58" fmla="*/ 12 w 187"/>
                  <a:gd name="T59" fmla="*/ 6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61">
                    <a:moveTo>
                      <a:pt x="67" y="8"/>
                    </a:moveTo>
                    <a:cubicBezTo>
                      <a:pt x="81" y="1"/>
                      <a:pt x="81" y="1"/>
                      <a:pt x="81" y="1"/>
                    </a:cubicBezTo>
                    <a:cubicBezTo>
                      <a:pt x="84" y="0"/>
                      <a:pt x="88" y="1"/>
                      <a:pt x="89" y="4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7" y="1"/>
                      <a:pt x="147" y="4"/>
                      <a:pt x="151" y="13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7" y="84"/>
                      <a:pt x="183" y="94"/>
                      <a:pt x="175" y="98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1"/>
                      <a:pt x="81" y="10"/>
                      <a:pt x="78" y="12"/>
                    </a:cubicBezTo>
                    <a:cubicBezTo>
                      <a:pt x="67" y="17"/>
                      <a:pt x="67" y="17"/>
                      <a:pt x="67" y="17"/>
                    </a:cubicBezTo>
                    <a:lnTo>
                      <a:pt x="67" y="8"/>
                    </a:lnTo>
                    <a:close/>
                    <a:moveTo>
                      <a:pt x="12" y="64"/>
                    </a:moveTo>
                    <a:cubicBezTo>
                      <a:pt x="43" y="48"/>
                      <a:pt x="43" y="48"/>
                      <a:pt x="43" y="48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9"/>
                      <a:pt x="34" y="25"/>
                      <a:pt x="37" y="23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8"/>
                      <a:pt x="43" y="32"/>
                      <a:pt x="45" y="3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51" y="161"/>
                      <a:pt x="40" y="158"/>
                      <a:pt x="36" y="149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0" y="78"/>
                      <a:pt x="4" y="68"/>
                      <a:pt x="12" y="64"/>
                    </a:cubicBezTo>
                    <a:close/>
                  </a:path>
                </a:pathLst>
              </a:custGeom>
              <a:solidFill>
                <a:srgbClr val="3B5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Freeform 135">
                <a:extLst>
                  <a:ext uri="{FF2B5EF4-FFF2-40B4-BE49-F238E27FC236}">
                    <a16:creationId xmlns:a16="http://schemas.microsoft.com/office/drawing/2014/main" id="{D35A0B9B-0CA4-4A10-8975-BC57FE120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35037" y="2308226"/>
                <a:ext cx="584200" cy="993775"/>
              </a:xfrm>
              <a:custGeom>
                <a:avLst/>
                <a:gdLst>
                  <a:gd name="T0" fmla="*/ 141 w 155"/>
                  <a:gd name="T1" fmla="*/ 252 h 264"/>
                  <a:gd name="T2" fmla="*/ 17 w 155"/>
                  <a:gd name="T3" fmla="*/ 252 h 264"/>
                  <a:gd name="T4" fmla="*/ 10 w 155"/>
                  <a:gd name="T5" fmla="*/ 107 h 264"/>
                  <a:gd name="T6" fmla="*/ 0 w 155"/>
                  <a:gd name="T7" fmla="*/ 36 h 264"/>
                  <a:gd name="T8" fmla="*/ 61 w 155"/>
                  <a:gd name="T9" fmla="*/ 0 h 264"/>
                  <a:gd name="T10" fmla="*/ 79 w 155"/>
                  <a:gd name="T11" fmla="*/ 8 h 264"/>
                  <a:gd name="T12" fmla="*/ 98 w 155"/>
                  <a:gd name="T13" fmla="*/ 0 h 264"/>
                  <a:gd name="T14" fmla="*/ 155 w 155"/>
                  <a:gd name="T15" fmla="*/ 34 h 264"/>
                  <a:gd name="T16" fmla="*/ 148 w 155"/>
                  <a:gd name="T17" fmla="*/ 109 h 264"/>
                  <a:gd name="T18" fmla="*/ 141 w 155"/>
                  <a:gd name="T19" fmla="*/ 25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264">
                    <a:moveTo>
                      <a:pt x="141" y="252"/>
                    </a:moveTo>
                    <a:cubicBezTo>
                      <a:pt x="100" y="264"/>
                      <a:pt x="58" y="264"/>
                      <a:pt x="17" y="25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9" y="77"/>
                      <a:pt x="11" y="58"/>
                      <a:pt x="0" y="36"/>
                    </a:cubicBezTo>
                    <a:cubicBezTo>
                      <a:pt x="17" y="21"/>
                      <a:pt x="48" y="10"/>
                      <a:pt x="61" y="0"/>
                    </a:cubicBezTo>
                    <a:cubicBezTo>
                      <a:pt x="66" y="5"/>
                      <a:pt x="73" y="8"/>
                      <a:pt x="79" y="8"/>
                    </a:cubicBezTo>
                    <a:cubicBezTo>
                      <a:pt x="86" y="8"/>
                      <a:pt x="92" y="5"/>
                      <a:pt x="98" y="0"/>
                    </a:cubicBezTo>
                    <a:cubicBezTo>
                      <a:pt x="109" y="9"/>
                      <a:pt x="138" y="20"/>
                      <a:pt x="155" y="34"/>
                    </a:cubicBezTo>
                    <a:cubicBezTo>
                      <a:pt x="138" y="61"/>
                      <a:pt x="149" y="75"/>
                      <a:pt x="148" y="109"/>
                    </a:cubicBezTo>
                    <a:lnTo>
                      <a:pt x="141" y="252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Freeform 136">
                <a:extLst>
                  <a:ext uri="{FF2B5EF4-FFF2-40B4-BE49-F238E27FC236}">
                    <a16:creationId xmlns:a16="http://schemas.microsoft.com/office/drawing/2014/main" id="{0FB2D1CD-1086-42AE-837C-E625210CC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3112" y="2311401"/>
                <a:ext cx="271463" cy="485775"/>
              </a:xfrm>
              <a:custGeom>
                <a:avLst/>
                <a:gdLst>
                  <a:gd name="T0" fmla="*/ 0 w 171"/>
                  <a:gd name="T1" fmla="*/ 24 h 306"/>
                  <a:gd name="T2" fmla="*/ 10 w 171"/>
                  <a:gd name="T3" fmla="*/ 111 h 306"/>
                  <a:gd name="T4" fmla="*/ 86 w 171"/>
                  <a:gd name="T5" fmla="*/ 306 h 306"/>
                  <a:gd name="T6" fmla="*/ 162 w 171"/>
                  <a:gd name="T7" fmla="*/ 111 h 306"/>
                  <a:gd name="T8" fmla="*/ 171 w 171"/>
                  <a:gd name="T9" fmla="*/ 24 h 306"/>
                  <a:gd name="T10" fmla="*/ 136 w 171"/>
                  <a:gd name="T11" fmla="*/ 0 h 306"/>
                  <a:gd name="T12" fmla="*/ 38 w 171"/>
                  <a:gd name="T13" fmla="*/ 0 h 306"/>
                  <a:gd name="T14" fmla="*/ 0 w 171"/>
                  <a:gd name="T15" fmla="*/ 2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306">
                    <a:moveTo>
                      <a:pt x="0" y="24"/>
                    </a:moveTo>
                    <a:lnTo>
                      <a:pt x="10" y="111"/>
                    </a:lnTo>
                    <a:lnTo>
                      <a:pt x="86" y="306"/>
                    </a:lnTo>
                    <a:lnTo>
                      <a:pt x="162" y="111"/>
                    </a:lnTo>
                    <a:lnTo>
                      <a:pt x="171" y="24"/>
                    </a:lnTo>
                    <a:lnTo>
                      <a:pt x="136" y="0"/>
                    </a:lnTo>
                    <a:lnTo>
                      <a:pt x="38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5" name="Rectangle 137">
                <a:extLst>
                  <a:ext uri="{FF2B5EF4-FFF2-40B4-BE49-F238E27FC236}">
                    <a16:creationId xmlns:a16="http://schemas.microsoft.com/office/drawing/2014/main" id="{6EAE0541-BDCE-4C96-81E5-FD177B07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787" y="2243138"/>
                <a:ext cx="150813" cy="142875"/>
              </a:xfrm>
              <a:prstGeom prst="rect">
                <a:avLst/>
              </a:pr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6" name="Freeform 138">
                <a:extLst>
                  <a:ext uri="{FF2B5EF4-FFF2-40B4-BE49-F238E27FC236}">
                    <a16:creationId xmlns:a16="http://schemas.microsoft.com/office/drawing/2014/main" id="{D97B3989-2A3F-463F-992C-BB671181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379663"/>
                <a:ext cx="57150" cy="85725"/>
              </a:xfrm>
              <a:custGeom>
                <a:avLst/>
                <a:gdLst>
                  <a:gd name="T0" fmla="*/ 12 w 15"/>
                  <a:gd name="T1" fmla="*/ 23 h 23"/>
                  <a:gd name="T2" fmla="*/ 15 w 15"/>
                  <a:gd name="T3" fmla="*/ 18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2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2" y="2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9" y="23"/>
                      <a:pt x="12" y="23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39">
                <a:extLst>
                  <a:ext uri="{FF2B5EF4-FFF2-40B4-BE49-F238E27FC236}">
                    <a16:creationId xmlns:a16="http://schemas.microsoft.com/office/drawing/2014/main" id="{4FA424F9-B3CE-45C7-BFDD-34D11AEE0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84150"/>
              </a:xfrm>
              <a:custGeom>
                <a:avLst/>
                <a:gdLst>
                  <a:gd name="T0" fmla="*/ 23 w 71"/>
                  <a:gd name="T1" fmla="*/ 0 h 116"/>
                  <a:gd name="T2" fmla="*/ 71 w 71"/>
                  <a:gd name="T3" fmla="*/ 43 h 116"/>
                  <a:gd name="T4" fmla="*/ 45 w 71"/>
                  <a:gd name="T5" fmla="*/ 116 h 116"/>
                  <a:gd name="T6" fmla="*/ 0 w 71"/>
                  <a:gd name="T7" fmla="*/ 17 h 116"/>
                  <a:gd name="T8" fmla="*/ 23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23" y="0"/>
                    </a:moveTo>
                    <a:lnTo>
                      <a:pt x="71" y="43"/>
                    </a:lnTo>
                    <a:lnTo>
                      <a:pt x="45" y="116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40">
                <a:extLst>
                  <a:ext uri="{FF2B5EF4-FFF2-40B4-BE49-F238E27FC236}">
                    <a16:creationId xmlns:a16="http://schemas.microsoft.com/office/drawing/2014/main" id="{0751F6E5-5F11-477C-8ABF-89C1D8541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0737" y="2338388"/>
                <a:ext cx="184150" cy="458788"/>
              </a:xfrm>
              <a:custGeom>
                <a:avLst/>
                <a:gdLst>
                  <a:gd name="T0" fmla="*/ 45 w 116"/>
                  <a:gd name="T1" fmla="*/ 0 h 289"/>
                  <a:gd name="T2" fmla="*/ 116 w 116"/>
                  <a:gd name="T3" fmla="*/ 289 h 289"/>
                  <a:gd name="T4" fmla="*/ 16 w 116"/>
                  <a:gd name="T5" fmla="*/ 130 h 289"/>
                  <a:gd name="T6" fmla="*/ 28 w 116"/>
                  <a:gd name="T7" fmla="*/ 102 h 289"/>
                  <a:gd name="T8" fmla="*/ 0 w 116"/>
                  <a:gd name="T9" fmla="*/ 78 h 289"/>
                  <a:gd name="T10" fmla="*/ 30 w 116"/>
                  <a:gd name="T11" fmla="*/ 7 h 289"/>
                  <a:gd name="T12" fmla="*/ 45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45" y="0"/>
                    </a:moveTo>
                    <a:lnTo>
                      <a:pt x="116" y="289"/>
                    </a:lnTo>
                    <a:lnTo>
                      <a:pt x="16" y="130"/>
                    </a:lnTo>
                    <a:lnTo>
                      <a:pt x="28" y="102"/>
                    </a:lnTo>
                    <a:lnTo>
                      <a:pt x="0" y="78"/>
                    </a:lnTo>
                    <a:lnTo>
                      <a:pt x="30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41">
                <a:extLst>
                  <a:ext uri="{FF2B5EF4-FFF2-40B4-BE49-F238E27FC236}">
                    <a16:creationId xmlns:a16="http://schemas.microsoft.com/office/drawing/2014/main" id="{7A7027DD-E446-44A5-8492-0FBF05E8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84150"/>
              </a:xfrm>
              <a:custGeom>
                <a:avLst/>
                <a:gdLst>
                  <a:gd name="T0" fmla="*/ 50 w 71"/>
                  <a:gd name="T1" fmla="*/ 0 h 116"/>
                  <a:gd name="T2" fmla="*/ 0 w 71"/>
                  <a:gd name="T3" fmla="*/ 43 h 116"/>
                  <a:gd name="T4" fmla="*/ 28 w 71"/>
                  <a:gd name="T5" fmla="*/ 116 h 116"/>
                  <a:gd name="T6" fmla="*/ 71 w 71"/>
                  <a:gd name="T7" fmla="*/ 17 h 116"/>
                  <a:gd name="T8" fmla="*/ 50 w 71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6">
                    <a:moveTo>
                      <a:pt x="50" y="0"/>
                    </a:moveTo>
                    <a:lnTo>
                      <a:pt x="0" y="43"/>
                    </a:lnTo>
                    <a:lnTo>
                      <a:pt x="28" y="116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42">
                <a:extLst>
                  <a:ext uri="{FF2B5EF4-FFF2-40B4-BE49-F238E27FC236}">
                    <a16:creationId xmlns:a16="http://schemas.microsoft.com/office/drawing/2014/main" id="{4590B080-391E-4BA6-9008-DA90B7ED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4687" y="2506663"/>
                <a:ext cx="79375" cy="290513"/>
              </a:xfrm>
              <a:custGeom>
                <a:avLst/>
                <a:gdLst>
                  <a:gd name="T0" fmla="*/ 12 w 50"/>
                  <a:gd name="T1" fmla="*/ 0 h 183"/>
                  <a:gd name="T2" fmla="*/ 36 w 50"/>
                  <a:gd name="T3" fmla="*/ 0 h 183"/>
                  <a:gd name="T4" fmla="*/ 50 w 50"/>
                  <a:gd name="T5" fmla="*/ 124 h 183"/>
                  <a:gd name="T6" fmla="*/ 24 w 50"/>
                  <a:gd name="T7" fmla="*/ 183 h 183"/>
                  <a:gd name="T8" fmla="*/ 0 w 50"/>
                  <a:gd name="T9" fmla="*/ 124 h 183"/>
                  <a:gd name="T10" fmla="*/ 12 w 50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83">
                    <a:moveTo>
                      <a:pt x="12" y="0"/>
                    </a:moveTo>
                    <a:lnTo>
                      <a:pt x="36" y="0"/>
                    </a:lnTo>
                    <a:lnTo>
                      <a:pt x="50" y="124"/>
                    </a:lnTo>
                    <a:lnTo>
                      <a:pt x="24" y="183"/>
                    </a:lnTo>
                    <a:lnTo>
                      <a:pt x="0" y="1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43">
                <a:extLst>
                  <a:ext uri="{FF2B5EF4-FFF2-40B4-BE49-F238E27FC236}">
                    <a16:creationId xmlns:a16="http://schemas.microsoft.com/office/drawing/2014/main" id="{D42B39C6-D232-4C78-9FBB-16E399C0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9300" y="2311401"/>
                <a:ext cx="112713" cy="153988"/>
              </a:xfrm>
              <a:custGeom>
                <a:avLst/>
                <a:gdLst>
                  <a:gd name="T0" fmla="*/ 23 w 71"/>
                  <a:gd name="T1" fmla="*/ 0 h 97"/>
                  <a:gd name="T2" fmla="*/ 71 w 71"/>
                  <a:gd name="T3" fmla="*/ 43 h 97"/>
                  <a:gd name="T4" fmla="*/ 42 w 71"/>
                  <a:gd name="T5" fmla="*/ 97 h 97"/>
                  <a:gd name="T6" fmla="*/ 0 w 71"/>
                  <a:gd name="T7" fmla="*/ 17 h 97"/>
                  <a:gd name="T8" fmla="*/ 23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23" y="0"/>
                    </a:moveTo>
                    <a:lnTo>
                      <a:pt x="71" y="43"/>
                    </a:lnTo>
                    <a:lnTo>
                      <a:pt x="42" y="97"/>
                    </a:lnTo>
                    <a:lnTo>
                      <a:pt x="0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Freeform 144">
                <a:extLst>
                  <a:ext uri="{FF2B5EF4-FFF2-40B4-BE49-F238E27FC236}">
                    <a16:creationId xmlns:a16="http://schemas.microsoft.com/office/drawing/2014/main" id="{7DD9574D-669F-4028-BC92-E43366CFA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687" y="2338388"/>
                <a:ext cx="165100" cy="458788"/>
              </a:xfrm>
              <a:custGeom>
                <a:avLst/>
                <a:gdLst>
                  <a:gd name="T0" fmla="*/ 33 w 104"/>
                  <a:gd name="T1" fmla="*/ 0 h 289"/>
                  <a:gd name="T2" fmla="*/ 104 w 104"/>
                  <a:gd name="T3" fmla="*/ 289 h 289"/>
                  <a:gd name="T4" fmla="*/ 14 w 104"/>
                  <a:gd name="T5" fmla="*/ 116 h 289"/>
                  <a:gd name="T6" fmla="*/ 28 w 104"/>
                  <a:gd name="T7" fmla="*/ 94 h 289"/>
                  <a:gd name="T8" fmla="*/ 0 w 104"/>
                  <a:gd name="T9" fmla="*/ 73 h 289"/>
                  <a:gd name="T10" fmla="*/ 18 w 104"/>
                  <a:gd name="T11" fmla="*/ 7 h 289"/>
                  <a:gd name="T12" fmla="*/ 33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33" y="0"/>
                    </a:moveTo>
                    <a:lnTo>
                      <a:pt x="104" y="289"/>
                    </a:lnTo>
                    <a:lnTo>
                      <a:pt x="14" y="116"/>
                    </a:lnTo>
                    <a:lnTo>
                      <a:pt x="28" y="94"/>
                    </a:lnTo>
                    <a:lnTo>
                      <a:pt x="0" y="73"/>
                    </a:lnTo>
                    <a:lnTo>
                      <a:pt x="18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Freeform 145">
                <a:extLst>
                  <a:ext uri="{FF2B5EF4-FFF2-40B4-BE49-F238E27FC236}">
                    <a16:creationId xmlns:a16="http://schemas.microsoft.com/office/drawing/2014/main" id="{0A56486D-FE3F-4A28-B958-7A30FE59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11401"/>
                <a:ext cx="112713" cy="153988"/>
              </a:xfrm>
              <a:custGeom>
                <a:avLst/>
                <a:gdLst>
                  <a:gd name="T0" fmla="*/ 50 w 71"/>
                  <a:gd name="T1" fmla="*/ 0 h 97"/>
                  <a:gd name="T2" fmla="*/ 0 w 71"/>
                  <a:gd name="T3" fmla="*/ 43 h 97"/>
                  <a:gd name="T4" fmla="*/ 28 w 71"/>
                  <a:gd name="T5" fmla="*/ 97 h 97"/>
                  <a:gd name="T6" fmla="*/ 71 w 71"/>
                  <a:gd name="T7" fmla="*/ 17 h 97"/>
                  <a:gd name="T8" fmla="*/ 50 w 7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97">
                    <a:moveTo>
                      <a:pt x="50" y="0"/>
                    </a:moveTo>
                    <a:lnTo>
                      <a:pt x="0" y="43"/>
                    </a:lnTo>
                    <a:lnTo>
                      <a:pt x="28" y="97"/>
                    </a:lnTo>
                    <a:lnTo>
                      <a:pt x="71" y="1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Freeform 146">
                <a:extLst>
                  <a:ext uri="{FF2B5EF4-FFF2-40B4-BE49-F238E27FC236}">
                    <a16:creationId xmlns:a16="http://schemas.microsoft.com/office/drawing/2014/main" id="{4104E3DD-E2D6-43DE-80E1-6110101B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3575" y="2462213"/>
                <a:ext cx="57150" cy="49213"/>
              </a:xfrm>
              <a:custGeom>
                <a:avLst/>
                <a:gdLst>
                  <a:gd name="T0" fmla="*/ 2 w 15"/>
                  <a:gd name="T1" fmla="*/ 0 h 13"/>
                  <a:gd name="T2" fmla="*/ 12 w 15"/>
                  <a:gd name="T3" fmla="*/ 0 h 13"/>
                  <a:gd name="T4" fmla="*/ 12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5" y="5"/>
                      <a:pt x="15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9D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Freeform 147">
                <a:extLst>
                  <a:ext uri="{FF2B5EF4-FFF2-40B4-BE49-F238E27FC236}">
                    <a16:creationId xmlns:a16="http://schemas.microsoft.com/office/drawing/2014/main" id="{8757FBFE-1FA9-48D7-B62C-13989F34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52462" y="2789238"/>
                <a:ext cx="34925" cy="501650"/>
              </a:xfrm>
              <a:custGeom>
                <a:avLst/>
                <a:gdLst>
                  <a:gd name="T0" fmla="*/ 3 w 9"/>
                  <a:gd name="T1" fmla="*/ 0 h 133"/>
                  <a:gd name="T2" fmla="*/ 5 w 9"/>
                  <a:gd name="T3" fmla="*/ 133 h 133"/>
                  <a:gd name="T4" fmla="*/ 5 w 9"/>
                  <a:gd name="T5" fmla="*/ 0 h 133"/>
                  <a:gd name="T6" fmla="*/ 3 w 9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3">
                    <a:moveTo>
                      <a:pt x="3" y="0"/>
                    </a:moveTo>
                    <a:cubicBezTo>
                      <a:pt x="0" y="45"/>
                      <a:pt x="1" y="95"/>
                      <a:pt x="5" y="133"/>
                    </a:cubicBezTo>
                    <a:cubicBezTo>
                      <a:pt x="9" y="95"/>
                      <a:pt x="8" y="45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6" name="Freeform 148">
                <a:extLst>
                  <a:ext uri="{FF2B5EF4-FFF2-40B4-BE49-F238E27FC236}">
                    <a16:creationId xmlns:a16="http://schemas.microsoft.com/office/drawing/2014/main" id="{34DB7A23-F998-4D79-AABC-E6D6A646C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5125" y="3076576"/>
                <a:ext cx="123825" cy="146050"/>
              </a:xfrm>
              <a:custGeom>
                <a:avLst/>
                <a:gdLst>
                  <a:gd name="T0" fmla="*/ 78 w 78"/>
                  <a:gd name="T1" fmla="*/ 73 h 92"/>
                  <a:gd name="T2" fmla="*/ 26 w 78"/>
                  <a:gd name="T3" fmla="*/ 92 h 92"/>
                  <a:gd name="T4" fmla="*/ 0 w 78"/>
                  <a:gd name="T5" fmla="*/ 19 h 92"/>
                  <a:gd name="T6" fmla="*/ 52 w 78"/>
                  <a:gd name="T7" fmla="*/ 0 h 92"/>
                  <a:gd name="T8" fmla="*/ 78 w 78"/>
                  <a:gd name="T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78" y="73"/>
                    </a:moveTo>
                    <a:lnTo>
                      <a:pt x="26" y="92"/>
                    </a:lnTo>
                    <a:lnTo>
                      <a:pt x="0" y="19"/>
                    </a:lnTo>
                    <a:lnTo>
                      <a:pt x="52" y="0"/>
                    </a:lnTo>
                    <a:lnTo>
                      <a:pt x="78" y="73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7" name="Freeform 149">
                <a:extLst>
                  <a:ext uri="{FF2B5EF4-FFF2-40B4-BE49-F238E27FC236}">
                    <a16:creationId xmlns:a16="http://schemas.microsoft.com/office/drawing/2014/main" id="{0370D0FA-0C1D-49B7-80EB-9A16B164E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6075" y="3117851"/>
                <a:ext cx="123825" cy="169863"/>
              </a:xfrm>
              <a:custGeom>
                <a:avLst/>
                <a:gdLst>
                  <a:gd name="T0" fmla="*/ 0 w 33"/>
                  <a:gd name="T1" fmla="*/ 2 h 45"/>
                  <a:gd name="T2" fmla="*/ 22 w 33"/>
                  <a:gd name="T3" fmla="*/ 0 h 45"/>
                  <a:gd name="T4" fmla="*/ 24 w 33"/>
                  <a:gd name="T5" fmla="*/ 17 h 45"/>
                  <a:gd name="T6" fmla="*/ 33 w 33"/>
                  <a:gd name="T7" fmla="*/ 35 h 45"/>
                  <a:gd name="T8" fmla="*/ 8 w 33"/>
                  <a:gd name="T9" fmla="*/ 45 h 45"/>
                  <a:gd name="T10" fmla="*/ 0 w 33"/>
                  <a:gd name="T11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5">
                    <a:moveTo>
                      <a:pt x="0" y="2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4" y="38"/>
                      <a:pt x="8" y="31"/>
                      <a:pt x="8" y="45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8" name="Freeform 150">
                <a:extLst>
                  <a:ext uri="{FF2B5EF4-FFF2-40B4-BE49-F238E27FC236}">
                    <a16:creationId xmlns:a16="http://schemas.microsoft.com/office/drawing/2014/main" id="{37E95ED9-759E-43C9-8D91-2679436A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0837" y="3113088"/>
                <a:ext cx="180975" cy="290513"/>
              </a:xfrm>
              <a:custGeom>
                <a:avLst/>
                <a:gdLst>
                  <a:gd name="T0" fmla="*/ 44 w 48"/>
                  <a:gd name="T1" fmla="*/ 43 h 77"/>
                  <a:gd name="T2" fmla="*/ 34 w 48"/>
                  <a:gd name="T3" fmla="*/ 24 h 77"/>
                  <a:gd name="T4" fmla="*/ 31 w 48"/>
                  <a:gd name="T5" fmla="*/ 26 h 77"/>
                  <a:gd name="T6" fmla="*/ 26 w 48"/>
                  <a:gd name="T7" fmla="*/ 9 h 77"/>
                  <a:gd name="T8" fmla="*/ 19 w 48"/>
                  <a:gd name="T9" fmla="*/ 6 h 77"/>
                  <a:gd name="T10" fmla="*/ 18 w 48"/>
                  <a:gd name="T11" fmla="*/ 7 h 77"/>
                  <a:gd name="T12" fmla="*/ 17 w 48"/>
                  <a:gd name="T13" fmla="*/ 4 h 77"/>
                  <a:gd name="T14" fmla="*/ 11 w 48"/>
                  <a:gd name="T15" fmla="*/ 1 h 77"/>
                  <a:gd name="T16" fmla="*/ 8 w 48"/>
                  <a:gd name="T17" fmla="*/ 5 h 77"/>
                  <a:gd name="T18" fmla="*/ 4 w 48"/>
                  <a:gd name="T19" fmla="*/ 5 h 77"/>
                  <a:gd name="T20" fmla="*/ 1 w 48"/>
                  <a:gd name="T21" fmla="*/ 13 h 77"/>
                  <a:gd name="T22" fmla="*/ 4 w 48"/>
                  <a:gd name="T23" fmla="*/ 21 h 77"/>
                  <a:gd name="T24" fmla="*/ 1 w 48"/>
                  <a:gd name="T25" fmla="*/ 30 h 77"/>
                  <a:gd name="T26" fmla="*/ 1 w 48"/>
                  <a:gd name="T27" fmla="*/ 54 h 77"/>
                  <a:gd name="T28" fmla="*/ 10 w 48"/>
                  <a:gd name="T29" fmla="*/ 50 h 77"/>
                  <a:gd name="T30" fmla="*/ 13 w 48"/>
                  <a:gd name="T31" fmla="*/ 49 h 77"/>
                  <a:gd name="T32" fmla="*/ 16 w 48"/>
                  <a:gd name="T33" fmla="*/ 56 h 77"/>
                  <a:gd name="T34" fmla="*/ 44 w 48"/>
                  <a:gd name="T35" fmla="*/ 4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77">
                    <a:moveTo>
                      <a:pt x="44" y="43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2" y="5"/>
                      <a:pt x="19" y="6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"/>
                      <a:pt x="13" y="0"/>
                      <a:pt x="11" y="1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1" y="7"/>
                      <a:pt x="0" y="10"/>
                      <a:pt x="1" y="1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3"/>
                      <a:pt x="1" y="27"/>
                      <a:pt x="1" y="3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46"/>
                      <a:pt x="11" y="46"/>
                      <a:pt x="13" y="49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1" y="77"/>
                      <a:pt x="48" y="54"/>
                      <a:pt x="44" y="43"/>
                    </a:cubicBezTo>
                    <a:close/>
                  </a:path>
                </a:pathLst>
              </a:custGeom>
              <a:solidFill>
                <a:srgbClr val="E6C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Freeform 151">
                <a:extLst>
                  <a:ext uri="{FF2B5EF4-FFF2-40B4-BE49-F238E27FC236}">
                    <a16:creationId xmlns:a16="http://schemas.microsoft.com/office/drawing/2014/main" id="{07842581-4365-4125-B0A6-0E8000807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1950" y="3178176"/>
                <a:ext cx="147638" cy="52388"/>
              </a:xfrm>
              <a:custGeom>
                <a:avLst/>
                <a:gdLst>
                  <a:gd name="T0" fmla="*/ 93 w 93"/>
                  <a:gd name="T1" fmla="*/ 19 h 33"/>
                  <a:gd name="T2" fmla="*/ 3 w 93"/>
                  <a:gd name="T3" fmla="*/ 33 h 33"/>
                  <a:gd name="T4" fmla="*/ 0 w 93"/>
                  <a:gd name="T5" fmla="*/ 12 h 33"/>
                  <a:gd name="T6" fmla="*/ 90 w 93"/>
                  <a:gd name="T7" fmla="*/ 0 h 33"/>
                  <a:gd name="T8" fmla="*/ 93 w 93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33">
                    <a:moveTo>
                      <a:pt x="93" y="19"/>
                    </a:moveTo>
                    <a:lnTo>
                      <a:pt x="3" y="33"/>
                    </a:lnTo>
                    <a:lnTo>
                      <a:pt x="0" y="12"/>
                    </a:lnTo>
                    <a:lnTo>
                      <a:pt x="90" y="0"/>
                    </a:lnTo>
                    <a:lnTo>
                      <a:pt x="9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152">
                <a:extLst>
                  <a:ext uri="{FF2B5EF4-FFF2-40B4-BE49-F238E27FC236}">
                    <a16:creationId xmlns:a16="http://schemas.microsoft.com/office/drawing/2014/main" id="{028A04CB-F36E-4F14-894F-71D425946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6725" y="2435226"/>
                <a:ext cx="255588" cy="768350"/>
              </a:xfrm>
              <a:custGeom>
                <a:avLst/>
                <a:gdLst>
                  <a:gd name="T0" fmla="*/ 0 w 68"/>
                  <a:gd name="T1" fmla="*/ 20 h 204"/>
                  <a:gd name="T2" fmla="*/ 31 w 68"/>
                  <a:gd name="T3" fmla="*/ 0 h 204"/>
                  <a:gd name="T4" fmla="*/ 45 w 68"/>
                  <a:gd name="T5" fmla="*/ 31 h 204"/>
                  <a:gd name="T6" fmla="*/ 68 w 68"/>
                  <a:gd name="T7" fmla="*/ 198 h 204"/>
                  <a:gd name="T8" fmla="*/ 68 w 68"/>
                  <a:gd name="T9" fmla="*/ 198 h 204"/>
                  <a:gd name="T10" fmla="*/ 26 w 68"/>
                  <a:gd name="T11" fmla="*/ 204 h 204"/>
                  <a:gd name="T12" fmla="*/ 26 w 68"/>
                  <a:gd name="T13" fmla="*/ 204 h 204"/>
                  <a:gd name="T14" fmla="*/ 0 w 68"/>
                  <a:gd name="T15" fmla="*/ 21 h 204"/>
                  <a:gd name="T16" fmla="*/ 0 w 68"/>
                  <a:gd name="T17" fmla="*/ 2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04">
                    <a:moveTo>
                      <a:pt x="0" y="2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2" y="7"/>
                      <a:pt x="44" y="27"/>
                      <a:pt x="45" y="31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68" y="198"/>
                      <a:pt x="68" y="198"/>
                      <a:pt x="68" y="198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153">
                <a:extLst>
                  <a:ext uri="{FF2B5EF4-FFF2-40B4-BE49-F238E27FC236}">
                    <a16:creationId xmlns:a16="http://schemas.microsoft.com/office/drawing/2014/main" id="{D0CB8C3B-D658-436B-BD13-52D08B261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0" y="2420938"/>
                <a:ext cx="195263" cy="823913"/>
              </a:xfrm>
              <a:custGeom>
                <a:avLst/>
                <a:gdLst>
                  <a:gd name="T0" fmla="*/ 52 w 52"/>
                  <a:gd name="T1" fmla="*/ 4 h 219"/>
                  <a:gd name="T2" fmla="*/ 43 w 52"/>
                  <a:gd name="T3" fmla="*/ 37 h 219"/>
                  <a:gd name="T4" fmla="*/ 41 w 52"/>
                  <a:gd name="T5" fmla="*/ 171 h 219"/>
                  <a:gd name="T6" fmla="*/ 0 w 52"/>
                  <a:gd name="T7" fmla="*/ 171 h 219"/>
                  <a:gd name="T8" fmla="*/ 11 w 52"/>
                  <a:gd name="T9" fmla="*/ 23 h 219"/>
                  <a:gd name="T10" fmla="*/ 33 w 52"/>
                  <a:gd name="T11" fmla="*/ 0 h 219"/>
                  <a:gd name="T12" fmla="*/ 52 w 52"/>
                  <a:gd name="T13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19">
                    <a:moveTo>
                      <a:pt x="52" y="4"/>
                    </a:moveTo>
                    <a:cubicBezTo>
                      <a:pt x="49" y="10"/>
                      <a:pt x="45" y="17"/>
                      <a:pt x="43" y="37"/>
                    </a:cubicBezTo>
                    <a:cubicBezTo>
                      <a:pt x="41" y="58"/>
                      <a:pt x="40" y="122"/>
                      <a:pt x="41" y="171"/>
                    </a:cubicBezTo>
                    <a:cubicBezTo>
                      <a:pt x="41" y="219"/>
                      <a:pt x="0" y="171"/>
                      <a:pt x="0" y="171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154">
                <a:extLst>
                  <a:ext uri="{FF2B5EF4-FFF2-40B4-BE49-F238E27FC236}">
                    <a16:creationId xmlns:a16="http://schemas.microsoft.com/office/drawing/2014/main" id="{E8AF6203-9A4A-4885-9667-7AE7B7B8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84150" cy="458788"/>
              </a:xfrm>
              <a:custGeom>
                <a:avLst/>
                <a:gdLst>
                  <a:gd name="T0" fmla="*/ 71 w 116"/>
                  <a:gd name="T1" fmla="*/ 0 h 289"/>
                  <a:gd name="T2" fmla="*/ 0 w 116"/>
                  <a:gd name="T3" fmla="*/ 289 h 289"/>
                  <a:gd name="T4" fmla="*/ 102 w 116"/>
                  <a:gd name="T5" fmla="*/ 130 h 289"/>
                  <a:gd name="T6" fmla="*/ 88 w 116"/>
                  <a:gd name="T7" fmla="*/ 102 h 289"/>
                  <a:gd name="T8" fmla="*/ 116 w 116"/>
                  <a:gd name="T9" fmla="*/ 78 h 289"/>
                  <a:gd name="T10" fmla="*/ 85 w 116"/>
                  <a:gd name="T11" fmla="*/ 7 h 289"/>
                  <a:gd name="T12" fmla="*/ 71 w 116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102" y="130"/>
                    </a:lnTo>
                    <a:lnTo>
                      <a:pt x="88" y="102"/>
                    </a:lnTo>
                    <a:lnTo>
                      <a:pt x="116" y="78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37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Freeform 155">
                <a:extLst>
                  <a:ext uri="{FF2B5EF4-FFF2-40B4-BE49-F238E27FC236}">
                    <a16:creationId xmlns:a16="http://schemas.microsoft.com/office/drawing/2014/main" id="{29C2FE5F-A46A-487A-87A3-C9E1E7F2F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6587" y="2338388"/>
                <a:ext cx="165100" cy="458788"/>
              </a:xfrm>
              <a:custGeom>
                <a:avLst/>
                <a:gdLst>
                  <a:gd name="T0" fmla="*/ 71 w 104"/>
                  <a:gd name="T1" fmla="*/ 0 h 289"/>
                  <a:gd name="T2" fmla="*/ 0 w 104"/>
                  <a:gd name="T3" fmla="*/ 289 h 289"/>
                  <a:gd name="T4" fmla="*/ 90 w 104"/>
                  <a:gd name="T5" fmla="*/ 116 h 289"/>
                  <a:gd name="T6" fmla="*/ 76 w 104"/>
                  <a:gd name="T7" fmla="*/ 94 h 289"/>
                  <a:gd name="T8" fmla="*/ 104 w 104"/>
                  <a:gd name="T9" fmla="*/ 73 h 289"/>
                  <a:gd name="T10" fmla="*/ 85 w 104"/>
                  <a:gd name="T11" fmla="*/ 7 h 289"/>
                  <a:gd name="T12" fmla="*/ 71 w 104"/>
                  <a:gd name="T1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289">
                    <a:moveTo>
                      <a:pt x="71" y="0"/>
                    </a:moveTo>
                    <a:lnTo>
                      <a:pt x="0" y="289"/>
                    </a:lnTo>
                    <a:lnTo>
                      <a:pt x="90" y="116"/>
                    </a:lnTo>
                    <a:lnTo>
                      <a:pt x="76" y="94"/>
                    </a:lnTo>
                    <a:lnTo>
                      <a:pt x="104" y="73"/>
                    </a:lnTo>
                    <a:lnTo>
                      <a:pt x="85" y="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C8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4" name="Freeform 156">
                <a:extLst>
                  <a:ext uri="{FF2B5EF4-FFF2-40B4-BE49-F238E27FC236}">
                    <a16:creationId xmlns:a16="http://schemas.microsoft.com/office/drawing/2014/main" id="{DF3F8284-CA41-4236-95A9-7A2FF571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00112" y="4089401"/>
                <a:ext cx="260350" cy="112713"/>
              </a:xfrm>
              <a:custGeom>
                <a:avLst/>
                <a:gdLst>
                  <a:gd name="T0" fmla="*/ 67 w 69"/>
                  <a:gd name="T1" fmla="*/ 14 h 30"/>
                  <a:gd name="T2" fmla="*/ 30 w 69"/>
                  <a:gd name="T3" fmla="*/ 0 h 30"/>
                  <a:gd name="T4" fmla="*/ 0 w 69"/>
                  <a:gd name="T5" fmla="*/ 30 h 30"/>
                  <a:gd name="T6" fmla="*/ 69 w 69"/>
                  <a:gd name="T7" fmla="*/ 30 h 30"/>
                  <a:gd name="T8" fmla="*/ 67 w 69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0">
                    <a:moveTo>
                      <a:pt x="67" y="14"/>
                    </a:moveTo>
                    <a:cubicBezTo>
                      <a:pt x="67" y="14"/>
                      <a:pt x="60" y="0"/>
                      <a:pt x="30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69" y="30"/>
                      <a:pt x="69" y="30"/>
                      <a:pt x="69" y="30"/>
                    </a:cubicBez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Freeform 157">
                <a:extLst>
                  <a:ext uri="{FF2B5EF4-FFF2-40B4-BE49-F238E27FC236}">
                    <a16:creationId xmlns:a16="http://schemas.microsoft.com/office/drawing/2014/main" id="{D47D3205-816E-4AEE-9FE0-7F70A1B0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5800" y="4089401"/>
                <a:ext cx="263525" cy="112713"/>
              </a:xfrm>
              <a:custGeom>
                <a:avLst/>
                <a:gdLst>
                  <a:gd name="T0" fmla="*/ 68 w 70"/>
                  <a:gd name="T1" fmla="*/ 14 h 30"/>
                  <a:gd name="T2" fmla="*/ 31 w 70"/>
                  <a:gd name="T3" fmla="*/ 0 h 30"/>
                  <a:gd name="T4" fmla="*/ 0 w 70"/>
                  <a:gd name="T5" fmla="*/ 30 h 30"/>
                  <a:gd name="T6" fmla="*/ 70 w 70"/>
                  <a:gd name="T7" fmla="*/ 30 h 30"/>
                  <a:gd name="T8" fmla="*/ 68 w 70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68" y="14"/>
                    </a:moveTo>
                    <a:cubicBezTo>
                      <a:pt x="68" y="14"/>
                      <a:pt x="61" y="0"/>
                      <a:pt x="31" y="0"/>
                    </a:cubicBezTo>
                    <a:cubicBezTo>
                      <a:pt x="0" y="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22"/>
              </a:solidFill>
              <a:ln w="7938" cap="flat">
                <a:solidFill>
                  <a:srgbClr val="53729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Freeform 158">
                <a:extLst>
                  <a:ext uri="{FF2B5EF4-FFF2-40B4-BE49-F238E27FC236}">
                    <a16:creationId xmlns:a16="http://schemas.microsoft.com/office/drawing/2014/main" id="{AD2583E8-C85C-4189-BE55-4B8B0B05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8675" y="1828801"/>
                <a:ext cx="361950" cy="466725"/>
              </a:xfrm>
              <a:custGeom>
                <a:avLst/>
                <a:gdLst>
                  <a:gd name="T0" fmla="*/ 55 w 96"/>
                  <a:gd name="T1" fmla="*/ 122 h 124"/>
                  <a:gd name="T2" fmla="*/ 12 w 96"/>
                  <a:gd name="T3" fmla="*/ 122 h 124"/>
                  <a:gd name="T4" fmla="*/ 0 w 96"/>
                  <a:gd name="T5" fmla="*/ 110 h 124"/>
                  <a:gd name="T6" fmla="*/ 4 w 96"/>
                  <a:gd name="T7" fmla="*/ 27 h 124"/>
                  <a:gd name="T8" fmla="*/ 46 w 96"/>
                  <a:gd name="T9" fmla="*/ 1 h 124"/>
                  <a:gd name="T10" fmla="*/ 91 w 96"/>
                  <a:gd name="T11" fmla="*/ 41 h 124"/>
                  <a:gd name="T12" fmla="*/ 76 w 96"/>
                  <a:gd name="T13" fmla="*/ 103 h 124"/>
                  <a:gd name="T14" fmla="*/ 73 w 96"/>
                  <a:gd name="T15" fmla="*/ 113 h 124"/>
                  <a:gd name="T16" fmla="*/ 60 w 96"/>
                  <a:gd name="T17" fmla="*/ 123 h 124"/>
                  <a:gd name="T18" fmla="*/ 57 w 96"/>
                  <a:gd name="T19" fmla="*/ 123 h 124"/>
                  <a:gd name="T20" fmla="*/ 55 w 96"/>
                  <a:gd name="T21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124">
                    <a:moveTo>
                      <a:pt x="55" y="122"/>
                    </a:moveTo>
                    <a:cubicBezTo>
                      <a:pt x="12" y="122"/>
                      <a:pt x="12" y="122"/>
                      <a:pt x="12" y="122"/>
                    </a:cubicBezTo>
                    <a:cubicBezTo>
                      <a:pt x="5" y="122"/>
                      <a:pt x="0" y="117"/>
                      <a:pt x="0" y="110"/>
                    </a:cubicBezTo>
                    <a:cubicBezTo>
                      <a:pt x="1" y="86"/>
                      <a:pt x="3" y="35"/>
                      <a:pt x="4" y="27"/>
                    </a:cubicBezTo>
                    <a:cubicBezTo>
                      <a:pt x="5" y="17"/>
                      <a:pt x="23" y="0"/>
                      <a:pt x="46" y="1"/>
                    </a:cubicBezTo>
                    <a:cubicBezTo>
                      <a:pt x="69" y="2"/>
                      <a:pt x="87" y="15"/>
                      <a:pt x="91" y="41"/>
                    </a:cubicBezTo>
                    <a:cubicBezTo>
                      <a:pt x="96" y="67"/>
                      <a:pt x="79" y="97"/>
                      <a:pt x="76" y="103"/>
                    </a:cubicBezTo>
                    <a:cubicBezTo>
                      <a:pt x="75" y="106"/>
                      <a:pt x="74" y="110"/>
                      <a:pt x="73" y="113"/>
                    </a:cubicBezTo>
                    <a:cubicBezTo>
                      <a:pt x="72" y="120"/>
                      <a:pt x="66" y="124"/>
                      <a:pt x="60" y="123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56" y="122"/>
                      <a:pt x="56" y="122"/>
                      <a:pt x="55" y="122"/>
                    </a:cubicBezTo>
                    <a:close/>
                  </a:path>
                </a:pathLst>
              </a:custGeom>
              <a:solidFill>
                <a:srgbClr val="C4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Freeform 159">
                <a:extLst>
                  <a:ext uri="{FF2B5EF4-FFF2-40B4-BE49-F238E27FC236}">
                    <a16:creationId xmlns:a16="http://schemas.microsoft.com/office/drawing/2014/main" id="{695DC803-6982-47AB-9B1C-004E67210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2787" y="2058988"/>
                <a:ext cx="26988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2 h 16"/>
                  <a:gd name="T6" fmla="*/ 7 w 7"/>
                  <a:gd name="T7" fmla="*/ 3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3 h 16"/>
                  <a:gd name="T14" fmla="*/ 0 w 7"/>
                  <a:gd name="T15" fmla="*/ 12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4"/>
                      <a:pt x="7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Freeform 160">
                <a:extLst>
                  <a:ext uri="{FF2B5EF4-FFF2-40B4-BE49-F238E27FC236}">
                    <a16:creationId xmlns:a16="http://schemas.microsoft.com/office/drawing/2014/main" id="{9ED8198B-A87B-4CC7-AF51-12F12621B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8512" y="2055813"/>
                <a:ext cx="25400" cy="60325"/>
              </a:xfrm>
              <a:custGeom>
                <a:avLst/>
                <a:gdLst>
                  <a:gd name="T0" fmla="*/ 4 w 7"/>
                  <a:gd name="T1" fmla="*/ 16 h 16"/>
                  <a:gd name="T2" fmla="*/ 4 w 7"/>
                  <a:gd name="T3" fmla="*/ 16 h 16"/>
                  <a:gd name="T4" fmla="*/ 7 w 7"/>
                  <a:gd name="T5" fmla="*/ 13 h 16"/>
                  <a:gd name="T6" fmla="*/ 7 w 7"/>
                  <a:gd name="T7" fmla="*/ 4 h 16"/>
                  <a:gd name="T8" fmla="*/ 4 w 7"/>
                  <a:gd name="T9" fmla="*/ 0 h 16"/>
                  <a:gd name="T10" fmla="*/ 4 w 7"/>
                  <a:gd name="T11" fmla="*/ 0 h 16"/>
                  <a:gd name="T12" fmla="*/ 0 w 7"/>
                  <a:gd name="T13" fmla="*/ 4 h 16"/>
                  <a:gd name="T14" fmla="*/ 0 w 7"/>
                  <a:gd name="T15" fmla="*/ 13 h 16"/>
                  <a:gd name="T16" fmla="*/ 4 w 7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7" y="15"/>
                      <a:pt x="7" y="1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6"/>
                      <a:pt x="4" y="16"/>
                    </a:cubicBezTo>
                    <a:close/>
                  </a:path>
                </a:pathLst>
              </a:custGeom>
              <a:solidFill>
                <a:srgbClr val="473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Freeform 161">
                <a:extLst>
                  <a:ext uri="{FF2B5EF4-FFF2-40B4-BE49-F238E27FC236}">
                    <a16:creationId xmlns:a16="http://schemas.microsoft.com/office/drawing/2014/main" id="{EF93B33A-524E-487F-AEC4-6BE2698E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0087" y="2001838"/>
                <a:ext cx="66675" cy="23813"/>
              </a:xfrm>
              <a:custGeom>
                <a:avLst/>
                <a:gdLst>
                  <a:gd name="T0" fmla="*/ 8 w 18"/>
                  <a:gd name="T1" fmla="*/ 0 h 6"/>
                  <a:gd name="T2" fmla="*/ 18 w 18"/>
                  <a:gd name="T3" fmla="*/ 5 h 6"/>
                  <a:gd name="T4" fmla="*/ 17 w 18"/>
                  <a:gd name="T5" fmla="*/ 6 h 6"/>
                  <a:gd name="T6" fmla="*/ 0 w 18"/>
                  <a:gd name="T7" fmla="*/ 4 h 6"/>
                  <a:gd name="T8" fmla="*/ 0 w 18"/>
                  <a:gd name="T9" fmla="*/ 4 h 6"/>
                  <a:gd name="T10" fmla="*/ 8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8" y="0"/>
                    </a:moveTo>
                    <a:cubicBezTo>
                      <a:pt x="12" y="0"/>
                      <a:pt x="16" y="1"/>
                      <a:pt x="18" y="5"/>
                    </a:cubicBezTo>
                    <a:cubicBezTo>
                      <a:pt x="18" y="5"/>
                      <a:pt x="18" y="6"/>
                      <a:pt x="17" y="6"/>
                    </a:cubicBezTo>
                    <a:cubicBezTo>
                      <a:pt x="16" y="5"/>
                      <a:pt x="2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Freeform 162">
                <a:extLst>
                  <a:ext uri="{FF2B5EF4-FFF2-40B4-BE49-F238E27FC236}">
                    <a16:creationId xmlns:a16="http://schemas.microsoft.com/office/drawing/2014/main" id="{2EA0458F-3323-41EF-B518-8F8E44EF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6450" y="2001838"/>
                <a:ext cx="49213" cy="23813"/>
              </a:xfrm>
              <a:custGeom>
                <a:avLst/>
                <a:gdLst>
                  <a:gd name="T0" fmla="*/ 5 w 13"/>
                  <a:gd name="T1" fmla="*/ 0 h 6"/>
                  <a:gd name="T2" fmla="*/ 13 w 13"/>
                  <a:gd name="T3" fmla="*/ 3 h 6"/>
                  <a:gd name="T4" fmla="*/ 13 w 13"/>
                  <a:gd name="T5" fmla="*/ 4 h 6"/>
                  <a:gd name="T6" fmla="*/ 1 w 13"/>
                  <a:gd name="T7" fmla="*/ 6 h 6"/>
                  <a:gd name="T8" fmla="*/ 0 w 13"/>
                  <a:gd name="T9" fmla="*/ 5 h 6"/>
                  <a:gd name="T10" fmla="*/ 5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5" y="0"/>
                    </a:moveTo>
                    <a:cubicBezTo>
                      <a:pt x="8" y="0"/>
                      <a:pt x="11" y="0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3" y="6"/>
                      <a:pt x="1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Freeform 163">
                <a:extLst>
                  <a:ext uri="{FF2B5EF4-FFF2-40B4-BE49-F238E27FC236}">
                    <a16:creationId xmlns:a16="http://schemas.microsoft.com/office/drawing/2014/main" id="{00A3203D-FF6C-4DC1-A0F1-B64CC12A0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5337" y="2152651"/>
                <a:ext cx="177800" cy="95250"/>
              </a:xfrm>
              <a:custGeom>
                <a:avLst/>
                <a:gdLst>
                  <a:gd name="T0" fmla="*/ 0 w 47"/>
                  <a:gd name="T1" fmla="*/ 12 h 25"/>
                  <a:gd name="T2" fmla="*/ 40 w 47"/>
                  <a:gd name="T3" fmla="*/ 3 h 25"/>
                  <a:gd name="T4" fmla="*/ 35 w 47"/>
                  <a:gd name="T5" fmla="*/ 1 h 25"/>
                  <a:gd name="T6" fmla="*/ 44 w 47"/>
                  <a:gd name="T7" fmla="*/ 2 h 25"/>
                  <a:gd name="T8" fmla="*/ 47 w 47"/>
                  <a:gd name="T9" fmla="*/ 9 h 25"/>
                  <a:gd name="T10" fmla="*/ 42 w 47"/>
                  <a:gd name="T11" fmla="*/ 6 h 25"/>
                  <a:gd name="T12" fmla="*/ 0 w 47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0" y="12"/>
                    </a:moveTo>
                    <a:cubicBezTo>
                      <a:pt x="0" y="12"/>
                      <a:pt x="19" y="18"/>
                      <a:pt x="40" y="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42" y="0"/>
                      <a:pt x="44" y="2"/>
                    </a:cubicBezTo>
                    <a:cubicBezTo>
                      <a:pt x="46" y="4"/>
                      <a:pt x="47" y="9"/>
                      <a:pt x="47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18" y="25"/>
                      <a:pt x="0" y="12"/>
                    </a:cubicBezTo>
                    <a:close/>
                  </a:path>
                </a:pathLst>
              </a:custGeom>
              <a:solidFill>
                <a:srgbClr val="91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Freeform 164">
                <a:extLst>
                  <a:ext uri="{FF2B5EF4-FFF2-40B4-BE49-F238E27FC236}">
                    <a16:creationId xmlns:a16="http://schemas.microsoft.com/office/drawing/2014/main" id="{F5766218-695D-435E-8E9E-ED00AE48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57264" y="1743076"/>
                <a:ext cx="539750" cy="515939"/>
              </a:xfrm>
              <a:custGeom>
                <a:avLst/>
                <a:gdLst>
                  <a:gd name="T0" fmla="*/ 120 w 143"/>
                  <a:gd name="T1" fmla="*/ 30 h 137"/>
                  <a:gd name="T2" fmla="*/ 88 w 143"/>
                  <a:gd name="T3" fmla="*/ 4 h 137"/>
                  <a:gd name="T4" fmla="*/ 12 w 143"/>
                  <a:gd name="T5" fmla="*/ 42 h 137"/>
                  <a:gd name="T6" fmla="*/ 0 w 143"/>
                  <a:gd name="T7" fmla="*/ 38 h 137"/>
                  <a:gd name="T8" fmla="*/ 12 w 143"/>
                  <a:gd name="T9" fmla="*/ 53 h 137"/>
                  <a:gd name="T10" fmla="*/ 0 w 143"/>
                  <a:gd name="T11" fmla="*/ 53 h 137"/>
                  <a:gd name="T12" fmla="*/ 47 w 143"/>
                  <a:gd name="T13" fmla="*/ 63 h 137"/>
                  <a:gd name="T14" fmla="*/ 95 w 143"/>
                  <a:gd name="T15" fmla="*/ 51 h 137"/>
                  <a:gd name="T16" fmla="*/ 99 w 143"/>
                  <a:gd name="T17" fmla="*/ 53 h 137"/>
                  <a:gd name="T18" fmla="*/ 105 w 143"/>
                  <a:gd name="T19" fmla="*/ 74 h 137"/>
                  <a:gd name="T20" fmla="*/ 101 w 143"/>
                  <a:gd name="T21" fmla="*/ 90 h 137"/>
                  <a:gd name="T22" fmla="*/ 105 w 143"/>
                  <a:gd name="T23" fmla="*/ 91 h 137"/>
                  <a:gd name="T24" fmla="*/ 117 w 143"/>
                  <a:gd name="T25" fmla="*/ 74 h 137"/>
                  <a:gd name="T26" fmla="*/ 117 w 143"/>
                  <a:gd name="T27" fmla="*/ 100 h 137"/>
                  <a:gd name="T28" fmla="*/ 104 w 143"/>
                  <a:gd name="T29" fmla="*/ 116 h 137"/>
                  <a:gd name="T30" fmla="*/ 108 w 143"/>
                  <a:gd name="T31" fmla="*/ 137 h 137"/>
                  <a:gd name="T32" fmla="*/ 117 w 143"/>
                  <a:gd name="T33" fmla="*/ 116 h 137"/>
                  <a:gd name="T34" fmla="*/ 142 w 143"/>
                  <a:gd name="T35" fmla="*/ 68 h 137"/>
                  <a:gd name="T36" fmla="*/ 120 w 143"/>
                  <a:gd name="T37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137">
                    <a:moveTo>
                      <a:pt x="120" y="30"/>
                    </a:moveTo>
                    <a:cubicBezTo>
                      <a:pt x="120" y="30"/>
                      <a:pt x="113" y="5"/>
                      <a:pt x="88" y="4"/>
                    </a:cubicBezTo>
                    <a:cubicBezTo>
                      <a:pt x="36" y="0"/>
                      <a:pt x="28" y="42"/>
                      <a:pt x="12" y="42"/>
                    </a:cubicBezTo>
                    <a:cubicBezTo>
                      <a:pt x="4" y="42"/>
                      <a:pt x="0" y="38"/>
                      <a:pt x="0" y="38"/>
                    </a:cubicBezTo>
                    <a:cubicBezTo>
                      <a:pt x="0" y="38"/>
                      <a:pt x="5" y="51"/>
                      <a:pt x="12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7" y="70"/>
                      <a:pt x="47" y="63"/>
                    </a:cubicBezTo>
                    <a:cubicBezTo>
                      <a:pt x="87" y="55"/>
                      <a:pt x="87" y="46"/>
                      <a:pt x="95" y="51"/>
                    </a:cubicBezTo>
                    <a:cubicBezTo>
                      <a:pt x="104" y="55"/>
                      <a:pt x="99" y="53"/>
                      <a:pt x="99" y="53"/>
                    </a:cubicBezTo>
                    <a:cubicBezTo>
                      <a:pt x="99" y="53"/>
                      <a:pt x="106" y="65"/>
                      <a:pt x="105" y="74"/>
                    </a:cubicBezTo>
                    <a:cubicBezTo>
                      <a:pt x="104" y="83"/>
                      <a:pt x="101" y="90"/>
                      <a:pt x="101" y="90"/>
                    </a:cubicBezTo>
                    <a:cubicBezTo>
                      <a:pt x="105" y="91"/>
                      <a:pt x="105" y="91"/>
                      <a:pt x="105" y="91"/>
                    </a:cubicBezTo>
                    <a:cubicBezTo>
                      <a:pt x="105" y="91"/>
                      <a:pt x="111" y="73"/>
                      <a:pt x="117" y="74"/>
                    </a:cubicBezTo>
                    <a:cubicBezTo>
                      <a:pt x="124" y="75"/>
                      <a:pt x="128" y="90"/>
                      <a:pt x="117" y="100"/>
                    </a:cubicBezTo>
                    <a:cubicBezTo>
                      <a:pt x="108" y="108"/>
                      <a:pt x="104" y="116"/>
                      <a:pt x="104" y="116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11" y="123"/>
                      <a:pt x="117" y="116"/>
                    </a:cubicBezTo>
                    <a:cubicBezTo>
                      <a:pt x="124" y="109"/>
                      <a:pt x="141" y="80"/>
                      <a:pt x="142" y="68"/>
                    </a:cubicBezTo>
                    <a:cubicBezTo>
                      <a:pt x="143" y="55"/>
                      <a:pt x="120" y="30"/>
                      <a:pt x="120" y="30"/>
                    </a:cubicBezTo>
                    <a:close/>
                  </a:path>
                </a:pathLst>
              </a:custGeom>
              <a:solidFill>
                <a:srgbClr val="CA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1339DE-67EB-4F5E-A317-0296716E071E}"/>
                </a:ext>
              </a:extLst>
            </p:cNvPr>
            <p:cNvSpPr/>
            <p:nvPr/>
          </p:nvSpPr>
          <p:spPr>
            <a:xfrm>
              <a:off x="970629" y="1314504"/>
              <a:ext cx="3037451" cy="4508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200" lvl="2">
                <a:lnSpc>
                  <a:spcPts val="1400"/>
                </a:lnSpc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6D207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Increased Access to Information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734DD5-D228-4640-95E1-86281123D666}"/>
                </a:ext>
              </a:extLst>
            </p:cNvPr>
            <p:cNvGrpSpPr/>
            <p:nvPr/>
          </p:nvGrpSpPr>
          <p:grpSpPr>
            <a:xfrm>
              <a:off x="529052" y="3848866"/>
              <a:ext cx="904621" cy="880612"/>
              <a:chOff x="-8645525" y="-608013"/>
              <a:chExt cx="6354762" cy="6540501"/>
            </a:xfrm>
          </p:grpSpPr>
          <p:sp>
            <p:nvSpPr>
              <p:cNvPr id="493" name="Freeform 169">
                <a:extLst>
                  <a:ext uri="{FF2B5EF4-FFF2-40B4-BE49-F238E27FC236}">
                    <a16:creationId xmlns:a16="http://schemas.microsoft.com/office/drawing/2014/main" id="{63F8FFF0-7160-49BB-8091-081396FD6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3238" y="2541587"/>
                <a:ext cx="5313362" cy="3117850"/>
              </a:xfrm>
              <a:custGeom>
                <a:avLst/>
                <a:gdLst>
                  <a:gd name="T0" fmla="*/ 66 w 1415"/>
                  <a:gd name="T1" fmla="*/ 0 h 830"/>
                  <a:gd name="T2" fmla="*/ 1349 w 1415"/>
                  <a:gd name="T3" fmla="*/ 0 h 830"/>
                  <a:gd name="T4" fmla="*/ 1415 w 1415"/>
                  <a:gd name="T5" fmla="*/ 65 h 830"/>
                  <a:gd name="T6" fmla="*/ 1415 w 1415"/>
                  <a:gd name="T7" fmla="*/ 764 h 830"/>
                  <a:gd name="T8" fmla="*/ 1349 w 1415"/>
                  <a:gd name="T9" fmla="*/ 830 h 830"/>
                  <a:gd name="T10" fmla="*/ 66 w 1415"/>
                  <a:gd name="T11" fmla="*/ 830 h 830"/>
                  <a:gd name="T12" fmla="*/ 0 w 1415"/>
                  <a:gd name="T13" fmla="*/ 764 h 830"/>
                  <a:gd name="T14" fmla="*/ 0 w 1415"/>
                  <a:gd name="T15" fmla="*/ 65 h 830"/>
                  <a:gd name="T16" fmla="*/ 66 w 1415"/>
                  <a:gd name="T17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5" h="830">
                    <a:moveTo>
                      <a:pt x="66" y="0"/>
                    </a:moveTo>
                    <a:cubicBezTo>
                      <a:pt x="1349" y="0"/>
                      <a:pt x="1349" y="0"/>
                      <a:pt x="1349" y="0"/>
                    </a:cubicBezTo>
                    <a:cubicBezTo>
                      <a:pt x="1385" y="0"/>
                      <a:pt x="1415" y="29"/>
                      <a:pt x="1415" y="65"/>
                    </a:cubicBezTo>
                    <a:cubicBezTo>
                      <a:pt x="1415" y="764"/>
                      <a:pt x="1415" y="764"/>
                      <a:pt x="1415" y="764"/>
                    </a:cubicBezTo>
                    <a:cubicBezTo>
                      <a:pt x="1415" y="800"/>
                      <a:pt x="1385" y="830"/>
                      <a:pt x="1349" y="830"/>
                    </a:cubicBezTo>
                    <a:cubicBezTo>
                      <a:pt x="66" y="830"/>
                      <a:pt x="66" y="830"/>
                      <a:pt x="66" y="830"/>
                    </a:cubicBezTo>
                    <a:cubicBezTo>
                      <a:pt x="29" y="830"/>
                      <a:pt x="0" y="800"/>
                      <a:pt x="0" y="76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6" y="0"/>
                    </a:cubicBezTo>
                    <a:close/>
                  </a:path>
                </a:pathLst>
              </a:custGeom>
              <a:solidFill>
                <a:srgbClr val="B4D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170">
                <a:extLst>
                  <a:ext uri="{FF2B5EF4-FFF2-40B4-BE49-F238E27FC236}">
                    <a16:creationId xmlns:a16="http://schemas.microsoft.com/office/drawing/2014/main" id="{5777C0B9-910C-4BAB-9F20-67AF98088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123238" y="2541587"/>
                <a:ext cx="5313362" cy="3136900"/>
              </a:xfrm>
              <a:custGeom>
                <a:avLst/>
                <a:gdLst>
                  <a:gd name="T0" fmla="*/ 1349 w 1415"/>
                  <a:gd name="T1" fmla="*/ 0 h 835"/>
                  <a:gd name="T2" fmla="*/ 66 w 1415"/>
                  <a:gd name="T3" fmla="*/ 0 h 835"/>
                  <a:gd name="T4" fmla="*/ 0 w 1415"/>
                  <a:gd name="T5" fmla="*/ 65 h 835"/>
                  <a:gd name="T6" fmla="*/ 0 w 1415"/>
                  <a:gd name="T7" fmla="*/ 769 h 835"/>
                  <a:gd name="T8" fmla="*/ 66 w 1415"/>
                  <a:gd name="T9" fmla="*/ 835 h 835"/>
                  <a:gd name="T10" fmla="*/ 1349 w 1415"/>
                  <a:gd name="T11" fmla="*/ 835 h 835"/>
                  <a:gd name="T12" fmla="*/ 1415 w 1415"/>
                  <a:gd name="T13" fmla="*/ 769 h 835"/>
                  <a:gd name="T14" fmla="*/ 1415 w 1415"/>
                  <a:gd name="T15" fmla="*/ 65 h 835"/>
                  <a:gd name="T16" fmla="*/ 1349 w 1415"/>
                  <a:gd name="T17" fmla="*/ 0 h 835"/>
                  <a:gd name="T18" fmla="*/ 1354 w 1415"/>
                  <a:gd name="T19" fmla="*/ 769 h 835"/>
                  <a:gd name="T20" fmla="*/ 1349 w 1415"/>
                  <a:gd name="T21" fmla="*/ 774 h 835"/>
                  <a:gd name="T22" fmla="*/ 66 w 1415"/>
                  <a:gd name="T23" fmla="*/ 774 h 835"/>
                  <a:gd name="T24" fmla="*/ 61 w 1415"/>
                  <a:gd name="T25" fmla="*/ 769 h 835"/>
                  <a:gd name="T26" fmla="*/ 61 w 1415"/>
                  <a:gd name="T27" fmla="*/ 65 h 835"/>
                  <a:gd name="T28" fmla="*/ 66 w 1415"/>
                  <a:gd name="T29" fmla="*/ 61 h 835"/>
                  <a:gd name="T30" fmla="*/ 1349 w 1415"/>
                  <a:gd name="T31" fmla="*/ 61 h 835"/>
                  <a:gd name="T32" fmla="*/ 1354 w 1415"/>
                  <a:gd name="T33" fmla="*/ 65 h 835"/>
                  <a:gd name="T34" fmla="*/ 1354 w 1415"/>
                  <a:gd name="T35" fmla="*/ 769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15" h="835">
                    <a:moveTo>
                      <a:pt x="1349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0" y="29"/>
                      <a:pt x="0" y="65"/>
                    </a:cubicBezTo>
                    <a:cubicBezTo>
                      <a:pt x="0" y="769"/>
                      <a:pt x="0" y="769"/>
                      <a:pt x="0" y="769"/>
                    </a:cubicBezTo>
                    <a:cubicBezTo>
                      <a:pt x="0" y="805"/>
                      <a:pt x="30" y="835"/>
                      <a:pt x="66" y="835"/>
                    </a:cubicBezTo>
                    <a:cubicBezTo>
                      <a:pt x="1349" y="835"/>
                      <a:pt x="1349" y="835"/>
                      <a:pt x="1349" y="835"/>
                    </a:cubicBezTo>
                    <a:cubicBezTo>
                      <a:pt x="1385" y="835"/>
                      <a:pt x="1415" y="805"/>
                      <a:pt x="1415" y="769"/>
                    </a:cubicBezTo>
                    <a:cubicBezTo>
                      <a:pt x="1415" y="65"/>
                      <a:pt x="1415" y="65"/>
                      <a:pt x="1415" y="65"/>
                    </a:cubicBezTo>
                    <a:cubicBezTo>
                      <a:pt x="1415" y="29"/>
                      <a:pt x="1385" y="0"/>
                      <a:pt x="1349" y="0"/>
                    </a:cubicBezTo>
                    <a:close/>
                    <a:moveTo>
                      <a:pt x="1354" y="769"/>
                    </a:moveTo>
                    <a:cubicBezTo>
                      <a:pt x="1354" y="771"/>
                      <a:pt x="1352" y="774"/>
                      <a:pt x="1349" y="774"/>
                    </a:cubicBezTo>
                    <a:cubicBezTo>
                      <a:pt x="66" y="774"/>
                      <a:pt x="66" y="774"/>
                      <a:pt x="66" y="774"/>
                    </a:cubicBezTo>
                    <a:cubicBezTo>
                      <a:pt x="63" y="774"/>
                      <a:pt x="61" y="771"/>
                      <a:pt x="61" y="769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6" y="61"/>
                    </a:cubicBezTo>
                    <a:cubicBezTo>
                      <a:pt x="1349" y="61"/>
                      <a:pt x="1349" y="61"/>
                      <a:pt x="1349" y="61"/>
                    </a:cubicBezTo>
                    <a:cubicBezTo>
                      <a:pt x="1352" y="61"/>
                      <a:pt x="1354" y="63"/>
                      <a:pt x="1354" y="65"/>
                    </a:cubicBezTo>
                    <a:lnTo>
                      <a:pt x="1354" y="769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Freeform 171">
                <a:extLst>
                  <a:ext uri="{FF2B5EF4-FFF2-40B4-BE49-F238E27FC236}">
                    <a16:creationId xmlns:a16="http://schemas.microsoft.com/office/drawing/2014/main" id="{D1D8B0E0-0072-4051-9783-D42C3205E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45525" y="5651500"/>
                <a:ext cx="6354762" cy="280988"/>
              </a:xfrm>
              <a:custGeom>
                <a:avLst/>
                <a:gdLst>
                  <a:gd name="T0" fmla="*/ 3 w 1692"/>
                  <a:gd name="T1" fmla="*/ 0 h 75"/>
                  <a:gd name="T2" fmla="*/ 0 w 1692"/>
                  <a:gd name="T3" fmla="*/ 17 h 75"/>
                  <a:gd name="T4" fmla="*/ 58 w 1692"/>
                  <a:gd name="T5" fmla="*/ 75 h 75"/>
                  <a:gd name="T6" fmla="*/ 1635 w 1692"/>
                  <a:gd name="T7" fmla="*/ 75 h 75"/>
                  <a:gd name="T8" fmla="*/ 1692 w 1692"/>
                  <a:gd name="T9" fmla="*/ 17 h 75"/>
                  <a:gd name="T10" fmla="*/ 1690 w 1692"/>
                  <a:gd name="T11" fmla="*/ 0 h 75"/>
                  <a:gd name="T12" fmla="*/ 3 w 1692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2" h="75">
                    <a:moveTo>
                      <a:pt x="3" y="0"/>
                    </a:moveTo>
                    <a:cubicBezTo>
                      <a:pt x="1" y="5"/>
                      <a:pt x="0" y="11"/>
                      <a:pt x="0" y="17"/>
                    </a:cubicBezTo>
                    <a:cubicBezTo>
                      <a:pt x="0" y="49"/>
                      <a:pt x="26" y="75"/>
                      <a:pt x="58" y="75"/>
                    </a:cubicBezTo>
                    <a:cubicBezTo>
                      <a:pt x="1635" y="75"/>
                      <a:pt x="1635" y="75"/>
                      <a:pt x="1635" y="75"/>
                    </a:cubicBezTo>
                    <a:cubicBezTo>
                      <a:pt x="1667" y="75"/>
                      <a:pt x="1692" y="49"/>
                      <a:pt x="1692" y="17"/>
                    </a:cubicBezTo>
                    <a:cubicBezTo>
                      <a:pt x="1692" y="11"/>
                      <a:pt x="1691" y="5"/>
                      <a:pt x="169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Freeform 172">
                <a:extLst>
                  <a:ext uri="{FF2B5EF4-FFF2-40B4-BE49-F238E27FC236}">
                    <a16:creationId xmlns:a16="http://schemas.microsoft.com/office/drawing/2014/main" id="{13A11B65-79FC-49C3-A970-F5D5B1CCC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8388" y="5764212"/>
                <a:ext cx="1457325" cy="57150"/>
              </a:xfrm>
              <a:custGeom>
                <a:avLst/>
                <a:gdLst>
                  <a:gd name="T0" fmla="*/ 388 w 388"/>
                  <a:gd name="T1" fmla="*/ 7 h 15"/>
                  <a:gd name="T2" fmla="*/ 380 w 388"/>
                  <a:gd name="T3" fmla="*/ 15 h 15"/>
                  <a:gd name="T4" fmla="*/ 8 w 388"/>
                  <a:gd name="T5" fmla="*/ 15 h 15"/>
                  <a:gd name="T6" fmla="*/ 0 w 388"/>
                  <a:gd name="T7" fmla="*/ 7 h 15"/>
                  <a:gd name="T8" fmla="*/ 8 w 388"/>
                  <a:gd name="T9" fmla="*/ 0 h 15"/>
                  <a:gd name="T10" fmla="*/ 380 w 388"/>
                  <a:gd name="T11" fmla="*/ 0 h 15"/>
                  <a:gd name="T12" fmla="*/ 388 w 388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15">
                    <a:moveTo>
                      <a:pt x="388" y="7"/>
                    </a:moveTo>
                    <a:cubicBezTo>
                      <a:pt x="388" y="11"/>
                      <a:pt x="384" y="15"/>
                      <a:pt x="380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4" y="0"/>
                      <a:pt x="388" y="3"/>
                      <a:pt x="388" y="7"/>
                    </a:cubicBezTo>
                    <a:close/>
                  </a:path>
                </a:pathLst>
              </a:custGeom>
              <a:solidFill>
                <a:srgbClr val="B3B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Oval 173">
                <a:extLst>
                  <a:ext uri="{FF2B5EF4-FFF2-40B4-BE49-F238E27FC236}">
                    <a16:creationId xmlns:a16="http://schemas.microsoft.com/office/drawing/2014/main" id="{EE2BF042-F6DD-4A95-88EC-C1435E6C2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08688" y="-404813"/>
                <a:ext cx="979487" cy="9794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Oval 174">
                <a:extLst>
                  <a:ext uri="{FF2B5EF4-FFF2-40B4-BE49-F238E27FC236}">
                    <a16:creationId xmlns:a16="http://schemas.microsoft.com/office/drawing/2014/main" id="{B9B7C33A-787F-4C5C-AC2C-D46473FB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1850" y="-307975"/>
                <a:ext cx="785812" cy="781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Oval 175">
                <a:extLst>
                  <a:ext uri="{FF2B5EF4-FFF2-40B4-BE49-F238E27FC236}">
                    <a16:creationId xmlns:a16="http://schemas.microsoft.com/office/drawing/2014/main" id="{089E2315-E50D-419D-97D0-000748D14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0250" y="-209550"/>
                <a:ext cx="585787" cy="585788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Oval 176">
                <a:extLst>
                  <a:ext uri="{FF2B5EF4-FFF2-40B4-BE49-F238E27FC236}">
                    <a16:creationId xmlns:a16="http://schemas.microsoft.com/office/drawing/2014/main" id="{6FCD4674-A316-4463-A67B-DF737D289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13413" y="-112713"/>
                <a:ext cx="390525" cy="390525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Oval 177">
                <a:extLst>
                  <a:ext uri="{FF2B5EF4-FFF2-40B4-BE49-F238E27FC236}">
                    <a16:creationId xmlns:a16="http://schemas.microsoft.com/office/drawing/2014/main" id="{3136494D-EE70-4808-8B5F-9FC2E4C55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14988" y="-14288"/>
                <a:ext cx="195262" cy="195263"/>
              </a:xfrm>
              <a:prstGeom prst="ellipse">
                <a:avLst/>
              </a:prstGeom>
              <a:solidFill>
                <a:srgbClr val="F2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178">
                <a:extLst>
                  <a:ext uri="{FF2B5EF4-FFF2-40B4-BE49-F238E27FC236}">
                    <a16:creationId xmlns:a16="http://schemas.microsoft.com/office/drawing/2014/main" id="{0FF3BA8E-7627-4F62-9028-B5727198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179">
                <a:extLst>
                  <a:ext uri="{FF2B5EF4-FFF2-40B4-BE49-F238E27FC236}">
                    <a16:creationId xmlns:a16="http://schemas.microsoft.com/office/drawing/2014/main" id="{152626B4-F8E9-4987-8D39-9AE9658DB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1588" y="-446088"/>
                <a:ext cx="258762" cy="138113"/>
              </a:xfrm>
              <a:custGeom>
                <a:avLst/>
                <a:gdLst>
                  <a:gd name="T0" fmla="*/ 0 w 163"/>
                  <a:gd name="T1" fmla="*/ 70 h 87"/>
                  <a:gd name="T2" fmla="*/ 83 w 163"/>
                  <a:gd name="T3" fmla="*/ 87 h 87"/>
                  <a:gd name="T4" fmla="*/ 163 w 163"/>
                  <a:gd name="T5" fmla="*/ 9 h 87"/>
                  <a:gd name="T6" fmla="*/ 76 w 163"/>
                  <a:gd name="T7" fmla="*/ 0 h 87"/>
                  <a:gd name="T8" fmla="*/ 0 w 163"/>
                  <a:gd name="T9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7">
                    <a:moveTo>
                      <a:pt x="0" y="70"/>
                    </a:moveTo>
                    <a:lnTo>
                      <a:pt x="83" y="87"/>
                    </a:lnTo>
                    <a:lnTo>
                      <a:pt x="163" y="9"/>
                    </a:lnTo>
                    <a:lnTo>
                      <a:pt x="76" y="0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180">
                <a:extLst>
                  <a:ext uri="{FF2B5EF4-FFF2-40B4-BE49-F238E27FC236}">
                    <a16:creationId xmlns:a16="http://schemas.microsoft.com/office/drawing/2014/main" id="{0B907EEC-61EC-4621-8470-E3D6491B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181">
                <a:extLst>
                  <a:ext uri="{FF2B5EF4-FFF2-40B4-BE49-F238E27FC236}">
                    <a16:creationId xmlns:a16="http://schemas.microsoft.com/office/drawing/2014/main" id="{632782E1-7E88-4040-ACE8-64338061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64100" y="-39370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182">
                <a:extLst>
                  <a:ext uri="{FF2B5EF4-FFF2-40B4-BE49-F238E27FC236}">
                    <a16:creationId xmlns:a16="http://schemas.microsoft.com/office/drawing/2014/main" id="{E5C79D8E-95A8-43D4-BD68-9D85F0073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183">
                <a:extLst>
                  <a:ext uri="{FF2B5EF4-FFF2-40B4-BE49-F238E27FC236}">
                    <a16:creationId xmlns:a16="http://schemas.microsoft.com/office/drawing/2014/main" id="{F0DAE974-B484-44F3-A0B0-99DFD745A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99038" y="-412750"/>
                <a:ext cx="138112" cy="22225"/>
              </a:xfrm>
              <a:custGeom>
                <a:avLst/>
                <a:gdLst>
                  <a:gd name="T0" fmla="*/ 5 w 87"/>
                  <a:gd name="T1" fmla="*/ 0 h 14"/>
                  <a:gd name="T2" fmla="*/ 0 w 87"/>
                  <a:gd name="T3" fmla="*/ 2 h 14"/>
                  <a:gd name="T4" fmla="*/ 85 w 87"/>
                  <a:gd name="T5" fmla="*/ 14 h 14"/>
                  <a:gd name="T6" fmla="*/ 87 w 87"/>
                  <a:gd name="T7" fmla="*/ 12 h 14"/>
                  <a:gd name="T8" fmla="*/ 5 w 8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">
                    <a:moveTo>
                      <a:pt x="5" y="0"/>
                    </a:moveTo>
                    <a:lnTo>
                      <a:pt x="0" y="2"/>
                    </a:lnTo>
                    <a:lnTo>
                      <a:pt x="85" y="14"/>
                    </a:lnTo>
                    <a:lnTo>
                      <a:pt x="87" y="1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 184">
                <a:extLst>
                  <a:ext uri="{FF2B5EF4-FFF2-40B4-BE49-F238E27FC236}">
                    <a16:creationId xmlns:a16="http://schemas.microsoft.com/office/drawing/2014/main" id="{44E05AA9-DA17-4536-92DB-6B506216D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Freeform 185">
                <a:extLst>
                  <a:ext uri="{FF2B5EF4-FFF2-40B4-BE49-F238E27FC236}">
                    <a16:creationId xmlns:a16="http://schemas.microsoft.com/office/drawing/2014/main" id="{D815EFE7-6647-44E0-91E0-8A055689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08550" y="-349250"/>
                <a:ext cx="317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Freeform 186">
                <a:extLst>
                  <a:ext uri="{FF2B5EF4-FFF2-40B4-BE49-F238E27FC236}">
                    <a16:creationId xmlns:a16="http://schemas.microsoft.com/office/drawing/2014/main" id="{15E053E7-2669-49EB-BD85-3B59FD7F7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187">
                <a:extLst>
                  <a:ext uri="{FF2B5EF4-FFF2-40B4-BE49-F238E27FC236}">
                    <a16:creationId xmlns:a16="http://schemas.microsoft.com/office/drawing/2014/main" id="{4E56BB16-A24F-47E2-BBEC-C597EE212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371475"/>
                <a:ext cx="138112" cy="25400"/>
              </a:xfrm>
              <a:custGeom>
                <a:avLst/>
                <a:gdLst>
                  <a:gd name="T0" fmla="*/ 4 w 87"/>
                  <a:gd name="T1" fmla="*/ 0 h 16"/>
                  <a:gd name="T2" fmla="*/ 0 w 87"/>
                  <a:gd name="T3" fmla="*/ 5 h 16"/>
                  <a:gd name="T4" fmla="*/ 82 w 87"/>
                  <a:gd name="T5" fmla="*/ 16 h 16"/>
                  <a:gd name="T6" fmla="*/ 85 w 87"/>
                  <a:gd name="T7" fmla="*/ 14 h 16"/>
                  <a:gd name="T8" fmla="*/ 87 w 87"/>
                  <a:gd name="T9" fmla="*/ 14 h 16"/>
                  <a:gd name="T10" fmla="*/ 4 w 8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6">
                    <a:moveTo>
                      <a:pt x="4" y="0"/>
                    </a:moveTo>
                    <a:lnTo>
                      <a:pt x="0" y="5"/>
                    </a:lnTo>
                    <a:lnTo>
                      <a:pt x="82" y="16"/>
                    </a:lnTo>
                    <a:lnTo>
                      <a:pt x="85" y="14"/>
                    </a:lnTo>
                    <a:lnTo>
                      <a:pt x="87" y="1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188">
                <a:extLst>
                  <a:ext uri="{FF2B5EF4-FFF2-40B4-BE49-F238E27FC236}">
                    <a16:creationId xmlns:a16="http://schemas.microsoft.com/office/drawing/2014/main" id="{8EBB08ED-0F68-47A8-9D74-EA3150393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  <a:close/>
                  </a:path>
                </a:pathLst>
              </a:cu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189">
                <a:extLst>
                  <a:ext uri="{FF2B5EF4-FFF2-40B4-BE49-F238E27FC236}">
                    <a16:creationId xmlns:a16="http://schemas.microsoft.com/office/drawing/2014/main" id="{E89398D4-ACAF-4944-B219-B83035E3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2863" y="-608013"/>
                <a:ext cx="134937" cy="258763"/>
              </a:xfrm>
              <a:custGeom>
                <a:avLst/>
                <a:gdLst>
                  <a:gd name="T0" fmla="*/ 14 w 85"/>
                  <a:gd name="T1" fmla="*/ 163 h 163"/>
                  <a:gd name="T2" fmla="*/ 0 w 85"/>
                  <a:gd name="T3" fmla="*/ 78 h 163"/>
                  <a:gd name="T4" fmla="*/ 76 w 85"/>
                  <a:gd name="T5" fmla="*/ 0 h 163"/>
                  <a:gd name="T6" fmla="*/ 85 w 85"/>
                  <a:gd name="T7" fmla="*/ 87 h 163"/>
                  <a:gd name="T8" fmla="*/ 14 w 8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63">
                    <a:moveTo>
                      <a:pt x="14" y="163"/>
                    </a:moveTo>
                    <a:lnTo>
                      <a:pt x="0" y="78"/>
                    </a:lnTo>
                    <a:lnTo>
                      <a:pt x="76" y="0"/>
                    </a:lnTo>
                    <a:lnTo>
                      <a:pt x="85" y="87"/>
                    </a:lnTo>
                    <a:lnTo>
                      <a:pt x="14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Freeform 190">
                <a:extLst>
                  <a:ext uri="{FF2B5EF4-FFF2-40B4-BE49-F238E27FC236}">
                    <a16:creationId xmlns:a16="http://schemas.microsoft.com/office/drawing/2014/main" id="{5B1C8C8F-58FA-4B75-ACA5-36E7C704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91">
                <a:extLst>
                  <a:ext uri="{FF2B5EF4-FFF2-40B4-BE49-F238E27FC236}">
                    <a16:creationId xmlns:a16="http://schemas.microsoft.com/office/drawing/2014/main" id="{BB906C32-FE09-4E04-BE5B-ACCA29C16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92">
                <a:extLst>
                  <a:ext uri="{FF2B5EF4-FFF2-40B4-BE49-F238E27FC236}">
                    <a16:creationId xmlns:a16="http://schemas.microsoft.com/office/drawing/2014/main" id="{507229DE-4B75-4530-87F7-5E54349C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93">
                <a:extLst>
                  <a:ext uri="{FF2B5EF4-FFF2-40B4-BE49-F238E27FC236}">
                    <a16:creationId xmlns:a16="http://schemas.microsoft.com/office/drawing/2014/main" id="{5053DF55-1AC6-49D9-A36A-DD9F9AF4B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3488" y="-571500"/>
                <a:ext cx="22225" cy="136525"/>
              </a:xfrm>
              <a:custGeom>
                <a:avLst/>
                <a:gdLst>
                  <a:gd name="T0" fmla="*/ 2 w 14"/>
                  <a:gd name="T1" fmla="*/ 0 h 86"/>
                  <a:gd name="T2" fmla="*/ 0 w 14"/>
                  <a:gd name="T3" fmla="*/ 3 h 86"/>
                  <a:gd name="T4" fmla="*/ 11 w 14"/>
                  <a:gd name="T5" fmla="*/ 86 h 86"/>
                  <a:gd name="T6" fmla="*/ 14 w 14"/>
                  <a:gd name="T7" fmla="*/ 81 h 86"/>
                  <a:gd name="T8" fmla="*/ 2 w 14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6">
                    <a:moveTo>
                      <a:pt x="2" y="0"/>
                    </a:moveTo>
                    <a:lnTo>
                      <a:pt x="0" y="3"/>
                    </a:lnTo>
                    <a:lnTo>
                      <a:pt x="11" y="86"/>
                    </a:lnTo>
                    <a:lnTo>
                      <a:pt x="14" y="8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94">
                <a:extLst>
                  <a:ext uri="{FF2B5EF4-FFF2-40B4-BE49-F238E27FC236}">
                    <a16:creationId xmlns:a16="http://schemas.microsoft.com/office/drawing/2014/main" id="{DD6951A3-2B96-491F-BF24-5C08C8605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95">
                <a:extLst>
                  <a:ext uri="{FF2B5EF4-FFF2-40B4-BE49-F238E27FC236}">
                    <a16:creationId xmlns:a16="http://schemas.microsoft.com/office/drawing/2014/main" id="{2DC0026D-FD27-42D3-ACE1-A6A43A7B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4763" y="-525463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Freeform 196">
                <a:extLst>
                  <a:ext uri="{FF2B5EF4-FFF2-40B4-BE49-F238E27FC236}">
                    <a16:creationId xmlns:a16="http://schemas.microsoft.com/office/drawing/2014/main" id="{FC7EA596-F2E5-4A74-86BF-064220375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4C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197">
                <a:extLst>
                  <a:ext uri="{FF2B5EF4-FFF2-40B4-BE49-F238E27FC236}">
                    <a16:creationId xmlns:a16="http://schemas.microsoft.com/office/drawing/2014/main" id="{4E7C3F30-C682-42E1-AE94-9390304A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89525" y="-525463"/>
                <a:ext cx="22225" cy="134938"/>
              </a:xfrm>
              <a:custGeom>
                <a:avLst/>
                <a:gdLst>
                  <a:gd name="T0" fmla="*/ 3 w 14"/>
                  <a:gd name="T1" fmla="*/ 0 h 85"/>
                  <a:gd name="T2" fmla="*/ 3 w 14"/>
                  <a:gd name="T3" fmla="*/ 2 h 85"/>
                  <a:gd name="T4" fmla="*/ 0 w 14"/>
                  <a:gd name="T5" fmla="*/ 5 h 85"/>
                  <a:gd name="T6" fmla="*/ 12 w 14"/>
                  <a:gd name="T7" fmla="*/ 85 h 85"/>
                  <a:gd name="T8" fmla="*/ 14 w 14"/>
                  <a:gd name="T9" fmla="*/ 80 h 85"/>
                  <a:gd name="T10" fmla="*/ 3 w 14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5">
                    <a:moveTo>
                      <a:pt x="3" y="0"/>
                    </a:moveTo>
                    <a:lnTo>
                      <a:pt x="3" y="2"/>
                    </a:lnTo>
                    <a:lnTo>
                      <a:pt x="0" y="5"/>
                    </a:lnTo>
                    <a:lnTo>
                      <a:pt x="12" y="85"/>
                    </a:lnTo>
                    <a:lnTo>
                      <a:pt x="14" y="8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198">
                <a:extLst>
                  <a:ext uri="{FF2B5EF4-FFF2-40B4-BE49-F238E27FC236}">
                    <a16:creationId xmlns:a16="http://schemas.microsoft.com/office/drawing/2014/main" id="{746D792E-F215-4CCB-918F-C085BF8D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-476250"/>
                <a:ext cx="579437" cy="581025"/>
              </a:xfrm>
              <a:custGeom>
                <a:avLst/>
                <a:gdLst>
                  <a:gd name="T0" fmla="*/ 10 w 154"/>
                  <a:gd name="T1" fmla="*/ 153 h 155"/>
                  <a:gd name="T2" fmla="*/ 6 w 154"/>
                  <a:gd name="T3" fmla="*/ 155 h 155"/>
                  <a:gd name="T4" fmla="*/ 0 w 154"/>
                  <a:gd name="T5" fmla="*/ 149 h 155"/>
                  <a:gd name="T6" fmla="*/ 2 w 154"/>
                  <a:gd name="T7" fmla="*/ 145 h 155"/>
                  <a:gd name="T8" fmla="*/ 2 w 154"/>
                  <a:gd name="T9" fmla="*/ 145 h 155"/>
                  <a:gd name="T10" fmla="*/ 147 w 154"/>
                  <a:gd name="T11" fmla="*/ 0 h 155"/>
                  <a:gd name="T12" fmla="*/ 154 w 154"/>
                  <a:gd name="T13" fmla="*/ 8 h 155"/>
                  <a:gd name="T14" fmla="*/ 10 w 154"/>
                  <a:gd name="T15" fmla="*/ 15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55">
                    <a:moveTo>
                      <a:pt x="10" y="153"/>
                    </a:moveTo>
                    <a:cubicBezTo>
                      <a:pt x="9" y="154"/>
                      <a:pt x="7" y="155"/>
                      <a:pt x="6" y="155"/>
                    </a:cubicBezTo>
                    <a:cubicBezTo>
                      <a:pt x="3" y="155"/>
                      <a:pt x="0" y="152"/>
                      <a:pt x="0" y="149"/>
                    </a:cubicBezTo>
                    <a:cubicBezTo>
                      <a:pt x="0" y="147"/>
                      <a:pt x="1" y="146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0" y="153"/>
                      <a:pt x="10" y="153"/>
                      <a:pt x="10" y="153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Freeform 199">
                <a:extLst>
                  <a:ext uri="{FF2B5EF4-FFF2-40B4-BE49-F238E27FC236}">
                    <a16:creationId xmlns:a16="http://schemas.microsoft.com/office/drawing/2014/main" id="{1E039A38-9581-4114-892B-9686E94F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78513" y="-277813"/>
                <a:ext cx="101600" cy="96838"/>
              </a:xfrm>
              <a:custGeom>
                <a:avLst/>
                <a:gdLst>
                  <a:gd name="T0" fmla="*/ 9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9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9" y="0"/>
                    </a:moveTo>
                    <a:cubicBezTo>
                      <a:pt x="5" y="3"/>
                      <a:pt x="5" y="3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Freeform 200">
                <a:extLst>
                  <a:ext uri="{FF2B5EF4-FFF2-40B4-BE49-F238E27FC236}">
                    <a16:creationId xmlns:a16="http://schemas.microsoft.com/office/drawing/2014/main" id="{512079FD-9A90-48E8-8840-609D1B52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07075" y="-209550"/>
                <a:ext cx="98425" cy="100013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1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201">
                <a:extLst>
                  <a:ext uri="{FF2B5EF4-FFF2-40B4-BE49-F238E27FC236}">
                    <a16:creationId xmlns:a16="http://schemas.microsoft.com/office/drawing/2014/main" id="{5EDDAEC5-256E-4536-B3E7-41C71F58F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38813" y="-138113"/>
                <a:ext cx="101600" cy="96838"/>
              </a:xfrm>
              <a:custGeom>
                <a:avLst/>
                <a:gdLst>
                  <a:gd name="T0" fmla="*/ 8 w 27"/>
                  <a:gd name="T1" fmla="*/ 0 h 26"/>
                  <a:gd name="T2" fmla="*/ 0 w 27"/>
                  <a:gd name="T3" fmla="*/ 8 h 26"/>
                  <a:gd name="T4" fmla="*/ 19 w 27"/>
                  <a:gd name="T5" fmla="*/ 26 h 26"/>
                  <a:gd name="T6" fmla="*/ 27 w 27"/>
                  <a:gd name="T7" fmla="*/ 18 h 26"/>
                  <a:gd name="T8" fmla="*/ 8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1" y="23"/>
                      <a:pt x="24" y="20"/>
                      <a:pt x="27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202">
                <a:extLst>
                  <a:ext uri="{FF2B5EF4-FFF2-40B4-BE49-F238E27FC236}">
                    <a16:creationId xmlns:a16="http://schemas.microsoft.com/office/drawing/2014/main" id="{D1A7C4C9-06DC-426E-8D32-B5EC495C5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67375" y="-71438"/>
                <a:ext cx="96837" cy="101600"/>
              </a:xfrm>
              <a:custGeom>
                <a:avLst/>
                <a:gdLst>
                  <a:gd name="T0" fmla="*/ 8 w 26"/>
                  <a:gd name="T1" fmla="*/ 0 h 27"/>
                  <a:gd name="T2" fmla="*/ 0 w 26"/>
                  <a:gd name="T3" fmla="*/ 8 h 27"/>
                  <a:gd name="T4" fmla="*/ 18 w 26"/>
                  <a:gd name="T5" fmla="*/ 27 h 27"/>
                  <a:gd name="T6" fmla="*/ 26 w 26"/>
                  <a:gd name="T7" fmla="*/ 19 h 27"/>
                  <a:gd name="T8" fmla="*/ 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24"/>
                      <a:pt x="23" y="21"/>
                      <a:pt x="26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203">
                <a:extLst>
                  <a:ext uri="{FF2B5EF4-FFF2-40B4-BE49-F238E27FC236}">
                    <a16:creationId xmlns:a16="http://schemas.microsoft.com/office/drawing/2014/main" id="{111BD478-7887-41CF-83D0-C9078BCFC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0700" y="0"/>
                <a:ext cx="82550" cy="90488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7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9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204">
                <a:extLst>
                  <a:ext uri="{FF2B5EF4-FFF2-40B4-BE49-F238E27FC236}">
                    <a16:creationId xmlns:a16="http://schemas.microsoft.com/office/drawing/2014/main" id="{A194B3C8-AEA1-418E-B58C-17CED586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40375" y="52387"/>
                <a:ext cx="34925" cy="38100"/>
              </a:xfrm>
              <a:custGeom>
                <a:avLst/>
                <a:gdLst>
                  <a:gd name="T0" fmla="*/ 6 w 9"/>
                  <a:gd name="T1" fmla="*/ 0 h 10"/>
                  <a:gd name="T2" fmla="*/ 2 w 9"/>
                  <a:gd name="T3" fmla="*/ 4 h 10"/>
                  <a:gd name="T4" fmla="*/ 2 w 9"/>
                  <a:gd name="T5" fmla="*/ 4 h 10"/>
                  <a:gd name="T6" fmla="*/ 0 w 9"/>
                  <a:gd name="T7" fmla="*/ 8 h 10"/>
                  <a:gd name="T8" fmla="*/ 0 w 9"/>
                  <a:gd name="T9" fmla="*/ 10 h 10"/>
                  <a:gd name="T10" fmla="*/ 1 w 9"/>
                  <a:gd name="T11" fmla="*/ 10 h 10"/>
                  <a:gd name="T12" fmla="*/ 5 w 9"/>
                  <a:gd name="T13" fmla="*/ 6 h 10"/>
                  <a:gd name="T14" fmla="*/ 9 w 9"/>
                  <a:gd name="T15" fmla="*/ 2 h 10"/>
                  <a:gd name="T16" fmla="*/ 6 w 9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A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Oval 205">
                <a:extLst>
                  <a:ext uri="{FF2B5EF4-FFF2-40B4-BE49-F238E27FC236}">
                    <a16:creationId xmlns:a16="http://schemas.microsoft.com/office/drawing/2014/main" id="{B11C1578-8EC4-4FB2-9675-3934E34A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97400" y="293687"/>
                <a:ext cx="927100" cy="9271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Rectangle 206">
                <a:extLst>
                  <a:ext uri="{FF2B5EF4-FFF2-40B4-BE49-F238E27FC236}">
                    <a16:creationId xmlns:a16="http://schemas.microsoft.com/office/drawing/2014/main" id="{ADAD53C4-F5EE-4E3C-8FED-569855760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17925" y="976312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207">
                <a:extLst>
                  <a:ext uri="{FF2B5EF4-FFF2-40B4-BE49-F238E27FC236}">
                    <a16:creationId xmlns:a16="http://schemas.microsoft.com/office/drawing/2014/main" id="{6B8D93F5-6293-44E9-B681-C18A9747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65538" y="819150"/>
                <a:ext cx="1587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208">
                <a:extLst>
                  <a:ext uri="{FF2B5EF4-FFF2-40B4-BE49-F238E27FC236}">
                    <a16:creationId xmlns:a16="http://schemas.microsoft.com/office/drawing/2014/main" id="{BC186D15-2E2B-4909-ADA9-DE606A279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698500"/>
                <a:ext cx="19050" cy="11113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2 h 3"/>
                  <a:gd name="T6" fmla="*/ 5 w 5"/>
                  <a:gd name="T7" fmla="*/ 1 h 3"/>
                  <a:gd name="T8" fmla="*/ 3 w 5"/>
                  <a:gd name="T9" fmla="*/ 1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3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Rectangle 209">
                <a:extLst>
                  <a:ext uri="{FF2B5EF4-FFF2-40B4-BE49-F238E27FC236}">
                    <a16:creationId xmlns:a16="http://schemas.microsoft.com/office/drawing/2014/main" id="{228755B8-6B1D-4DA8-8EE2-6D2627E14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210">
                <a:extLst>
                  <a:ext uri="{FF2B5EF4-FFF2-40B4-BE49-F238E27FC236}">
                    <a16:creationId xmlns:a16="http://schemas.microsoft.com/office/drawing/2014/main" id="{5FB7FE12-337B-4E69-ADBD-CB2B8D04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8975" y="390525"/>
                <a:ext cx="88900" cy="115888"/>
              </a:xfrm>
              <a:custGeom>
                <a:avLst/>
                <a:gdLst>
                  <a:gd name="T0" fmla="*/ 7 w 24"/>
                  <a:gd name="T1" fmla="*/ 13 h 31"/>
                  <a:gd name="T2" fmla="*/ 6 w 24"/>
                  <a:gd name="T3" fmla="*/ 15 h 31"/>
                  <a:gd name="T4" fmla="*/ 7 w 24"/>
                  <a:gd name="T5" fmla="*/ 15 h 31"/>
                  <a:gd name="T6" fmla="*/ 6 w 24"/>
                  <a:gd name="T7" fmla="*/ 17 h 31"/>
                  <a:gd name="T8" fmla="*/ 8 w 24"/>
                  <a:gd name="T9" fmla="*/ 17 h 31"/>
                  <a:gd name="T10" fmla="*/ 5 w 24"/>
                  <a:gd name="T11" fmla="*/ 22 h 31"/>
                  <a:gd name="T12" fmla="*/ 4 w 24"/>
                  <a:gd name="T13" fmla="*/ 23 h 31"/>
                  <a:gd name="T14" fmla="*/ 4 w 24"/>
                  <a:gd name="T15" fmla="*/ 23 h 31"/>
                  <a:gd name="T16" fmla="*/ 2 w 24"/>
                  <a:gd name="T17" fmla="*/ 25 h 31"/>
                  <a:gd name="T18" fmla="*/ 1 w 24"/>
                  <a:gd name="T19" fmla="*/ 27 h 31"/>
                  <a:gd name="T20" fmla="*/ 2 w 24"/>
                  <a:gd name="T21" fmla="*/ 26 h 31"/>
                  <a:gd name="T22" fmla="*/ 2 w 24"/>
                  <a:gd name="T23" fmla="*/ 28 h 31"/>
                  <a:gd name="T24" fmla="*/ 5 w 24"/>
                  <a:gd name="T25" fmla="*/ 30 h 31"/>
                  <a:gd name="T26" fmla="*/ 8 w 24"/>
                  <a:gd name="T27" fmla="*/ 26 h 31"/>
                  <a:gd name="T28" fmla="*/ 9 w 24"/>
                  <a:gd name="T29" fmla="*/ 23 h 31"/>
                  <a:gd name="T30" fmla="*/ 10 w 24"/>
                  <a:gd name="T31" fmla="*/ 23 h 31"/>
                  <a:gd name="T32" fmla="*/ 13 w 24"/>
                  <a:gd name="T33" fmla="*/ 20 h 31"/>
                  <a:gd name="T34" fmla="*/ 12 w 24"/>
                  <a:gd name="T35" fmla="*/ 16 h 31"/>
                  <a:gd name="T36" fmla="*/ 15 w 24"/>
                  <a:gd name="T37" fmla="*/ 12 h 31"/>
                  <a:gd name="T38" fmla="*/ 15 w 24"/>
                  <a:gd name="T39" fmla="*/ 11 h 31"/>
                  <a:gd name="T40" fmla="*/ 21 w 24"/>
                  <a:gd name="T41" fmla="*/ 5 h 31"/>
                  <a:gd name="T42" fmla="*/ 20 w 24"/>
                  <a:gd name="T43" fmla="*/ 6 h 31"/>
                  <a:gd name="T44" fmla="*/ 24 w 24"/>
                  <a:gd name="T45" fmla="*/ 0 h 31"/>
                  <a:gd name="T46" fmla="*/ 24 w 24"/>
                  <a:gd name="T47" fmla="*/ 0 h 31"/>
                  <a:gd name="T48" fmla="*/ 15 w 24"/>
                  <a:gd name="T49" fmla="*/ 11 h 31"/>
                  <a:gd name="T50" fmla="*/ 16 w 24"/>
                  <a:gd name="T51" fmla="*/ 7 h 31"/>
                  <a:gd name="T52" fmla="*/ 11 w 24"/>
                  <a:gd name="T53" fmla="*/ 10 h 31"/>
                  <a:gd name="T54" fmla="*/ 14 w 24"/>
                  <a:gd name="T55" fmla="*/ 7 h 31"/>
                  <a:gd name="T56" fmla="*/ 7 w 24"/>
                  <a:gd name="T5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1">
                    <a:moveTo>
                      <a:pt x="7" y="13"/>
                    </a:moveTo>
                    <a:cubicBezTo>
                      <a:pt x="6" y="14"/>
                      <a:pt x="5" y="16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7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9" y="19"/>
                      <a:pt x="8" y="19"/>
                      <a:pt x="5" y="22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3"/>
                      <a:pt x="2" y="25"/>
                    </a:cubicBezTo>
                    <a:cubicBezTo>
                      <a:pt x="2" y="25"/>
                      <a:pt x="0" y="27"/>
                      <a:pt x="1" y="27"/>
                    </a:cubicBezTo>
                    <a:cubicBezTo>
                      <a:pt x="1" y="27"/>
                      <a:pt x="1" y="26"/>
                      <a:pt x="2" y="26"/>
                    </a:cubicBezTo>
                    <a:cubicBezTo>
                      <a:pt x="3" y="26"/>
                      <a:pt x="2" y="27"/>
                      <a:pt x="2" y="28"/>
                    </a:cubicBezTo>
                    <a:cubicBezTo>
                      <a:pt x="2" y="28"/>
                      <a:pt x="3" y="31"/>
                      <a:pt x="5" y="30"/>
                    </a:cubicBezTo>
                    <a:cubicBezTo>
                      <a:pt x="8" y="28"/>
                      <a:pt x="8" y="27"/>
                      <a:pt x="8" y="26"/>
                    </a:cubicBezTo>
                    <a:cubicBezTo>
                      <a:pt x="8" y="24"/>
                      <a:pt x="8" y="24"/>
                      <a:pt x="9" y="23"/>
                    </a:cubicBezTo>
                    <a:cubicBezTo>
                      <a:pt x="9" y="23"/>
                      <a:pt x="9" y="23"/>
                      <a:pt x="10" y="23"/>
                    </a:cubicBezTo>
                    <a:cubicBezTo>
                      <a:pt x="11" y="22"/>
                      <a:pt x="11" y="22"/>
                      <a:pt x="13" y="20"/>
                    </a:cubicBezTo>
                    <a:cubicBezTo>
                      <a:pt x="15" y="19"/>
                      <a:pt x="12" y="18"/>
                      <a:pt x="12" y="16"/>
                    </a:cubicBezTo>
                    <a:cubicBezTo>
                      <a:pt x="13" y="14"/>
                      <a:pt x="15" y="14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8" y="9"/>
                      <a:pt x="18" y="8"/>
                      <a:pt x="21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3"/>
                      <a:pt x="23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1"/>
                      <a:pt x="16" y="8"/>
                      <a:pt x="15" y="11"/>
                    </a:cubicBezTo>
                    <a:cubicBezTo>
                      <a:pt x="13" y="9"/>
                      <a:pt x="18" y="7"/>
                      <a:pt x="16" y="7"/>
                    </a:cubicBezTo>
                    <a:cubicBezTo>
                      <a:pt x="15" y="7"/>
                      <a:pt x="14" y="7"/>
                      <a:pt x="11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7"/>
                      <a:pt x="11" y="9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211">
                <a:extLst>
                  <a:ext uri="{FF2B5EF4-FFF2-40B4-BE49-F238E27FC236}">
                    <a16:creationId xmlns:a16="http://schemas.microsoft.com/office/drawing/2014/main" id="{AFA7E74B-474B-47F8-8905-41FF37993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3413" y="319087"/>
                <a:ext cx="161925" cy="90488"/>
              </a:xfrm>
              <a:custGeom>
                <a:avLst/>
                <a:gdLst>
                  <a:gd name="T0" fmla="*/ 2 w 43"/>
                  <a:gd name="T1" fmla="*/ 23 h 24"/>
                  <a:gd name="T2" fmla="*/ 8 w 43"/>
                  <a:gd name="T3" fmla="*/ 20 h 24"/>
                  <a:gd name="T4" fmla="*/ 6 w 43"/>
                  <a:gd name="T5" fmla="*/ 20 h 24"/>
                  <a:gd name="T6" fmla="*/ 5 w 43"/>
                  <a:gd name="T7" fmla="*/ 21 h 24"/>
                  <a:gd name="T8" fmla="*/ 5 w 43"/>
                  <a:gd name="T9" fmla="*/ 21 h 24"/>
                  <a:gd name="T10" fmla="*/ 12 w 43"/>
                  <a:gd name="T11" fmla="*/ 17 h 24"/>
                  <a:gd name="T12" fmla="*/ 19 w 43"/>
                  <a:gd name="T13" fmla="*/ 12 h 24"/>
                  <a:gd name="T14" fmla="*/ 22 w 43"/>
                  <a:gd name="T15" fmla="*/ 10 h 24"/>
                  <a:gd name="T16" fmla="*/ 35 w 43"/>
                  <a:gd name="T17" fmla="*/ 4 h 24"/>
                  <a:gd name="T18" fmla="*/ 33 w 43"/>
                  <a:gd name="T19" fmla="*/ 5 h 24"/>
                  <a:gd name="T20" fmla="*/ 33 w 43"/>
                  <a:gd name="T21" fmla="*/ 5 h 24"/>
                  <a:gd name="T22" fmla="*/ 41 w 43"/>
                  <a:gd name="T23" fmla="*/ 2 h 24"/>
                  <a:gd name="T24" fmla="*/ 42 w 43"/>
                  <a:gd name="T25" fmla="*/ 1 h 24"/>
                  <a:gd name="T26" fmla="*/ 41 w 43"/>
                  <a:gd name="T27" fmla="*/ 1 h 24"/>
                  <a:gd name="T28" fmla="*/ 43 w 43"/>
                  <a:gd name="T29" fmla="*/ 0 h 24"/>
                  <a:gd name="T30" fmla="*/ 40 w 43"/>
                  <a:gd name="T31" fmla="*/ 1 h 24"/>
                  <a:gd name="T32" fmla="*/ 42 w 43"/>
                  <a:gd name="T33" fmla="*/ 0 h 24"/>
                  <a:gd name="T34" fmla="*/ 41 w 43"/>
                  <a:gd name="T35" fmla="*/ 1 h 24"/>
                  <a:gd name="T36" fmla="*/ 38 w 43"/>
                  <a:gd name="T37" fmla="*/ 2 h 24"/>
                  <a:gd name="T38" fmla="*/ 40 w 43"/>
                  <a:gd name="T39" fmla="*/ 1 h 24"/>
                  <a:gd name="T40" fmla="*/ 32 w 43"/>
                  <a:gd name="T41" fmla="*/ 4 h 24"/>
                  <a:gd name="T42" fmla="*/ 34 w 43"/>
                  <a:gd name="T43" fmla="*/ 3 h 24"/>
                  <a:gd name="T44" fmla="*/ 31 w 43"/>
                  <a:gd name="T45" fmla="*/ 4 h 24"/>
                  <a:gd name="T46" fmla="*/ 31 w 43"/>
                  <a:gd name="T47" fmla="*/ 4 h 24"/>
                  <a:gd name="T48" fmla="*/ 27 w 43"/>
                  <a:gd name="T49" fmla="*/ 6 h 24"/>
                  <a:gd name="T50" fmla="*/ 27 w 43"/>
                  <a:gd name="T51" fmla="*/ 6 h 24"/>
                  <a:gd name="T52" fmla="*/ 25 w 43"/>
                  <a:gd name="T53" fmla="*/ 7 h 24"/>
                  <a:gd name="T54" fmla="*/ 25 w 43"/>
                  <a:gd name="T55" fmla="*/ 7 h 24"/>
                  <a:gd name="T56" fmla="*/ 23 w 43"/>
                  <a:gd name="T57" fmla="*/ 8 h 24"/>
                  <a:gd name="T58" fmla="*/ 24 w 43"/>
                  <a:gd name="T59" fmla="*/ 8 h 24"/>
                  <a:gd name="T60" fmla="*/ 22 w 43"/>
                  <a:gd name="T61" fmla="*/ 9 h 24"/>
                  <a:gd name="T62" fmla="*/ 22 w 43"/>
                  <a:gd name="T63" fmla="*/ 9 h 24"/>
                  <a:gd name="T64" fmla="*/ 13 w 43"/>
                  <a:gd name="T65" fmla="*/ 15 h 24"/>
                  <a:gd name="T66" fmla="*/ 12 w 43"/>
                  <a:gd name="T67" fmla="*/ 15 h 24"/>
                  <a:gd name="T68" fmla="*/ 11 w 43"/>
                  <a:gd name="T69" fmla="*/ 15 h 24"/>
                  <a:gd name="T70" fmla="*/ 13 w 43"/>
                  <a:gd name="T71" fmla="*/ 15 h 24"/>
                  <a:gd name="T72" fmla="*/ 6 w 43"/>
                  <a:gd name="T73" fmla="*/ 19 h 24"/>
                  <a:gd name="T74" fmla="*/ 7 w 43"/>
                  <a:gd name="T75" fmla="*/ 18 h 24"/>
                  <a:gd name="T76" fmla="*/ 5 w 43"/>
                  <a:gd name="T77" fmla="*/ 20 h 24"/>
                  <a:gd name="T78" fmla="*/ 5 w 43"/>
                  <a:gd name="T79" fmla="*/ 20 h 24"/>
                  <a:gd name="T80" fmla="*/ 0 w 43"/>
                  <a:gd name="T81" fmla="*/ 24 h 24"/>
                  <a:gd name="T82" fmla="*/ 2 w 43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24">
                    <a:moveTo>
                      <a:pt x="2" y="23"/>
                    </a:moveTo>
                    <a:cubicBezTo>
                      <a:pt x="5" y="22"/>
                      <a:pt x="5" y="22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19"/>
                      <a:pt x="10" y="18"/>
                      <a:pt x="12" y="17"/>
                    </a:cubicBezTo>
                    <a:cubicBezTo>
                      <a:pt x="12" y="17"/>
                      <a:pt x="16" y="14"/>
                      <a:pt x="19" y="12"/>
                    </a:cubicBezTo>
                    <a:cubicBezTo>
                      <a:pt x="20" y="12"/>
                      <a:pt x="20" y="12"/>
                      <a:pt x="22" y="10"/>
                    </a:cubicBezTo>
                    <a:cubicBezTo>
                      <a:pt x="26" y="8"/>
                      <a:pt x="31" y="6"/>
                      <a:pt x="35" y="4"/>
                    </a:cubicBezTo>
                    <a:cubicBezTo>
                      <a:pt x="35" y="4"/>
                      <a:pt x="35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41" y="2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3" y="0"/>
                    </a:cubicBezTo>
                    <a:cubicBezTo>
                      <a:pt x="42" y="1"/>
                      <a:pt x="42" y="1"/>
                      <a:pt x="40" y="1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38" y="2"/>
                    </a:cubicBezTo>
                    <a:cubicBezTo>
                      <a:pt x="39" y="1"/>
                      <a:pt x="39" y="1"/>
                      <a:pt x="40" y="1"/>
                    </a:cubicBezTo>
                    <a:cubicBezTo>
                      <a:pt x="40" y="1"/>
                      <a:pt x="37" y="2"/>
                      <a:pt x="32" y="4"/>
                    </a:cubicBezTo>
                    <a:cubicBezTo>
                      <a:pt x="33" y="4"/>
                      <a:pt x="33" y="4"/>
                      <a:pt x="34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29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19" y="11"/>
                      <a:pt x="15" y="13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1" y="16"/>
                      <a:pt x="9" y="18"/>
                      <a:pt x="6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9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2" y="23"/>
                      <a:pt x="0" y="24"/>
                    </a:cubicBezTo>
                    <a:cubicBezTo>
                      <a:pt x="1" y="24"/>
                      <a:pt x="1" y="23"/>
                      <a:pt x="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212">
                <a:extLst>
                  <a:ext uri="{FF2B5EF4-FFF2-40B4-BE49-F238E27FC236}">
                    <a16:creationId xmlns:a16="http://schemas.microsoft.com/office/drawing/2014/main" id="{830243A3-42EB-474D-84CE-4FD5195D7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5925" y="517525"/>
                <a:ext cx="79375" cy="90488"/>
              </a:xfrm>
              <a:custGeom>
                <a:avLst/>
                <a:gdLst>
                  <a:gd name="T0" fmla="*/ 4 w 21"/>
                  <a:gd name="T1" fmla="*/ 8 h 24"/>
                  <a:gd name="T2" fmla="*/ 7 w 21"/>
                  <a:gd name="T3" fmla="*/ 13 h 24"/>
                  <a:gd name="T4" fmla="*/ 10 w 21"/>
                  <a:gd name="T5" fmla="*/ 14 h 24"/>
                  <a:gd name="T6" fmla="*/ 10 w 21"/>
                  <a:gd name="T7" fmla="*/ 14 h 24"/>
                  <a:gd name="T8" fmla="*/ 10 w 21"/>
                  <a:gd name="T9" fmla="*/ 14 h 24"/>
                  <a:gd name="T10" fmla="*/ 10 w 21"/>
                  <a:gd name="T11" fmla="*/ 14 h 24"/>
                  <a:gd name="T12" fmla="*/ 10 w 21"/>
                  <a:gd name="T13" fmla="*/ 14 h 24"/>
                  <a:gd name="T14" fmla="*/ 10 w 21"/>
                  <a:gd name="T15" fmla="*/ 14 h 24"/>
                  <a:gd name="T16" fmla="*/ 10 w 21"/>
                  <a:gd name="T17" fmla="*/ 14 h 24"/>
                  <a:gd name="T18" fmla="*/ 10 w 21"/>
                  <a:gd name="T19" fmla="*/ 14 h 24"/>
                  <a:gd name="T20" fmla="*/ 10 w 21"/>
                  <a:gd name="T21" fmla="*/ 14 h 24"/>
                  <a:gd name="T22" fmla="*/ 12 w 21"/>
                  <a:gd name="T23" fmla="*/ 15 h 24"/>
                  <a:gd name="T24" fmla="*/ 9 w 21"/>
                  <a:gd name="T25" fmla="*/ 16 h 24"/>
                  <a:gd name="T26" fmla="*/ 9 w 21"/>
                  <a:gd name="T27" fmla="*/ 20 h 24"/>
                  <a:gd name="T28" fmla="*/ 10 w 21"/>
                  <a:gd name="T29" fmla="*/ 20 h 24"/>
                  <a:gd name="T30" fmla="*/ 9 w 21"/>
                  <a:gd name="T31" fmla="*/ 22 h 24"/>
                  <a:gd name="T32" fmla="*/ 8 w 21"/>
                  <a:gd name="T33" fmla="*/ 24 h 24"/>
                  <a:gd name="T34" fmla="*/ 11 w 21"/>
                  <a:gd name="T35" fmla="*/ 23 h 24"/>
                  <a:gd name="T36" fmla="*/ 12 w 21"/>
                  <a:gd name="T37" fmla="*/ 22 h 24"/>
                  <a:gd name="T38" fmla="*/ 13 w 21"/>
                  <a:gd name="T39" fmla="*/ 22 h 24"/>
                  <a:gd name="T40" fmla="*/ 17 w 21"/>
                  <a:gd name="T41" fmla="*/ 21 h 24"/>
                  <a:gd name="T42" fmla="*/ 19 w 21"/>
                  <a:gd name="T43" fmla="*/ 20 h 24"/>
                  <a:gd name="T44" fmla="*/ 21 w 21"/>
                  <a:gd name="T45" fmla="*/ 18 h 24"/>
                  <a:gd name="T46" fmla="*/ 21 w 21"/>
                  <a:gd name="T47" fmla="*/ 16 h 24"/>
                  <a:gd name="T48" fmla="*/ 19 w 21"/>
                  <a:gd name="T49" fmla="*/ 15 h 24"/>
                  <a:gd name="T50" fmla="*/ 18 w 21"/>
                  <a:gd name="T51" fmla="*/ 14 h 24"/>
                  <a:gd name="T52" fmla="*/ 16 w 21"/>
                  <a:gd name="T53" fmla="*/ 12 h 24"/>
                  <a:gd name="T54" fmla="*/ 15 w 21"/>
                  <a:gd name="T55" fmla="*/ 11 h 24"/>
                  <a:gd name="T56" fmla="*/ 15 w 21"/>
                  <a:gd name="T57" fmla="*/ 11 h 24"/>
                  <a:gd name="T58" fmla="*/ 14 w 21"/>
                  <a:gd name="T59" fmla="*/ 10 h 24"/>
                  <a:gd name="T60" fmla="*/ 13 w 21"/>
                  <a:gd name="T61" fmla="*/ 8 h 24"/>
                  <a:gd name="T62" fmla="*/ 13 w 21"/>
                  <a:gd name="T63" fmla="*/ 7 h 24"/>
                  <a:gd name="T64" fmla="*/ 12 w 21"/>
                  <a:gd name="T65" fmla="*/ 5 h 24"/>
                  <a:gd name="T66" fmla="*/ 10 w 21"/>
                  <a:gd name="T67" fmla="*/ 5 h 24"/>
                  <a:gd name="T68" fmla="*/ 12 w 21"/>
                  <a:gd name="T69" fmla="*/ 3 h 24"/>
                  <a:gd name="T70" fmla="*/ 12 w 21"/>
                  <a:gd name="T71" fmla="*/ 2 h 24"/>
                  <a:gd name="T72" fmla="*/ 13 w 21"/>
                  <a:gd name="T73" fmla="*/ 1 h 24"/>
                  <a:gd name="T74" fmla="*/ 14 w 21"/>
                  <a:gd name="T75" fmla="*/ 0 h 24"/>
                  <a:gd name="T76" fmla="*/ 13 w 21"/>
                  <a:gd name="T77" fmla="*/ 0 h 24"/>
                  <a:gd name="T78" fmla="*/ 13 w 21"/>
                  <a:gd name="T79" fmla="*/ 0 h 24"/>
                  <a:gd name="T80" fmla="*/ 12 w 21"/>
                  <a:gd name="T81" fmla="*/ 1 h 24"/>
                  <a:gd name="T82" fmla="*/ 10 w 21"/>
                  <a:gd name="T83" fmla="*/ 1 h 24"/>
                  <a:gd name="T84" fmla="*/ 10 w 21"/>
                  <a:gd name="T85" fmla="*/ 2 h 24"/>
                  <a:gd name="T86" fmla="*/ 8 w 21"/>
                  <a:gd name="T87" fmla="*/ 3 h 24"/>
                  <a:gd name="T88" fmla="*/ 7 w 21"/>
                  <a:gd name="T89" fmla="*/ 4 h 24"/>
                  <a:gd name="T90" fmla="*/ 6 w 21"/>
                  <a:gd name="T91" fmla="*/ 4 h 24"/>
                  <a:gd name="T92" fmla="*/ 5 w 21"/>
                  <a:gd name="T93" fmla="*/ 4 h 24"/>
                  <a:gd name="T94" fmla="*/ 3 w 21"/>
                  <a:gd name="T95" fmla="*/ 8 h 24"/>
                  <a:gd name="T96" fmla="*/ 4 w 21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" h="24">
                    <a:moveTo>
                      <a:pt x="4" y="8"/>
                    </a:moveTo>
                    <a:cubicBezTo>
                      <a:pt x="4" y="8"/>
                      <a:pt x="7" y="13"/>
                      <a:pt x="7" y="13"/>
                    </a:cubicBezTo>
                    <a:cubicBezTo>
                      <a:pt x="8" y="14"/>
                      <a:pt x="8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2" y="15"/>
                    </a:cubicBezTo>
                    <a:cubicBezTo>
                      <a:pt x="11" y="16"/>
                      <a:pt x="9" y="15"/>
                      <a:pt x="9" y="16"/>
                    </a:cubicBezTo>
                    <a:cubicBezTo>
                      <a:pt x="8" y="18"/>
                      <a:pt x="8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1" y="16"/>
                      <a:pt x="20" y="16"/>
                      <a:pt x="19" y="15"/>
                    </a:cubicBezTo>
                    <a:cubicBezTo>
                      <a:pt x="19" y="15"/>
                      <a:pt x="18" y="15"/>
                      <a:pt x="18" y="14"/>
                    </a:cubicBezTo>
                    <a:cubicBezTo>
                      <a:pt x="17" y="13"/>
                      <a:pt x="16" y="13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2" y="8"/>
                      <a:pt x="12" y="8"/>
                      <a:pt x="13" y="7"/>
                    </a:cubicBezTo>
                    <a:cubicBezTo>
                      <a:pt x="13" y="7"/>
                      <a:pt x="16" y="4"/>
                      <a:pt x="12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4"/>
                      <a:pt x="12" y="4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5" y="1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2" y="6"/>
                      <a:pt x="3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213">
                <a:extLst>
                  <a:ext uri="{FF2B5EF4-FFF2-40B4-BE49-F238E27FC236}">
                    <a16:creationId xmlns:a16="http://schemas.microsoft.com/office/drawing/2014/main" id="{5E654169-45A3-4BA4-B9C3-A750E7EF1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65638" y="417512"/>
                <a:ext cx="14287" cy="14288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3" y="1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Freeform 214">
                <a:extLst>
                  <a:ext uri="{FF2B5EF4-FFF2-40B4-BE49-F238E27FC236}">
                    <a16:creationId xmlns:a16="http://schemas.microsoft.com/office/drawing/2014/main" id="{38F72E7B-A3D4-4E0B-8140-195D0F14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18025" y="465137"/>
                <a:ext cx="19050" cy="269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2 h 7"/>
                  <a:gd name="T12" fmla="*/ 4 w 5"/>
                  <a:gd name="T13" fmla="*/ 2 h 7"/>
                  <a:gd name="T14" fmla="*/ 3 w 5"/>
                  <a:gd name="T15" fmla="*/ 3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5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Freeform 215">
                <a:extLst>
                  <a:ext uri="{FF2B5EF4-FFF2-40B4-BE49-F238E27FC236}">
                    <a16:creationId xmlns:a16="http://schemas.microsoft.com/office/drawing/2014/main" id="{C03940B4-A915-4D27-9219-93B3A910B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32275" y="558800"/>
                <a:ext cx="33337" cy="42863"/>
              </a:xfrm>
              <a:custGeom>
                <a:avLst/>
                <a:gdLst>
                  <a:gd name="T0" fmla="*/ 2 w 9"/>
                  <a:gd name="T1" fmla="*/ 10 h 11"/>
                  <a:gd name="T2" fmla="*/ 2 w 9"/>
                  <a:gd name="T3" fmla="*/ 11 h 11"/>
                  <a:gd name="T4" fmla="*/ 5 w 9"/>
                  <a:gd name="T5" fmla="*/ 11 h 11"/>
                  <a:gd name="T6" fmla="*/ 6 w 9"/>
                  <a:gd name="T7" fmla="*/ 9 h 11"/>
                  <a:gd name="T8" fmla="*/ 8 w 9"/>
                  <a:gd name="T9" fmla="*/ 8 h 11"/>
                  <a:gd name="T10" fmla="*/ 9 w 9"/>
                  <a:gd name="T11" fmla="*/ 7 h 11"/>
                  <a:gd name="T12" fmla="*/ 9 w 9"/>
                  <a:gd name="T13" fmla="*/ 6 h 11"/>
                  <a:gd name="T14" fmla="*/ 9 w 9"/>
                  <a:gd name="T15" fmla="*/ 6 h 11"/>
                  <a:gd name="T16" fmla="*/ 9 w 9"/>
                  <a:gd name="T17" fmla="*/ 4 h 11"/>
                  <a:gd name="T18" fmla="*/ 8 w 9"/>
                  <a:gd name="T19" fmla="*/ 3 h 11"/>
                  <a:gd name="T20" fmla="*/ 8 w 9"/>
                  <a:gd name="T21" fmla="*/ 3 h 11"/>
                  <a:gd name="T22" fmla="*/ 7 w 9"/>
                  <a:gd name="T23" fmla="*/ 1 h 11"/>
                  <a:gd name="T24" fmla="*/ 5 w 9"/>
                  <a:gd name="T25" fmla="*/ 1 h 11"/>
                  <a:gd name="T26" fmla="*/ 4 w 9"/>
                  <a:gd name="T27" fmla="*/ 2 h 11"/>
                  <a:gd name="T28" fmla="*/ 3 w 9"/>
                  <a:gd name="T29" fmla="*/ 2 h 11"/>
                  <a:gd name="T30" fmla="*/ 2 w 9"/>
                  <a:gd name="T31" fmla="*/ 3 h 11"/>
                  <a:gd name="T32" fmla="*/ 1 w 9"/>
                  <a:gd name="T33" fmla="*/ 3 h 11"/>
                  <a:gd name="T34" fmla="*/ 1 w 9"/>
                  <a:gd name="T35" fmla="*/ 4 h 11"/>
                  <a:gd name="T36" fmla="*/ 2 w 9"/>
                  <a:gd name="T37" fmla="*/ 6 h 11"/>
                  <a:gd name="T38" fmla="*/ 2 w 9"/>
                  <a:gd name="T39" fmla="*/ 6 h 11"/>
                  <a:gd name="T40" fmla="*/ 1 w 9"/>
                  <a:gd name="T41" fmla="*/ 7 h 11"/>
                  <a:gd name="T42" fmla="*/ 0 w 9"/>
                  <a:gd name="T43" fmla="*/ 8 h 11"/>
                  <a:gd name="T44" fmla="*/ 1 w 9"/>
                  <a:gd name="T45" fmla="*/ 9 h 11"/>
                  <a:gd name="T46" fmla="*/ 2 w 9"/>
                  <a:gd name="T4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1">
                    <a:moveTo>
                      <a:pt x="2" y="1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9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 216">
                <a:extLst>
                  <a:ext uri="{FF2B5EF4-FFF2-40B4-BE49-F238E27FC236}">
                    <a16:creationId xmlns:a16="http://schemas.microsoft.com/office/drawing/2014/main" id="{12210DA3-9CEC-465C-97B8-47440115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05338" y="450850"/>
                <a:ext cx="401637" cy="754063"/>
              </a:xfrm>
              <a:custGeom>
                <a:avLst/>
                <a:gdLst>
                  <a:gd name="T0" fmla="*/ 85 w 107"/>
                  <a:gd name="T1" fmla="*/ 188 h 201"/>
                  <a:gd name="T2" fmla="*/ 82 w 107"/>
                  <a:gd name="T3" fmla="*/ 185 h 201"/>
                  <a:gd name="T4" fmla="*/ 82 w 107"/>
                  <a:gd name="T5" fmla="*/ 183 h 201"/>
                  <a:gd name="T6" fmla="*/ 80 w 107"/>
                  <a:gd name="T7" fmla="*/ 179 h 201"/>
                  <a:gd name="T8" fmla="*/ 80 w 107"/>
                  <a:gd name="T9" fmla="*/ 173 h 201"/>
                  <a:gd name="T10" fmla="*/ 80 w 107"/>
                  <a:gd name="T11" fmla="*/ 155 h 201"/>
                  <a:gd name="T12" fmla="*/ 76 w 107"/>
                  <a:gd name="T13" fmla="*/ 139 h 201"/>
                  <a:gd name="T14" fmla="*/ 61 w 107"/>
                  <a:gd name="T15" fmla="*/ 135 h 201"/>
                  <a:gd name="T16" fmla="*/ 51 w 107"/>
                  <a:gd name="T17" fmla="*/ 128 h 201"/>
                  <a:gd name="T18" fmla="*/ 27 w 107"/>
                  <a:gd name="T19" fmla="*/ 125 h 201"/>
                  <a:gd name="T20" fmla="*/ 23 w 107"/>
                  <a:gd name="T21" fmla="*/ 129 h 201"/>
                  <a:gd name="T22" fmla="*/ 13 w 107"/>
                  <a:gd name="T23" fmla="*/ 116 h 201"/>
                  <a:gd name="T24" fmla="*/ 10 w 107"/>
                  <a:gd name="T25" fmla="*/ 113 h 201"/>
                  <a:gd name="T26" fmla="*/ 6 w 107"/>
                  <a:gd name="T27" fmla="*/ 102 h 201"/>
                  <a:gd name="T28" fmla="*/ 12 w 107"/>
                  <a:gd name="T29" fmla="*/ 102 h 201"/>
                  <a:gd name="T30" fmla="*/ 16 w 107"/>
                  <a:gd name="T31" fmla="*/ 81 h 201"/>
                  <a:gd name="T32" fmla="*/ 23 w 107"/>
                  <a:gd name="T33" fmla="*/ 68 h 201"/>
                  <a:gd name="T34" fmla="*/ 30 w 107"/>
                  <a:gd name="T35" fmla="*/ 60 h 201"/>
                  <a:gd name="T36" fmla="*/ 25 w 107"/>
                  <a:gd name="T37" fmla="*/ 61 h 201"/>
                  <a:gd name="T38" fmla="*/ 24 w 107"/>
                  <a:gd name="T39" fmla="*/ 53 h 201"/>
                  <a:gd name="T40" fmla="*/ 27 w 107"/>
                  <a:gd name="T41" fmla="*/ 53 h 201"/>
                  <a:gd name="T42" fmla="*/ 30 w 107"/>
                  <a:gd name="T43" fmla="*/ 56 h 201"/>
                  <a:gd name="T44" fmla="*/ 35 w 107"/>
                  <a:gd name="T45" fmla="*/ 59 h 201"/>
                  <a:gd name="T46" fmla="*/ 36 w 107"/>
                  <a:gd name="T47" fmla="*/ 52 h 201"/>
                  <a:gd name="T48" fmla="*/ 36 w 107"/>
                  <a:gd name="T49" fmla="*/ 41 h 201"/>
                  <a:gd name="T50" fmla="*/ 32 w 107"/>
                  <a:gd name="T51" fmla="*/ 27 h 201"/>
                  <a:gd name="T52" fmla="*/ 30 w 107"/>
                  <a:gd name="T53" fmla="*/ 30 h 201"/>
                  <a:gd name="T54" fmla="*/ 26 w 107"/>
                  <a:gd name="T55" fmla="*/ 31 h 201"/>
                  <a:gd name="T56" fmla="*/ 27 w 107"/>
                  <a:gd name="T57" fmla="*/ 27 h 201"/>
                  <a:gd name="T58" fmla="*/ 26 w 107"/>
                  <a:gd name="T59" fmla="*/ 24 h 201"/>
                  <a:gd name="T60" fmla="*/ 25 w 107"/>
                  <a:gd name="T61" fmla="*/ 24 h 201"/>
                  <a:gd name="T62" fmla="*/ 22 w 107"/>
                  <a:gd name="T63" fmla="*/ 26 h 201"/>
                  <a:gd name="T64" fmla="*/ 20 w 107"/>
                  <a:gd name="T65" fmla="*/ 30 h 201"/>
                  <a:gd name="T66" fmla="*/ 20 w 107"/>
                  <a:gd name="T67" fmla="*/ 31 h 201"/>
                  <a:gd name="T68" fmla="*/ 18 w 107"/>
                  <a:gd name="T69" fmla="*/ 40 h 201"/>
                  <a:gd name="T70" fmla="*/ 13 w 107"/>
                  <a:gd name="T71" fmla="*/ 47 h 201"/>
                  <a:gd name="T72" fmla="*/ 10 w 107"/>
                  <a:gd name="T73" fmla="*/ 42 h 201"/>
                  <a:gd name="T74" fmla="*/ 10 w 107"/>
                  <a:gd name="T75" fmla="*/ 39 h 201"/>
                  <a:gd name="T76" fmla="*/ 18 w 107"/>
                  <a:gd name="T77" fmla="*/ 25 h 201"/>
                  <a:gd name="T78" fmla="*/ 22 w 107"/>
                  <a:gd name="T79" fmla="*/ 23 h 201"/>
                  <a:gd name="T80" fmla="*/ 31 w 107"/>
                  <a:gd name="T81" fmla="*/ 6 h 201"/>
                  <a:gd name="T82" fmla="*/ 29 w 107"/>
                  <a:gd name="T83" fmla="*/ 6 h 201"/>
                  <a:gd name="T84" fmla="*/ 28 w 107"/>
                  <a:gd name="T85" fmla="*/ 7 h 201"/>
                  <a:gd name="T86" fmla="*/ 29 w 107"/>
                  <a:gd name="T87" fmla="*/ 4 h 201"/>
                  <a:gd name="T88" fmla="*/ 27 w 107"/>
                  <a:gd name="T89" fmla="*/ 6 h 201"/>
                  <a:gd name="T90" fmla="*/ 21 w 107"/>
                  <a:gd name="T91" fmla="*/ 14 h 201"/>
                  <a:gd name="T92" fmla="*/ 4 w 107"/>
                  <a:gd name="T93" fmla="*/ 53 h 201"/>
                  <a:gd name="T94" fmla="*/ 3 w 107"/>
                  <a:gd name="T95" fmla="*/ 108 h 201"/>
                  <a:gd name="T96" fmla="*/ 8 w 107"/>
                  <a:gd name="T97" fmla="*/ 122 h 201"/>
                  <a:gd name="T98" fmla="*/ 11 w 107"/>
                  <a:gd name="T99" fmla="*/ 124 h 201"/>
                  <a:gd name="T100" fmla="*/ 15 w 107"/>
                  <a:gd name="T101" fmla="*/ 127 h 201"/>
                  <a:gd name="T102" fmla="*/ 21 w 107"/>
                  <a:gd name="T103" fmla="*/ 131 h 201"/>
                  <a:gd name="T104" fmla="*/ 23 w 107"/>
                  <a:gd name="T105" fmla="*/ 132 h 201"/>
                  <a:gd name="T106" fmla="*/ 24 w 107"/>
                  <a:gd name="T107" fmla="*/ 129 h 201"/>
                  <a:gd name="T108" fmla="*/ 29 w 107"/>
                  <a:gd name="T109" fmla="*/ 142 h 201"/>
                  <a:gd name="T110" fmla="*/ 53 w 107"/>
                  <a:gd name="T111" fmla="*/ 163 h 201"/>
                  <a:gd name="T112" fmla="*/ 107 w 107"/>
                  <a:gd name="T113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201">
                    <a:moveTo>
                      <a:pt x="96" y="195"/>
                    </a:moveTo>
                    <a:cubicBezTo>
                      <a:pt x="95" y="195"/>
                      <a:pt x="94" y="194"/>
                      <a:pt x="93" y="193"/>
                    </a:cubicBezTo>
                    <a:cubicBezTo>
                      <a:pt x="91" y="192"/>
                      <a:pt x="88" y="193"/>
                      <a:pt x="87" y="190"/>
                    </a:cubicBezTo>
                    <a:cubicBezTo>
                      <a:pt x="87" y="189"/>
                      <a:pt x="86" y="188"/>
                      <a:pt x="85" y="188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4" y="187"/>
                      <a:pt x="83" y="186"/>
                      <a:pt x="82" y="186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2" y="185"/>
                      <a:pt x="82" y="185"/>
                      <a:pt x="82" y="185"/>
                    </a:cubicBezTo>
                    <a:cubicBezTo>
                      <a:pt x="83" y="185"/>
                      <a:pt x="83" y="185"/>
                      <a:pt x="83" y="185"/>
                    </a:cubicBezTo>
                    <a:cubicBezTo>
                      <a:pt x="83" y="185"/>
                      <a:pt x="83" y="185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3"/>
                      <a:pt x="82" y="183"/>
                      <a:pt x="82" y="183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3" y="182"/>
                      <a:pt x="81" y="180"/>
                      <a:pt x="80" y="179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1" y="178"/>
                      <a:pt x="81" y="178"/>
                      <a:pt x="81" y="178"/>
                    </a:cubicBezTo>
                    <a:cubicBezTo>
                      <a:pt x="80" y="177"/>
                      <a:pt x="80" y="177"/>
                      <a:pt x="81" y="177"/>
                    </a:cubicBezTo>
                    <a:cubicBezTo>
                      <a:pt x="79" y="174"/>
                      <a:pt x="79" y="174"/>
                      <a:pt x="80" y="173"/>
                    </a:cubicBezTo>
                    <a:cubicBezTo>
                      <a:pt x="80" y="173"/>
                      <a:pt x="80" y="173"/>
                      <a:pt x="80" y="173"/>
                    </a:cubicBezTo>
                    <a:cubicBezTo>
                      <a:pt x="80" y="169"/>
                      <a:pt x="75" y="167"/>
                      <a:pt x="77" y="163"/>
                    </a:cubicBezTo>
                    <a:cubicBezTo>
                      <a:pt x="78" y="162"/>
                      <a:pt x="80" y="162"/>
                      <a:pt x="80" y="160"/>
                    </a:cubicBezTo>
                    <a:cubicBezTo>
                      <a:pt x="80" y="159"/>
                      <a:pt x="81" y="159"/>
                      <a:pt x="80" y="158"/>
                    </a:cubicBezTo>
                    <a:cubicBezTo>
                      <a:pt x="80" y="155"/>
                      <a:pt x="80" y="155"/>
                      <a:pt x="80" y="155"/>
                    </a:cubicBezTo>
                    <a:cubicBezTo>
                      <a:pt x="79" y="153"/>
                      <a:pt x="78" y="152"/>
                      <a:pt x="78" y="151"/>
                    </a:cubicBezTo>
                    <a:cubicBezTo>
                      <a:pt x="77" y="150"/>
                      <a:pt x="77" y="150"/>
                      <a:pt x="78" y="149"/>
                    </a:cubicBezTo>
                    <a:cubicBezTo>
                      <a:pt x="78" y="148"/>
                      <a:pt x="79" y="145"/>
                      <a:pt x="79" y="144"/>
                    </a:cubicBezTo>
                    <a:cubicBezTo>
                      <a:pt x="79" y="143"/>
                      <a:pt x="77" y="139"/>
                      <a:pt x="76" y="139"/>
                    </a:cubicBezTo>
                    <a:cubicBezTo>
                      <a:pt x="74" y="138"/>
                      <a:pt x="73" y="137"/>
                      <a:pt x="71" y="136"/>
                    </a:cubicBezTo>
                    <a:cubicBezTo>
                      <a:pt x="71" y="136"/>
                      <a:pt x="71" y="136"/>
                      <a:pt x="71" y="136"/>
                    </a:cubicBezTo>
                    <a:cubicBezTo>
                      <a:pt x="69" y="136"/>
                      <a:pt x="68" y="137"/>
                      <a:pt x="66" y="137"/>
                    </a:cubicBezTo>
                    <a:cubicBezTo>
                      <a:pt x="64" y="137"/>
                      <a:pt x="63" y="135"/>
                      <a:pt x="61" y="135"/>
                    </a:cubicBezTo>
                    <a:cubicBezTo>
                      <a:pt x="60" y="135"/>
                      <a:pt x="60" y="135"/>
                      <a:pt x="60" y="135"/>
                    </a:cubicBezTo>
                    <a:cubicBezTo>
                      <a:pt x="56" y="135"/>
                      <a:pt x="56" y="135"/>
                      <a:pt x="55" y="132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29"/>
                      <a:pt x="52" y="129"/>
                      <a:pt x="51" y="128"/>
                    </a:cubicBezTo>
                    <a:cubicBezTo>
                      <a:pt x="49" y="128"/>
                      <a:pt x="47" y="128"/>
                      <a:pt x="45" y="128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1" y="124"/>
                      <a:pt x="31" y="124"/>
                      <a:pt x="28" y="123"/>
                    </a:cubicBezTo>
                    <a:cubicBezTo>
                      <a:pt x="27" y="123"/>
                      <a:pt x="27" y="123"/>
                      <a:pt x="27" y="125"/>
                    </a:cubicBezTo>
                    <a:cubicBezTo>
                      <a:pt x="26" y="125"/>
                      <a:pt x="25" y="126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3" y="129"/>
                      <a:pt x="23" y="129"/>
                      <a:pt x="23" y="129"/>
                    </a:cubicBezTo>
                    <a:cubicBezTo>
                      <a:pt x="21" y="129"/>
                      <a:pt x="21" y="129"/>
                      <a:pt x="18" y="120"/>
                    </a:cubicBezTo>
                    <a:cubicBezTo>
                      <a:pt x="16" y="120"/>
                      <a:pt x="16" y="120"/>
                      <a:pt x="15" y="121"/>
                    </a:cubicBezTo>
                    <a:cubicBezTo>
                      <a:pt x="13" y="120"/>
                      <a:pt x="13" y="117"/>
                      <a:pt x="13" y="116"/>
                    </a:cubicBezTo>
                    <a:cubicBezTo>
                      <a:pt x="12" y="112"/>
                      <a:pt x="12" y="112"/>
                      <a:pt x="11" y="110"/>
                    </a:cubicBezTo>
                    <a:cubicBezTo>
                      <a:pt x="11" y="111"/>
                      <a:pt x="11" y="111"/>
                      <a:pt x="11" y="113"/>
                    </a:cubicBezTo>
                    <a:cubicBezTo>
                      <a:pt x="11" y="113"/>
                      <a:pt x="11" y="113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5"/>
                      <a:pt x="11" y="117"/>
                      <a:pt x="11" y="119"/>
                    </a:cubicBezTo>
                    <a:cubicBezTo>
                      <a:pt x="7" y="119"/>
                      <a:pt x="5" y="104"/>
                      <a:pt x="5" y="104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9"/>
                    </a:cubicBezTo>
                    <a:cubicBezTo>
                      <a:pt x="10" y="99"/>
                      <a:pt x="12" y="102"/>
                      <a:pt x="12" y="102"/>
                    </a:cubicBezTo>
                    <a:cubicBezTo>
                      <a:pt x="12" y="103"/>
                      <a:pt x="13" y="105"/>
                      <a:pt x="14" y="106"/>
                    </a:cubicBezTo>
                    <a:cubicBezTo>
                      <a:pt x="15" y="106"/>
                      <a:pt x="15" y="106"/>
                      <a:pt x="13" y="98"/>
                    </a:cubicBezTo>
                    <a:cubicBezTo>
                      <a:pt x="12" y="95"/>
                      <a:pt x="14" y="92"/>
                      <a:pt x="14" y="90"/>
                    </a:cubicBezTo>
                    <a:cubicBezTo>
                      <a:pt x="15" y="87"/>
                      <a:pt x="16" y="84"/>
                      <a:pt x="16" y="81"/>
                    </a:cubicBezTo>
                    <a:cubicBezTo>
                      <a:pt x="16" y="80"/>
                      <a:pt x="16" y="80"/>
                      <a:pt x="19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5" y="66"/>
                      <a:pt x="23" y="66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8"/>
                      <a:pt x="30" y="63"/>
                      <a:pt x="30" y="63"/>
                    </a:cubicBezTo>
                    <a:cubicBezTo>
                      <a:pt x="31" y="61"/>
                      <a:pt x="30" y="59"/>
                      <a:pt x="30" y="5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29" y="60"/>
                      <a:pt x="29" y="61"/>
                      <a:pt x="29" y="61"/>
                    </a:cubicBezTo>
                    <a:cubicBezTo>
                      <a:pt x="28" y="61"/>
                      <a:pt x="28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5" y="61"/>
                      <a:pt x="25" y="61"/>
                    </a:cubicBezTo>
                    <a:cubicBezTo>
                      <a:pt x="25" y="60"/>
                      <a:pt x="26" y="58"/>
                      <a:pt x="26" y="57"/>
                    </a:cubicBezTo>
                    <a:cubicBezTo>
                      <a:pt x="26" y="56"/>
                      <a:pt x="26" y="56"/>
                      <a:pt x="26" y="55"/>
                    </a:cubicBezTo>
                    <a:cubicBezTo>
                      <a:pt x="24" y="56"/>
                      <a:pt x="24" y="56"/>
                      <a:pt x="20" y="61"/>
                    </a:cubicBezTo>
                    <a:cubicBezTo>
                      <a:pt x="18" y="57"/>
                      <a:pt x="24" y="56"/>
                      <a:pt x="24" y="53"/>
                    </a:cubicBezTo>
                    <a:cubicBezTo>
                      <a:pt x="26" y="53"/>
                      <a:pt x="26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3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3" y="52"/>
                      <a:pt x="31" y="53"/>
                      <a:pt x="30" y="56"/>
                    </a:cubicBezTo>
                    <a:cubicBezTo>
                      <a:pt x="30" y="56"/>
                      <a:pt x="30" y="56"/>
                      <a:pt x="32" y="58"/>
                    </a:cubicBezTo>
                    <a:cubicBezTo>
                      <a:pt x="32" y="58"/>
                      <a:pt x="33" y="57"/>
                      <a:pt x="34" y="57"/>
                    </a:cubicBezTo>
                    <a:cubicBezTo>
                      <a:pt x="34" y="58"/>
                      <a:pt x="35" y="58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55"/>
                      <a:pt x="39" y="52"/>
                      <a:pt x="36" y="52"/>
                    </a:cubicBezTo>
                    <a:cubicBezTo>
                      <a:pt x="35" y="52"/>
                      <a:pt x="35" y="52"/>
                      <a:pt x="37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6" y="41"/>
                      <a:pt x="36" y="41"/>
                    </a:cubicBezTo>
                    <a:cubicBezTo>
                      <a:pt x="32" y="39"/>
                      <a:pt x="32" y="39"/>
                      <a:pt x="32" y="38"/>
                    </a:cubicBezTo>
                    <a:cubicBezTo>
                      <a:pt x="31" y="35"/>
                      <a:pt x="32" y="32"/>
                      <a:pt x="31" y="30"/>
                    </a:cubicBezTo>
                    <a:cubicBezTo>
                      <a:pt x="31" y="30"/>
                      <a:pt x="31" y="30"/>
                      <a:pt x="32" y="28"/>
                    </a:cubicBezTo>
                    <a:cubicBezTo>
                      <a:pt x="32" y="27"/>
                      <a:pt x="32" y="26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6" y="33"/>
                      <a:pt x="26" y="33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5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5"/>
                      <a:pt x="24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7"/>
                      <a:pt x="21" y="27"/>
                      <a:pt x="21" y="29"/>
                    </a:cubicBezTo>
                    <a:cubicBezTo>
                      <a:pt x="20" y="29"/>
                      <a:pt x="20" y="29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19" y="33"/>
                      <a:pt x="19" y="33"/>
                    </a:cubicBezTo>
                    <a:cubicBezTo>
                      <a:pt x="18" y="34"/>
                      <a:pt x="18" y="35"/>
                      <a:pt x="18" y="36"/>
                    </a:cubicBezTo>
                    <a:cubicBezTo>
                      <a:pt x="19" y="38"/>
                      <a:pt x="18" y="40"/>
                      <a:pt x="18" y="40"/>
                    </a:cubicBezTo>
                    <a:cubicBezTo>
                      <a:pt x="18" y="42"/>
                      <a:pt x="15" y="43"/>
                      <a:pt x="15" y="46"/>
                    </a:cubicBezTo>
                    <a:cubicBezTo>
                      <a:pt x="14" y="48"/>
                      <a:pt x="15" y="51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53"/>
                      <a:pt x="13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6"/>
                      <a:pt x="11" y="46"/>
                      <a:pt x="11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7"/>
                    </a:cubicBezTo>
                    <a:cubicBezTo>
                      <a:pt x="13" y="31"/>
                      <a:pt x="19" y="21"/>
                      <a:pt x="21" y="19"/>
                    </a:cubicBezTo>
                    <a:cubicBezTo>
                      <a:pt x="21" y="21"/>
                      <a:pt x="19" y="23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20" y="25"/>
                      <a:pt x="20" y="23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2" y="23"/>
                      <a:pt x="22" y="23"/>
                    </a:cubicBezTo>
                    <a:cubicBezTo>
                      <a:pt x="23" y="21"/>
                      <a:pt x="21" y="16"/>
                      <a:pt x="23" y="18"/>
                    </a:cubicBezTo>
                    <a:cubicBezTo>
                      <a:pt x="24" y="17"/>
                      <a:pt x="24" y="15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6" y="10"/>
                    </a:cubicBezTo>
                    <a:cubicBezTo>
                      <a:pt x="26" y="10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5" y="11"/>
                    </a:cubicBezTo>
                    <a:cubicBezTo>
                      <a:pt x="25" y="10"/>
                      <a:pt x="25" y="10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1" y="1"/>
                      <a:pt x="30" y="3"/>
                      <a:pt x="29" y="4"/>
                    </a:cubicBezTo>
                    <a:cubicBezTo>
                      <a:pt x="28" y="5"/>
                      <a:pt x="28" y="5"/>
                      <a:pt x="27" y="6"/>
                    </a:cubicBezTo>
                    <a:cubicBezTo>
                      <a:pt x="26" y="7"/>
                      <a:pt x="25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19" y="18"/>
                    </a:cubicBezTo>
                    <a:cubicBezTo>
                      <a:pt x="12" y="28"/>
                      <a:pt x="12" y="29"/>
                      <a:pt x="10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44"/>
                      <a:pt x="5" y="49"/>
                      <a:pt x="4" y="53"/>
                    </a:cubicBezTo>
                    <a:cubicBezTo>
                      <a:pt x="1" y="66"/>
                      <a:pt x="1" y="66"/>
                      <a:pt x="0" y="73"/>
                    </a:cubicBezTo>
                    <a:cubicBezTo>
                      <a:pt x="0" y="86"/>
                      <a:pt x="0" y="86"/>
                      <a:pt x="0" y="93"/>
                    </a:cubicBezTo>
                    <a:cubicBezTo>
                      <a:pt x="1" y="97"/>
                      <a:pt x="2" y="103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9"/>
                      <a:pt x="3" y="109"/>
                      <a:pt x="5" y="114"/>
                    </a:cubicBezTo>
                    <a:cubicBezTo>
                      <a:pt x="5" y="116"/>
                      <a:pt x="6" y="117"/>
                      <a:pt x="6" y="119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7" y="120"/>
                      <a:pt x="7" y="120"/>
                      <a:pt x="8" y="122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8" y="123"/>
                      <a:pt x="8" y="123"/>
                      <a:pt x="9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4"/>
                      <a:pt x="12" y="124"/>
                      <a:pt x="12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3" y="124"/>
                      <a:pt x="13" y="124"/>
                      <a:pt x="15" y="127"/>
                    </a:cubicBezTo>
                    <a:cubicBezTo>
                      <a:pt x="16" y="127"/>
                      <a:pt x="16" y="127"/>
                      <a:pt x="15" y="125"/>
                    </a:cubicBezTo>
                    <a:cubicBezTo>
                      <a:pt x="17" y="127"/>
                      <a:pt x="18" y="129"/>
                      <a:pt x="20" y="130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30"/>
                      <a:pt x="20" y="130"/>
                      <a:pt x="21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2" y="132"/>
                      <a:pt x="23" y="132"/>
                      <a:pt x="23" y="133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5" y="131"/>
                      <a:pt x="25" y="131"/>
                      <a:pt x="24" y="130"/>
                    </a:cubicBezTo>
                    <a:cubicBezTo>
                      <a:pt x="24" y="130"/>
                      <a:pt x="24" y="130"/>
                      <a:pt x="24" y="130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8" y="135"/>
                      <a:pt x="28" y="135"/>
                      <a:pt x="28" y="136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9" y="139"/>
                      <a:pt x="29" y="139"/>
                      <a:pt x="29" y="140"/>
                    </a:cubicBezTo>
                    <a:cubicBezTo>
                      <a:pt x="29" y="141"/>
                      <a:pt x="29" y="141"/>
                      <a:pt x="29" y="142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5" y="152"/>
                      <a:pt x="39" y="153"/>
                      <a:pt x="41" y="156"/>
                    </a:cubicBezTo>
                    <a:cubicBezTo>
                      <a:pt x="43" y="157"/>
                      <a:pt x="45" y="160"/>
                      <a:pt x="50" y="161"/>
                    </a:cubicBezTo>
                    <a:cubicBezTo>
                      <a:pt x="51" y="162"/>
                      <a:pt x="52" y="162"/>
                      <a:pt x="53" y="163"/>
                    </a:cubicBezTo>
                    <a:cubicBezTo>
                      <a:pt x="53" y="163"/>
                      <a:pt x="53" y="163"/>
                      <a:pt x="59" y="171"/>
                    </a:cubicBezTo>
                    <a:cubicBezTo>
                      <a:pt x="61" y="173"/>
                      <a:pt x="66" y="178"/>
                      <a:pt x="66" y="178"/>
                    </a:cubicBezTo>
                    <a:cubicBezTo>
                      <a:pt x="74" y="185"/>
                      <a:pt x="74" y="185"/>
                      <a:pt x="85" y="192"/>
                    </a:cubicBezTo>
                    <a:cubicBezTo>
                      <a:pt x="103" y="201"/>
                      <a:pt x="107" y="199"/>
                      <a:pt x="107" y="199"/>
                    </a:cubicBezTo>
                    <a:cubicBezTo>
                      <a:pt x="107" y="199"/>
                      <a:pt x="107" y="199"/>
                      <a:pt x="107" y="199"/>
                    </a:cubicBezTo>
                    <a:cubicBezTo>
                      <a:pt x="97" y="196"/>
                      <a:pt x="97" y="196"/>
                      <a:pt x="96" y="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Freeform 217">
                <a:extLst>
                  <a:ext uri="{FF2B5EF4-FFF2-40B4-BE49-F238E27FC236}">
                    <a16:creationId xmlns:a16="http://schemas.microsoft.com/office/drawing/2014/main" id="{58237D3F-FE0B-4D99-AB9A-CFA595C5A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60863" y="349250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218">
                <a:extLst>
                  <a:ext uri="{FF2B5EF4-FFF2-40B4-BE49-F238E27FC236}">
                    <a16:creationId xmlns:a16="http://schemas.microsoft.com/office/drawing/2014/main" id="{6A7F7CC0-4639-4BF9-9C51-FAA3D7B56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35475" y="315912"/>
                <a:ext cx="187325" cy="201613"/>
              </a:xfrm>
              <a:custGeom>
                <a:avLst/>
                <a:gdLst>
                  <a:gd name="T0" fmla="*/ 39 w 50"/>
                  <a:gd name="T1" fmla="*/ 4 h 54"/>
                  <a:gd name="T2" fmla="*/ 39 w 50"/>
                  <a:gd name="T3" fmla="*/ 4 h 54"/>
                  <a:gd name="T4" fmla="*/ 38 w 50"/>
                  <a:gd name="T5" fmla="*/ 4 h 54"/>
                  <a:gd name="T6" fmla="*/ 37 w 50"/>
                  <a:gd name="T7" fmla="*/ 5 h 54"/>
                  <a:gd name="T8" fmla="*/ 36 w 50"/>
                  <a:gd name="T9" fmla="*/ 5 h 54"/>
                  <a:gd name="T10" fmla="*/ 37 w 50"/>
                  <a:gd name="T11" fmla="*/ 5 h 54"/>
                  <a:gd name="T12" fmla="*/ 38 w 50"/>
                  <a:gd name="T13" fmla="*/ 4 h 54"/>
                  <a:gd name="T14" fmla="*/ 35 w 50"/>
                  <a:gd name="T15" fmla="*/ 5 h 54"/>
                  <a:gd name="T16" fmla="*/ 21 w 50"/>
                  <a:gd name="T17" fmla="*/ 12 h 54"/>
                  <a:gd name="T18" fmla="*/ 21 w 50"/>
                  <a:gd name="T19" fmla="*/ 13 h 54"/>
                  <a:gd name="T20" fmla="*/ 12 w 50"/>
                  <a:gd name="T21" fmla="*/ 19 h 54"/>
                  <a:gd name="T22" fmla="*/ 11 w 50"/>
                  <a:gd name="T23" fmla="*/ 20 h 54"/>
                  <a:gd name="T24" fmla="*/ 9 w 50"/>
                  <a:gd name="T25" fmla="*/ 23 h 54"/>
                  <a:gd name="T26" fmla="*/ 9 w 50"/>
                  <a:gd name="T27" fmla="*/ 23 h 54"/>
                  <a:gd name="T28" fmla="*/ 9 w 50"/>
                  <a:gd name="T29" fmla="*/ 23 h 54"/>
                  <a:gd name="T30" fmla="*/ 10 w 50"/>
                  <a:gd name="T31" fmla="*/ 23 h 54"/>
                  <a:gd name="T32" fmla="*/ 10 w 50"/>
                  <a:gd name="T33" fmla="*/ 23 h 54"/>
                  <a:gd name="T34" fmla="*/ 9 w 50"/>
                  <a:gd name="T35" fmla="*/ 28 h 54"/>
                  <a:gd name="T36" fmla="*/ 7 w 50"/>
                  <a:gd name="T37" fmla="*/ 33 h 54"/>
                  <a:gd name="T38" fmla="*/ 7 w 50"/>
                  <a:gd name="T39" fmla="*/ 36 h 54"/>
                  <a:gd name="T40" fmla="*/ 2 w 50"/>
                  <a:gd name="T41" fmla="*/ 51 h 54"/>
                  <a:gd name="T42" fmla="*/ 5 w 50"/>
                  <a:gd name="T43" fmla="*/ 54 h 54"/>
                  <a:gd name="T44" fmla="*/ 8 w 50"/>
                  <a:gd name="T45" fmla="*/ 50 h 54"/>
                  <a:gd name="T46" fmla="*/ 12 w 50"/>
                  <a:gd name="T47" fmla="*/ 42 h 54"/>
                  <a:gd name="T48" fmla="*/ 25 w 50"/>
                  <a:gd name="T49" fmla="*/ 33 h 54"/>
                  <a:gd name="T50" fmla="*/ 28 w 50"/>
                  <a:gd name="T51" fmla="*/ 31 h 54"/>
                  <a:gd name="T52" fmla="*/ 27 w 50"/>
                  <a:gd name="T53" fmla="*/ 30 h 54"/>
                  <a:gd name="T54" fmla="*/ 29 w 50"/>
                  <a:gd name="T55" fmla="*/ 28 h 54"/>
                  <a:gd name="T56" fmla="*/ 35 w 50"/>
                  <a:gd name="T57" fmla="*/ 21 h 54"/>
                  <a:gd name="T58" fmla="*/ 36 w 50"/>
                  <a:gd name="T59" fmla="*/ 19 h 54"/>
                  <a:gd name="T60" fmla="*/ 38 w 50"/>
                  <a:gd name="T61" fmla="*/ 16 h 54"/>
                  <a:gd name="T62" fmla="*/ 37 w 50"/>
                  <a:gd name="T63" fmla="*/ 15 h 54"/>
                  <a:gd name="T64" fmla="*/ 43 w 50"/>
                  <a:gd name="T65" fmla="*/ 8 h 54"/>
                  <a:gd name="T66" fmla="*/ 49 w 50"/>
                  <a:gd name="T67" fmla="*/ 4 h 54"/>
                  <a:gd name="T68" fmla="*/ 45 w 50"/>
                  <a:gd name="T69" fmla="*/ 5 h 54"/>
                  <a:gd name="T70" fmla="*/ 44 w 50"/>
                  <a:gd name="T71" fmla="*/ 5 h 54"/>
                  <a:gd name="T72" fmla="*/ 44 w 50"/>
                  <a:gd name="T73" fmla="*/ 5 h 54"/>
                  <a:gd name="T74" fmla="*/ 43 w 50"/>
                  <a:gd name="T75" fmla="*/ 4 h 54"/>
                  <a:gd name="T76" fmla="*/ 44 w 50"/>
                  <a:gd name="T77" fmla="*/ 4 h 54"/>
                  <a:gd name="T78" fmla="*/ 44 w 50"/>
                  <a:gd name="T79" fmla="*/ 4 h 54"/>
                  <a:gd name="T80" fmla="*/ 47 w 50"/>
                  <a:gd name="T81" fmla="*/ 3 h 54"/>
                  <a:gd name="T82" fmla="*/ 48 w 50"/>
                  <a:gd name="T83" fmla="*/ 1 h 54"/>
                  <a:gd name="T84" fmla="*/ 49 w 50"/>
                  <a:gd name="T85" fmla="*/ 1 h 54"/>
                  <a:gd name="T86" fmla="*/ 50 w 50"/>
                  <a:gd name="T87" fmla="*/ 0 h 54"/>
                  <a:gd name="T88" fmla="*/ 46 w 50"/>
                  <a:gd name="T89" fmla="*/ 1 h 54"/>
                  <a:gd name="T90" fmla="*/ 46 w 50"/>
                  <a:gd name="T91" fmla="*/ 1 h 54"/>
                  <a:gd name="T92" fmla="*/ 45 w 50"/>
                  <a:gd name="T93" fmla="*/ 1 h 54"/>
                  <a:gd name="T94" fmla="*/ 43 w 50"/>
                  <a:gd name="T95" fmla="*/ 1 h 54"/>
                  <a:gd name="T96" fmla="*/ 40 w 50"/>
                  <a:gd name="T97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4">
                    <a:moveTo>
                      <a:pt x="40" y="3"/>
                    </a:moveTo>
                    <a:cubicBezTo>
                      <a:pt x="39" y="3"/>
                      <a:pt x="39" y="3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8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4" y="6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6"/>
                      <a:pt x="30" y="7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5"/>
                      <a:pt x="14" y="16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9" y="21"/>
                      <a:pt x="8" y="23"/>
                      <a:pt x="8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5"/>
                      <a:pt x="9" y="28"/>
                    </a:cubicBezTo>
                    <a:cubicBezTo>
                      <a:pt x="8" y="29"/>
                      <a:pt x="8" y="30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7" y="33"/>
                    </a:cubicBezTo>
                    <a:cubicBezTo>
                      <a:pt x="7" y="33"/>
                      <a:pt x="5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3" y="40"/>
                      <a:pt x="3" y="40"/>
                      <a:pt x="2" y="42"/>
                    </a:cubicBezTo>
                    <a:cubicBezTo>
                      <a:pt x="0" y="48"/>
                      <a:pt x="0" y="51"/>
                      <a:pt x="2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2"/>
                      <a:pt x="3" y="52"/>
                    </a:cubicBezTo>
                    <a:cubicBezTo>
                      <a:pt x="5" y="52"/>
                      <a:pt x="4" y="54"/>
                      <a:pt x="5" y="54"/>
                    </a:cubicBezTo>
                    <a:cubicBezTo>
                      <a:pt x="5" y="54"/>
                      <a:pt x="6" y="54"/>
                      <a:pt x="6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1"/>
                      <a:pt x="7" y="51"/>
                      <a:pt x="8" y="50"/>
                    </a:cubicBezTo>
                    <a:cubicBezTo>
                      <a:pt x="8" y="50"/>
                      <a:pt x="7" y="49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1"/>
                      <a:pt x="16" y="40"/>
                      <a:pt x="17" y="38"/>
                    </a:cubicBezTo>
                    <a:cubicBezTo>
                      <a:pt x="18" y="37"/>
                      <a:pt x="18" y="37"/>
                      <a:pt x="23" y="35"/>
                    </a:cubicBezTo>
                    <a:cubicBezTo>
                      <a:pt x="24" y="34"/>
                      <a:pt x="24" y="34"/>
                      <a:pt x="25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31"/>
                      <a:pt x="29" y="30"/>
                      <a:pt x="3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4" y="23"/>
                      <a:pt x="35" y="22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0"/>
                      <a:pt x="36" y="21"/>
                      <a:pt x="36" y="20"/>
                    </a:cubicBezTo>
                    <a:cubicBezTo>
                      <a:pt x="36" y="20"/>
                      <a:pt x="37" y="20"/>
                      <a:pt x="36" y="19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6" y="18"/>
                      <a:pt x="36" y="18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3" y="9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5" y="6"/>
                      <a:pt x="47" y="6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3"/>
                      <a:pt x="49" y="3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3" y="6"/>
                      <a:pt x="41" y="7"/>
                    </a:cubicBezTo>
                    <a:cubicBezTo>
                      <a:pt x="41" y="7"/>
                      <a:pt x="41" y="7"/>
                      <a:pt x="44" y="5"/>
                    </a:cubicBezTo>
                    <a:cubicBezTo>
                      <a:pt x="45" y="4"/>
                      <a:pt x="45" y="4"/>
                      <a:pt x="46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4"/>
                      <a:pt x="44" y="4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0" y="5"/>
                    </a:cubicBezTo>
                    <a:cubicBezTo>
                      <a:pt x="41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4"/>
                      <a:pt x="45" y="3"/>
                      <a:pt x="47" y="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9" y="0"/>
                      <a:pt x="49" y="1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2"/>
                      <a:pt x="41" y="2"/>
                      <a:pt x="40" y="3"/>
                    </a:cubicBezTo>
                    <a:cubicBezTo>
                      <a:pt x="41" y="2"/>
                      <a:pt x="42" y="2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1" y="2"/>
                      <a:pt x="41" y="2"/>
                    </a:cubicBez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219">
                <a:extLst>
                  <a:ext uri="{FF2B5EF4-FFF2-40B4-BE49-F238E27FC236}">
                    <a16:creationId xmlns:a16="http://schemas.microsoft.com/office/drawing/2014/main" id="{85452DD4-7DE4-4AB4-A0D1-90AF284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5800" y="431800"/>
                <a:ext cx="30162" cy="33338"/>
              </a:xfrm>
              <a:custGeom>
                <a:avLst/>
                <a:gdLst>
                  <a:gd name="T0" fmla="*/ 2 w 8"/>
                  <a:gd name="T1" fmla="*/ 6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1 w 8"/>
                  <a:gd name="T9" fmla="*/ 7 h 9"/>
                  <a:gd name="T10" fmla="*/ 1 w 8"/>
                  <a:gd name="T11" fmla="*/ 7 h 9"/>
                  <a:gd name="T12" fmla="*/ 0 w 8"/>
                  <a:gd name="T13" fmla="*/ 9 h 9"/>
                  <a:gd name="T14" fmla="*/ 0 w 8"/>
                  <a:gd name="T15" fmla="*/ 8 h 9"/>
                  <a:gd name="T16" fmla="*/ 2 w 8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6"/>
                    </a:moveTo>
                    <a:cubicBezTo>
                      <a:pt x="4" y="4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Rectangle 220">
                <a:extLst>
                  <a:ext uri="{FF2B5EF4-FFF2-40B4-BE49-F238E27FC236}">
                    <a16:creationId xmlns:a16="http://schemas.microsoft.com/office/drawing/2014/main" id="{EA53DE0B-E33B-485E-8DA0-F23486BE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65638" y="431800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221">
                <a:extLst>
                  <a:ext uri="{FF2B5EF4-FFF2-40B4-BE49-F238E27FC236}">
                    <a16:creationId xmlns:a16="http://schemas.microsoft.com/office/drawing/2014/main" id="{AA6DBCD0-C5C5-421F-AA00-5981ADA7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56088" y="311150"/>
                <a:ext cx="7937" cy="4763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2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1 w 2"/>
                  <a:gd name="T37" fmla="*/ 1 h 1"/>
                  <a:gd name="T38" fmla="*/ 1 w 2"/>
                  <a:gd name="T39" fmla="*/ 1 h 1"/>
                  <a:gd name="T40" fmla="*/ 1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222">
                <a:extLst>
                  <a:ext uri="{FF2B5EF4-FFF2-40B4-BE49-F238E27FC236}">
                    <a16:creationId xmlns:a16="http://schemas.microsoft.com/office/drawing/2014/main" id="{A0532382-8211-4807-B2E7-9C54B0E76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46550" y="319087"/>
                <a:ext cx="14287" cy="7938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1 w 4"/>
                  <a:gd name="T5" fmla="*/ 1 h 2"/>
                  <a:gd name="T6" fmla="*/ 2 w 4"/>
                  <a:gd name="T7" fmla="*/ 2 h 2"/>
                  <a:gd name="T8" fmla="*/ 3 w 4"/>
                  <a:gd name="T9" fmla="*/ 2 h 2"/>
                  <a:gd name="T10" fmla="*/ 4 w 4"/>
                  <a:gd name="T11" fmla="*/ 2 h 2"/>
                  <a:gd name="T12" fmla="*/ 3 w 4"/>
                  <a:gd name="T13" fmla="*/ 1 h 2"/>
                  <a:gd name="T14" fmla="*/ 3 w 4"/>
                  <a:gd name="T15" fmla="*/ 0 h 2"/>
                  <a:gd name="T16" fmla="*/ 3 w 4"/>
                  <a:gd name="T17" fmla="*/ 0 h 2"/>
                  <a:gd name="T18" fmla="*/ 3 w 4"/>
                  <a:gd name="T19" fmla="*/ 0 h 2"/>
                  <a:gd name="T20" fmla="*/ 3 w 4"/>
                  <a:gd name="T21" fmla="*/ 0 h 2"/>
                  <a:gd name="T22" fmla="*/ 3 w 4"/>
                  <a:gd name="T23" fmla="*/ 0 h 2"/>
                  <a:gd name="T24" fmla="*/ 3 w 4"/>
                  <a:gd name="T25" fmla="*/ 0 h 2"/>
                  <a:gd name="T26" fmla="*/ 3 w 4"/>
                  <a:gd name="T27" fmla="*/ 0 h 2"/>
                  <a:gd name="T28" fmla="*/ 2 w 4"/>
                  <a:gd name="T29" fmla="*/ 0 h 2"/>
                  <a:gd name="T30" fmla="*/ 1 w 4"/>
                  <a:gd name="T31" fmla="*/ 0 h 2"/>
                  <a:gd name="T32" fmla="*/ 1 w 4"/>
                  <a:gd name="T33" fmla="*/ 0 h 2"/>
                  <a:gd name="T34" fmla="*/ 1 w 4"/>
                  <a:gd name="T35" fmla="*/ 0 h 2"/>
                  <a:gd name="T36" fmla="*/ 0 w 4"/>
                  <a:gd name="T37" fmla="*/ 0 h 2"/>
                  <a:gd name="T38" fmla="*/ 0 w 4"/>
                  <a:gd name="T39" fmla="*/ 0 h 2"/>
                  <a:gd name="T40" fmla="*/ 0 w 4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Freeform 223">
                <a:extLst>
                  <a:ext uri="{FF2B5EF4-FFF2-40B4-BE49-F238E27FC236}">
                    <a16:creationId xmlns:a16="http://schemas.microsoft.com/office/drawing/2014/main" id="{691B60FA-4430-4CD6-8B9F-05DCBABF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60838" y="322262"/>
                <a:ext cx="28575" cy="26988"/>
              </a:xfrm>
              <a:custGeom>
                <a:avLst/>
                <a:gdLst>
                  <a:gd name="T0" fmla="*/ 1 w 8"/>
                  <a:gd name="T1" fmla="*/ 2 h 7"/>
                  <a:gd name="T2" fmla="*/ 3 w 8"/>
                  <a:gd name="T3" fmla="*/ 3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4 h 7"/>
                  <a:gd name="T10" fmla="*/ 2 w 8"/>
                  <a:gd name="T11" fmla="*/ 4 h 7"/>
                  <a:gd name="T12" fmla="*/ 2 w 8"/>
                  <a:gd name="T13" fmla="*/ 4 h 7"/>
                  <a:gd name="T14" fmla="*/ 3 w 8"/>
                  <a:gd name="T15" fmla="*/ 4 h 7"/>
                  <a:gd name="T16" fmla="*/ 3 w 8"/>
                  <a:gd name="T17" fmla="*/ 5 h 7"/>
                  <a:gd name="T18" fmla="*/ 4 w 8"/>
                  <a:gd name="T19" fmla="*/ 5 h 7"/>
                  <a:gd name="T20" fmla="*/ 2 w 8"/>
                  <a:gd name="T21" fmla="*/ 6 h 7"/>
                  <a:gd name="T22" fmla="*/ 4 w 8"/>
                  <a:gd name="T23" fmla="*/ 7 h 7"/>
                  <a:gd name="T24" fmla="*/ 5 w 8"/>
                  <a:gd name="T25" fmla="*/ 5 h 7"/>
                  <a:gd name="T26" fmla="*/ 5 w 8"/>
                  <a:gd name="T27" fmla="*/ 3 h 7"/>
                  <a:gd name="T28" fmla="*/ 7 w 8"/>
                  <a:gd name="T29" fmla="*/ 5 h 7"/>
                  <a:gd name="T30" fmla="*/ 7 w 8"/>
                  <a:gd name="T31" fmla="*/ 6 h 7"/>
                  <a:gd name="T32" fmla="*/ 7 w 8"/>
                  <a:gd name="T33" fmla="*/ 6 h 7"/>
                  <a:gd name="T34" fmla="*/ 8 w 8"/>
                  <a:gd name="T35" fmla="*/ 5 h 7"/>
                  <a:gd name="T36" fmla="*/ 8 w 8"/>
                  <a:gd name="T37" fmla="*/ 4 h 7"/>
                  <a:gd name="T38" fmla="*/ 7 w 8"/>
                  <a:gd name="T39" fmla="*/ 3 h 7"/>
                  <a:gd name="T40" fmla="*/ 5 w 8"/>
                  <a:gd name="T41" fmla="*/ 2 h 7"/>
                  <a:gd name="T42" fmla="*/ 5 w 8"/>
                  <a:gd name="T43" fmla="*/ 2 h 7"/>
                  <a:gd name="T44" fmla="*/ 4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2 w 8"/>
                  <a:gd name="T51" fmla="*/ 0 h 7"/>
                  <a:gd name="T52" fmla="*/ 1 w 8"/>
                  <a:gd name="T53" fmla="*/ 0 h 7"/>
                  <a:gd name="T54" fmla="*/ 1 w 8"/>
                  <a:gd name="T55" fmla="*/ 1 h 7"/>
                  <a:gd name="T56" fmla="*/ 1 w 8"/>
                  <a:gd name="T57" fmla="*/ 0 h 7"/>
                  <a:gd name="T58" fmla="*/ 0 w 8"/>
                  <a:gd name="T59" fmla="*/ 1 h 7"/>
                  <a:gd name="T60" fmla="*/ 0 w 8"/>
                  <a:gd name="T61" fmla="*/ 2 h 7"/>
                  <a:gd name="T62" fmla="*/ 1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1" y="2"/>
                    </a:moveTo>
                    <a:cubicBezTo>
                      <a:pt x="2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6" y="4"/>
                      <a:pt x="6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Freeform 224">
                <a:extLst>
                  <a:ext uri="{FF2B5EF4-FFF2-40B4-BE49-F238E27FC236}">
                    <a16:creationId xmlns:a16="http://schemas.microsoft.com/office/drawing/2014/main" id="{37B96A9C-B0EF-4360-A16D-8287E8FF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76713" y="517525"/>
                <a:ext cx="3175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225">
                <a:extLst>
                  <a:ext uri="{FF2B5EF4-FFF2-40B4-BE49-F238E27FC236}">
                    <a16:creationId xmlns:a16="http://schemas.microsoft.com/office/drawing/2014/main" id="{C74DFF90-9015-4E5C-81FD-BF4FA601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03713" y="458787"/>
                <a:ext cx="58737" cy="36513"/>
              </a:xfrm>
              <a:custGeom>
                <a:avLst/>
                <a:gdLst>
                  <a:gd name="T0" fmla="*/ 6 w 16"/>
                  <a:gd name="T1" fmla="*/ 9 h 10"/>
                  <a:gd name="T2" fmla="*/ 9 w 16"/>
                  <a:gd name="T3" fmla="*/ 9 h 10"/>
                  <a:gd name="T4" fmla="*/ 12 w 16"/>
                  <a:gd name="T5" fmla="*/ 8 h 10"/>
                  <a:gd name="T6" fmla="*/ 12 w 16"/>
                  <a:gd name="T7" fmla="*/ 7 h 10"/>
                  <a:gd name="T8" fmla="*/ 13 w 16"/>
                  <a:gd name="T9" fmla="*/ 6 h 10"/>
                  <a:gd name="T10" fmla="*/ 14 w 16"/>
                  <a:gd name="T11" fmla="*/ 6 h 10"/>
                  <a:gd name="T12" fmla="*/ 15 w 16"/>
                  <a:gd name="T13" fmla="*/ 6 h 10"/>
                  <a:gd name="T14" fmla="*/ 15 w 16"/>
                  <a:gd name="T15" fmla="*/ 5 h 10"/>
                  <a:gd name="T16" fmla="*/ 15 w 16"/>
                  <a:gd name="T17" fmla="*/ 5 h 10"/>
                  <a:gd name="T18" fmla="*/ 16 w 16"/>
                  <a:gd name="T19" fmla="*/ 3 h 10"/>
                  <a:gd name="T20" fmla="*/ 14 w 16"/>
                  <a:gd name="T21" fmla="*/ 0 h 10"/>
                  <a:gd name="T22" fmla="*/ 13 w 16"/>
                  <a:gd name="T23" fmla="*/ 1 h 10"/>
                  <a:gd name="T24" fmla="*/ 12 w 16"/>
                  <a:gd name="T25" fmla="*/ 1 h 10"/>
                  <a:gd name="T26" fmla="*/ 10 w 16"/>
                  <a:gd name="T27" fmla="*/ 2 h 10"/>
                  <a:gd name="T28" fmla="*/ 9 w 16"/>
                  <a:gd name="T29" fmla="*/ 1 h 10"/>
                  <a:gd name="T30" fmla="*/ 7 w 16"/>
                  <a:gd name="T31" fmla="*/ 2 h 10"/>
                  <a:gd name="T32" fmla="*/ 6 w 16"/>
                  <a:gd name="T33" fmla="*/ 2 h 10"/>
                  <a:gd name="T34" fmla="*/ 5 w 16"/>
                  <a:gd name="T35" fmla="*/ 1 h 10"/>
                  <a:gd name="T36" fmla="*/ 4 w 16"/>
                  <a:gd name="T37" fmla="*/ 1 h 10"/>
                  <a:gd name="T38" fmla="*/ 4 w 16"/>
                  <a:gd name="T39" fmla="*/ 1 h 10"/>
                  <a:gd name="T40" fmla="*/ 3 w 16"/>
                  <a:gd name="T41" fmla="*/ 2 h 10"/>
                  <a:gd name="T42" fmla="*/ 2 w 16"/>
                  <a:gd name="T43" fmla="*/ 3 h 10"/>
                  <a:gd name="T44" fmla="*/ 3 w 16"/>
                  <a:gd name="T45" fmla="*/ 4 h 10"/>
                  <a:gd name="T46" fmla="*/ 3 w 16"/>
                  <a:gd name="T47" fmla="*/ 5 h 10"/>
                  <a:gd name="T48" fmla="*/ 4 w 16"/>
                  <a:gd name="T49" fmla="*/ 5 h 10"/>
                  <a:gd name="T50" fmla="*/ 3 w 16"/>
                  <a:gd name="T51" fmla="*/ 5 h 10"/>
                  <a:gd name="T52" fmla="*/ 2 w 16"/>
                  <a:gd name="T53" fmla="*/ 7 h 10"/>
                  <a:gd name="T54" fmla="*/ 3 w 16"/>
                  <a:gd name="T55" fmla="*/ 6 h 10"/>
                  <a:gd name="T56" fmla="*/ 3 w 16"/>
                  <a:gd name="T57" fmla="*/ 8 h 10"/>
                  <a:gd name="T58" fmla="*/ 3 w 16"/>
                  <a:gd name="T59" fmla="*/ 9 h 10"/>
                  <a:gd name="T60" fmla="*/ 5 w 16"/>
                  <a:gd name="T61" fmla="*/ 8 h 10"/>
                  <a:gd name="T62" fmla="*/ 6 w 16"/>
                  <a:gd name="T63" fmla="*/ 9 h 10"/>
                  <a:gd name="T64" fmla="*/ 6 w 16"/>
                  <a:gd name="T6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0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4"/>
                      <a:pt x="1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5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226">
                <a:extLst>
                  <a:ext uri="{FF2B5EF4-FFF2-40B4-BE49-F238E27FC236}">
                    <a16:creationId xmlns:a16="http://schemas.microsoft.com/office/drawing/2014/main" id="{F39BEE5C-AF3A-494A-A5F4-79C1545C7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56125" y="849312"/>
                <a:ext cx="26987" cy="25400"/>
              </a:xfrm>
              <a:custGeom>
                <a:avLst/>
                <a:gdLst>
                  <a:gd name="T0" fmla="*/ 0 w 7"/>
                  <a:gd name="T1" fmla="*/ 2 h 7"/>
                  <a:gd name="T2" fmla="*/ 1 w 7"/>
                  <a:gd name="T3" fmla="*/ 6 h 7"/>
                  <a:gd name="T4" fmla="*/ 2 w 7"/>
                  <a:gd name="T5" fmla="*/ 7 h 7"/>
                  <a:gd name="T6" fmla="*/ 4 w 7"/>
                  <a:gd name="T7" fmla="*/ 6 h 7"/>
                  <a:gd name="T8" fmla="*/ 6 w 7"/>
                  <a:gd name="T9" fmla="*/ 5 h 7"/>
                  <a:gd name="T10" fmla="*/ 7 w 7"/>
                  <a:gd name="T11" fmla="*/ 5 h 7"/>
                  <a:gd name="T12" fmla="*/ 7 w 7"/>
                  <a:gd name="T13" fmla="*/ 4 h 7"/>
                  <a:gd name="T14" fmla="*/ 0 w 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227">
                <a:extLst>
                  <a:ext uri="{FF2B5EF4-FFF2-40B4-BE49-F238E27FC236}">
                    <a16:creationId xmlns:a16="http://schemas.microsoft.com/office/drawing/2014/main" id="{C0D0B0D0-E193-41F8-BCB3-81F5CB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2788" y="866775"/>
                <a:ext cx="23812" cy="19050"/>
              </a:xfrm>
              <a:custGeom>
                <a:avLst/>
                <a:gdLst>
                  <a:gd name="T0" fmla="*/ 0 w 6"/>
                  <a:gd name="T1" fmla="*/ 4 h 5"/>
                  <a:gd name="T2" fmla="*/ 1 w 6"/>
                  <a:gd name="T3" fmla="*/ 5 h 5"/>
                  <a:gd name="T4" fmla="*/ 3 w 6"/>
                  <a:gd name="T5" fmla="*/ 5 h 5"/>
                  <a:gd name="T6" fmla="*/ 4 w 6"/>
                  <a:gd name="T7" fmla="*/ 5 h 5"/>
                  <a:gd name="T8" fmla="*/ 4 w 6"/>
                  <a:gd name="T9" fmla="*/ 3 h 5"/>
                  <a:gd name="T10" fmla="*/ 5 w 6"/>
                  <a:gd name="T11" fmla="*/ 3 h 5"/>
                  <a:gd name="T12" fmla="*/ 6 w 6"/>
                  <a:gd name="T13" fmla="*/ 2 h 5"/>
                  <a:gd name="T14" fmla="*/ 5 w 6"/>
                  <a:gd name="T15" fmla="*/ 1 h 5"/>
                  <a:gd name="T16" fmla="*/ 5 w 6"/>
                  <a:gd name="T17" fmla="*/ 1 h 5"/>
                  <a:gd name="T18" fmla="*/ 5 w 6"/>
                  <a:gd name="T19" fmla="*/ 1 h 5"/>
                  <a:gd name="T20" fmla="*/ 4 w 6"/>
                  <a:gd name="T21" fmla="*/ 1 h 5"/>
                  <a:gd name="T22" fmla="*/ 3 w 6"/>
                  <a:gd name="T23" fmla="*/ 0 h 5"/>
                  <a:gd name="T24" fmla="*/ 2 w 6"/>
                  <a:gd name="T25" fmla="*/ 1 h 5"/>
                  <a:gd name="T26" fmla="*/ 2 w 6"/>
                  <a:gd name="T27" fmla="*/ 1 h 5"/>
                  <a:gd name="T28" fmla="*/ 2 w 6"/>
                  <a:gd name="T29" fmla="*/ 2 h 5"/>
                  <a:gd name="T30" fmla="*/ 0 w 6"/>
                  <a:gd name="T31" fmla="*/ 3 h 5"/>
                  <a:gd name="T32" fmla="*/ 0 w 6"/>
                  <a:gd name="T33" fmla="*/ 3 h 5"/>
                  <a:gd name="T34" fmla="*/ 0 w 6"/>
                  <a:gd name="T35" fmla="*/ 3 h 5"/>
                  <a:gd name="T36" fmla="*/ 0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228">
                <a:extLst>
                  <a:ext uri="{FF2B5EF4-FFF2-40B4-BE49-F238E27FC236}">
                    <a16:creationId xmlns:a16="http://schemas.microsoft.com/office/drawing/2014/main" id="{FFDF81D7-4D8C-49C8-AC0D-660DBEE64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4975" y="695325"/>
                <a:ext cx="417512" cy="393700"/>
              </a:xfrm>
              <a:custGeom>
                <a:avLst/>
                <a:gdLst>
                  <a:gd name="T0" fmla="*/ 103 w 111"/>
                  <a:gd name="T1" fmla="*/ 44 h 105"/>
                  <a:gd name="T2" fmla="*/ 97 w 111"/>
                  <a:gd name="T3" fmla="*/ 34 h 105"/>
                  <a:gd name="T4" fmla="*/ 90 w 111"/>
                  <a:gd name="T5" fmla="*/ 20 h 105"/>
                  <a:gd name="T6" fmla="*/ 82 w 111"/>
                  <a:gd name="T7" fmla="*/ 10 h 105"/>
                  <a:gd name="T8" fmla="*/ 82 w 111"/>
                  <a:gd name="T9" fmla="*/ 10 h 105"/>
                  <a:gd name="T10" fmla="*/ 82 w 111"/>
                  <a:gd name="T11" fmla="*/ 10 h 105"/>
                  <a:gd name="T12" fmla="*/ 82 w 111"/>
                  <a:gd name="T13" fmla="*/ 10 h 105"/>
                  <a:gd name="T14" fmla="*/ 67 w 111"/>
                  <a:gd name="T15" fmla="*/ 8 h 105"/>
                  <a:gd name="T16" fmla="*/ 64 w 111"/>
                  <a:gd name="T17" fmla="*/ 10 h 105"/>
                  <a:gd name="T18" fmla="*/ 60 w 111"/>
                  <a:gd name="T19" fmla="*/ 12 h 105"/>
                  <a:gd name="T20" fmla="*/ 53 w 111"/>
                  <a:gd name="T21" fmla="*/ 10 h 105"/>
                  <a:gd name="T22" fmla="*/ 52 w 111"/>
                  <a:gd name="T23" fmla="*/ 10 h 105"/>
                  <a:gd name="T24" fmla="*/ 52 w 111"/>
                  <a:gd name="T25" fmla="*/ 10 h 105"/>
                  <a:gd name="T26" fmla="*/ 52 w 111"/>
                  <a:gd name="T27" fmla="*/ 10 h 105"/>
                  <a:gd name="T28" fmla="*/ 52 w 111"/>
                  <a:gd name="T29" fmla="*/ 10 h 105"/>
                  <a:gd name="T30" fmla="*/ 48 w 111"/>
                  <a:gd name="T31" fmla="*/ 5 h 105"/>
                  <a:gd name="T32" fmla="*/ 40 w 111"/>
                  <a:gd name="T33" fmla="*/ 1 h 105"/>
                  <a:gd name="T34" fmla="*/ 28 w 111"/>
                  <a:gd name="T35" fmla="*/ 4 h 105"/>
                  <a:gd name="T36" fmla="*/ 17 w 111"/>
                  <a:gd name="T37" fmla="*/ 7 h 105"/>
                  <a:gd name="T38" fmla="*/ 1 w 111"/>
                  <a:gd name="T39" fmla="*/ 30 h 105"/>
                  <a:gd name="T40" fmla="*/ 2 w 111"/>
                  <a:gd name="T41" fmla="*/ 39 h 105"/>
                  <a:gd name="T42" fmla="*/ 18 w 111"/>
                  <a:gd name="T43" fmla="*/ 57 h 105"/>
                  <a:gd name="T44" fmla="*/ 21 w 111"/>
                  <a:gd name="T45" fmla="*/ 57 h 105"/>
                  <a:gd name="T46" fmla="*/ 30 w 111"/>
                  <a:gd name="T47" fmla="*/ 56 h 105"/>
                  <a:gd name="T48" fmla="*/ 41 w 111"/>
                  <a:gd name="T49" fmla="*/ 55 h 105"/>
                  <a:gd name="T50" fmla="*/ 41 w 111"/>
                  <a:gd name="T51" fmla="*/ 55 h 105"/>
                  <a:gd name="T52" fmla="*/ 48 w 111"/>
                  <a:gd name="T53" fmla="*/ 59 h 105"/>
                  <a:gd name="T54" fmla="*/ 48 w 111"/>
                  <a:gd name="T55" fmla="*/ 64 h 105"/>
                  <a:gd name="T56" fmla="*/ 54 w 111"/>
                  <a:gd name="T57" fmla="*/ 77 h 105"/>
                  <a:gd name="T58" fmla="*/ 53 w 111"/>
                  <a:gd name="T59" fmla="*/ 86 h 105"/>
                  <a:gd name="T60" fmla="*/ 53 w 111"/>
                  <a:gd name="T61" fmla="*/ 87 h 105"/>
                  <a:gd name="T62" fmla="*/ 54 w 111"/>
                  <a:gd name="T63" fmla="*/ 91 h 105"/>
                  <a:gd name="T64" fmla="*/ 56 w 111"/>
                  <a:gd name="T65" fmla="*/ 97 h 105"/>
                  <a:gd name="T66" fmla="*/ 56 w 111"/>
                  <a:gd name="T67" fmla="*/ 99 h 105"/>
                  <a:gd name="T68" fmla="*/ 58 w 111"/>
                  <a:gd name="T69" fmla="*/ 104 h 105"/>
                  <a:gd name="T70" fmla="*/ 59 w 111"/>
                  <a:gd name="T71" fmla="*/ 105 h 105"/>
                  <a:gd name="T72" fmla="*/ 64 w 111"/>
                  <a:gd name="T73" fmla="*/ 104 h 105"/>
                  <a:gd name="T74" fmla="*/ 73 w 111"/>
                  <a:gd name="T75" fmla="*/ 97 h 105"/>
                  <a:gd name="T76" fmla="*/ 78 w 111"/>
                  <a:gd name="T77" fmla="*/ 92 h 105"/>
                  <a:gd name="T78" fmla="*/ 87 w 111"/>
                  <a:gd name="T79" fmla="*/ 82 h 105"/>
                  <a:gd name="T80" fmla="*/ 88 w 111"/>
                  <a:gd name="T81" fmla="*/ 80 h 105"/>
                  <a:gd name="T82" fmla="*/ 90 w 111"/>
                  <a:gd name="T83" fmla="*/ 76 h 105"/>
                  <a:gd name="T84" fmla="*/ 92 w 111"/>
                  <a:gd name="T85" fmla="*/ 65 h 105"/>
                  <a:gd name="T86" fmla="*/ 97 w 111"/>
                  <a:gd name="T87" fmla="*/ 59 h 105"/>
                  <a:gd name="T88" fmla="*/ 104 w 111"/>
                  <a:gd name="T89" fmla="*/ 53 h 105"/>
                  <a:gd name="T90" fmla="*/ 105 w 111"/>
                  <a:gd name="T91" fmla="*/ 52 h 105"/>
                  <a:gd name="T92" fmla="*/ 105 w 111"/>
                  <a:gd name="T93" fmla="*/ 52 h 105"/>
                  <a:gd name="T94" fmla="*/ 111 w 111"/>
                  <a:gd name="T95" fmla="*/ 4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" h="105">
                    <a:moveTo>
                      <a:pt x="105" y="43"/>
                    </a:moveTo>
                    <a:cubicBezTo>
                      <a:pt x="104" y="43"/>
                      <a:pt x="104" y="43"/>
                      <a:pt x="103" y="44"/>
                    </a:cubicBezTo>
                    <a:cubicBezTo>
                      <a:pt x="100" y="42"/>
                      <a:pt x="100" y="42"/>
                      <a:pt x="96" y="36"/>
                    </a:cubicBezTo>
                    <a:cubicBezTo>
                      <a:pt x="97" y="36"/>
                      <a:pt x="97" y="35"/>
                      <a:pt x="97" y="34"/>
                    </a:cubicBezTo>
                    <a:cubicBezTo>
                      <a:pt x="93" y="33"/>
                      <a:pt x="94" y="28"/>
                      <a:pt x="92" y="26"/>
                    </a:cubicBezTo>
                    <a:cubicBezTo>
                      <a:pt x="90" y="24"/>
                      <a:pt x="91" y="22"/>
                      <a:pt x="90" y="20"/>
                    </a:cubicBezTo>
                    <a:cubicBezTo>
                      <a:pt x="90" y="20"/>
                      <a:pt x="85" y="12"/>
                      <a:pt x="85" y="11"/>
                    </a:cubicBezTo>
                    <a:cubicBezTo>
                      <a:pt x="84" y="10"/>
                      <a:pt x="83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8" y="11"/>
                      <a:pt x="78" y="11"/>
                      <a:pt x="67" y="8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8"/>
                      <a:pt x="66" y="8"/>
                      <a:pt x="64" y="10"/>
                    </a:cubicBezTo>
                    <a:cubicBezTo>
                      <a:pt x="64" y="11"/>
                      <a:pt x="65" y="12"/>
                      <a:pt x="63" y="14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5" y="10"/>
                      <a:pt x="55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0" y="7"/>
                      <a:pt x="50" y="7"/>
                      <a:pt x="48" y="5"/>
                    </a:cubicBezTo>
                    <a:cubicBezTo>
                      <a:pt x="46" y="4"/>
                      <a:pt x="48" y="2"/>
                      <a:pt x="46" y="1"/>
                    </a:cubicBezTo>
                    <a:cubicBezTo>
                      <a:pt x="46" y="0"/>
                      <a:pt x="46" y="0"/>
                      <a:pt x="40" y="1"/>
                    </a:cubicBezTo>
                    <a:cubicBezTo>
                      <a:pt x="37" y="2"/>
                      <a:pt x="33" y="1"/>
                      <a:pt x="30" y="3"/>
                    </a:cubicBezTo>
                    <a:cubicBezTo>
                      <a:pt x="29" y="3"/>
                      <a:pt x="28" y="3"/>
                      <a:pt x="28" y="4"/>
                    </a:cubicBezTo>
                    <a:cubicBezTo>
                      <a:pt x="25" y="7"/>
                      <a:pt x="25" y="7"/>
                      <a:pt x="22" y="5"/>
                    </a:cubicBezTo>
                    <a:cubicBezTo>
                      <a:pt x="20" y="4"/>
                      <a:pt x="20" y="4"/>
                      <a:pt x="17" y="7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3"/>
                    </a:cubicBezTo>
                    <a:cubicBezTo>
                      <a:pt x="0" y="35"/>
                      <a:pt x="2" y="37"/>
                      <a:pt x="2" y="39"/>
                    </a:cubicBezTo>
                    <a:cubicBezTo>
                      <a:pt x="2" y="41"/>
                      <a:pt x="0" y="44"/>
                      <a:pt x="2" y="47"/>
                    </a:cubicBezTo>
                    <a:cubicBezTo>
                      <a:pt x="2" y="48"/>
                      <a:pt x="2" y="48"/>
                      <a:pt x="18" y="57"/>
                    </a:cubicBezTo>
                    <a:cubicBezTo>
                      <a:pt x="19" y="58"/>
                      <a:pt x="20" y="58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6" y="55"/>
                      <a:pt x="28" y="56"/>
                    </a:cubicBezTo>
                    <a:cubicBezTo>
                      <a:pt x="29" y="56"/>
                      <a:pt x="29" y="56"/>
                      <a:pt x="30" y="56"/>
                    </a:cubicBezTo>
                    <a:cubicBezTo>
                      <a:pt x="32" y="55"/>
                      <a:pt x="35" y="53"/>
                      <a:pt x="38" y="53"/>
                    </a:cubicBezTo>
                    <a:cubicBezTo>
                      <a:pt x="38" y="53"/>
                      <a:pt x="38" y="53"/>
                      <a:pt x="41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3" y="56"/>
                      <a:pt x="45" y="55"/>
                      <a:pt x="47" y="57"/>
                    </a:cubicBezTo>
                    <a:cubicBezTo>
                      <a:pt x="47" y="57"/>
                      <a:pt x="48" y="59"/>
                      <a:pt x="48" y="59"/>
                    </a:cubicBezTo>
                    <a:cubicBezTo>
                      <a:pt x="47" y="60"/>
                      <a:pt x="46" y="60"/>
                      <a:pt x="46" y="61"/>
                    </a:cubicBezTo>
                    <a:cubicBezTo>
                      <a:pt x="46" y="63"/>
                      <a:pt x="47" y="64"/>
                      <a:pt x="48" y="64"/>
                    </a:cubicBezTo>
                    <a:cubicBezTo>
                      <a:pt x="51" y="65"/>
                      <a:pt x="53" y="71"/>
                      <a:pt x="53" y="72"/>
                    </a:cubicBezTo>
                    <a:cubicBezTo>
                      <a:pt x="53" y="74"/>
                      <a:pt x="55" y="75"/>
                      <a:pt x="54" y="77"/>
                    </a:cubicBezTo>
                    <a:cubicBezTo>
                      <a:pt x="51" y="79"/>
                      <a:pt x="51" y="84"/>
                      <a:pt x="51" y="84"/>
                    </a:cubicBezTo>
                    <a:cubicBezTo>
                      <a:pt x="51" y="85"/>
                      <a:pt x="52" y="85"/>
                      <a:pt x="5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9"/>
                      <a:pt x="55" y="89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6" y="99"/>
                      <a:pt x="56" y="99"/>
                      <a:pt x="57" y="101"/>
                    </a:cubicBezTo>
                    <a:cubicBezTo>
                      <a:pt x="57" y="104"/>
                      <a:pt x="57" y="104"/>
                      <a:pt x="58" y="104"/>
                    </a:cubicBezTo>
                    <a:cubicBezTo>
                      <a:pt x="58" y="104"/>
                      <a:pt x="58" y="105"/>
                      <a:pt x="58" y="105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0" y="105"/>
                      <a:pt x="61" y="104"/>
                      <a:pt x="62" y="104"/>
                    </a:cubicBezTo>
                    <a:cubicBezTo>
                      <a:pt x="63" y="104"/>
                      <a:pt x="63" y="105"/>
                      <a:pt x="64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70" y="101"/>
                      <a:pt x="71" y="100"/>
                      <a:pt x="73" y="97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2"/>
                      <a:pt x="77" y="93"/>
                      <a:pt x="78" y="92"/>
                    </a:cubicBezTo>
                    <a:cubicBezTo>
                      <a:pt x="81" y="90"/>
                      <a:pt x="80" y="85"/>
                      <a:pt x="84" y="84"/>
                    </a:cubicBezTo>
                    <a:cubicBezTo>
                      <a:pt x="84" y="82"/>
                      <a:pt x="86" y="83"/>
                      <a:pt x="87" y="82"/>
                    </a:cubicBezTo>
                    <a:cubicBezTo>
                      <a:pt x="87" y="82"/>
                      <a:pt x="87" y="82"/>
                      <a:pt x="87" y="82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89" y="79"/>
                      <a:pt x="89" y="77"/>
                      <a:pt x="90" y="76"/>
                    </a:cubicBezTo>
                    <a:cubicBezTo>
                      <a:pt x="90" y="75"/>
                      <a:pt x="92" y="74"/>
                      <a:pt x="92" y="73"/>
                    </a:cubicBezTo>
                    <a:cubicBezTo>
                      <a:pt x="90" y="71"/>
                      <a:pt x="88" y="70"/>
                      <a:pt x="92" y="65"/>
                    </a:cubicBezTo>
                    <a:cubicBezTo>
                      <a:pt x="93" y="63"/>
                      <a:pt x="94" y="62"/>
                      <a:pt x="94" y="62"/>
                    </a:cubicBezTo>
                    <a:cubicBezTo>
                      <a:pt x="96" y="61"/>
                      <a:pt x="96" y="60"/>
                      <a:pt x="97" y="59"/>
                    </a:cubicBezTo>
                    <a:cubicBezTo>
                      <a:pt x="98" y="58"/>
                      <a:pt x="99" y="56"/>
                      <a:pt x="101" y="56"/>
                    </a:cubicBezTo>
                    <a:cubicBezTo>
                      <a:pt x="101" y="56"/>
                      <a:pt x="103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6" y="48"/>
                      <a:pt x="110" y="46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1"/>
                      <a:pt x="111" y="41"/>
                      <a:pt x="1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Rectangle 229">
                <a:extLst>
                  <a:ext uri="{FF2B5EF4-FFF2-40B4-BE49-F238E27FC236}">
                    <a16:creationId xmlns:a16="http://schemas.microsoft.com/office/drawing/2014/main" id="{DC5F3ADD-F340-4C8C-A061-F86542339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6025" y="10366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Freeform 230">
                <a:extLst>
                  <a:ext uri="{FF2B5EF4-FFF2-40B4-BE49-F238E27FC236}">
                    <a16:creationId xmlns:a16="http://schemas.microsoft.com/office/drawing/2014/main" id="{6D02258D-7D19-4970-8DF3-8BD3BDFA1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819525" y="1036637"/>
                <a:ext cx="63500" cy="66675"/>
              </a:xfrm>
              <a:custGeom>
                <a:avLst/>
                <a:gdLst>
                  <a:gd name="T0" fmla="*/ 17 w 17"/>
                  <a:gd name="T1" fmla="*/ 0 h 18"/>
                  <a:gd name="T2" fmla="*/ 16 w 17"/>
                  <a:gd name="T3" fmla="*/ 1 h 18"/>
                  <a:gd name="T4" fmla="*/ 16 w 17"/>
                  <a:gd name="T5" fmla="*/ 1 h 18"/>
                  <a:gd name="T6" fmla="*/ 16 w 17"/>
                  <a:gd name="T7" fmla="*/ 1 h 18"/>
                  <a:gd name="T8" fmla="*/ 12 w 17"/>
                  <a:gd name="T9" fmla="*/ 5 h 18"/>
                  <a:gd name="T10" fmla="*/ 7 w 17"/>
                  <a:gd name="T11" fmla="*/ 11 h 18"/>
                  <a:gd name="T12" fmla="*/ 6 w 17"/>
                  <a:gd name="T13" fmla="*/ 12 h 18"/>
                  <a:gd name="T14" fmla="*/ 6 w 17"/>
                  <a:gd name="T15" fmla="*/ 13 h 18"/>
                  <a:gd name="T16" fmla="*/ 5 w 17"/>
                  <a:gd name="T17" fmla="*/ 13 h 18"/>
                  <a:gd name="T18" fmla="*/ 3 w 17"/>
                  <a:gd name="T19" fmla="*/ 15 h 18"/>
                  <a:gd name="T20" fmla="*/ 0 w 17"/>
                  <a:gd name="T21" fmla="*/ 18 h 18"/>
                  <a:gd name="T22" fmla="*/ 0 w 17"/>
                  <a:gd name="T23" fmla="*/ 18 h 18"/>
                  <a:gd name="T24" fmla="*/ 2 w 17"/>
                  <a:gd name="T25" fmla="*/ 17 h 18"/>
                  <a:gd name="T26" fmla="*/ 1 w 17"/>
                  <a:gd name="T27" fmla="*/ 18 h 18"/>
                  <a:gd name="T28" fmla="*/ 1 w 17"/>
                  <a:gd name="T29" fmla="*/ 18 h 18"/>
                  <a:gd name="T30" fmla="*/ 1 w 17"/>
                  <a:gd name="T31" fmla="*/ 17 h 18"/>
                  <a:gd name="T32" fmla="*/ 1 w 17"/>
                  <a:gd name="T33" fmla="*/ 17 h 18"/>
                  <a:gd name="T34" fmla="*/ 1 w 17"/>
                  <a:gd name="T35" fmla="*/ 17 h 18"/>
                  <a:gd name="T36" fmla="*/ 5 w 17"/>
                  <a:gd name="T37" fmla="*/ 14 h 18"/>
                  <a:gd name="T38" fmla="*/ 9 w 17"/>
                  <a:gd name="T39" fmla="*/ 10 h 18"/>
                  <a:gd name="T40" fmla="*/ 9 w 17"/>
                  <a:gd name="T41" fmla="*/ 10 h 18"/>
                  <a:gd name="T42" fmla="*/ 9 w 17"/>
                  <a:gd name="T43" fmla="*/ 10 h 18"/>
                  <a:gd name="T44" fmla="*/ 13 w 17"/>
                  <a:gd name="T45" fmla="*/ 5 h 18"/>
                  <a:gd name="T46" fmla="*/ 13 w 17"/>
                  <a:gd name="T47" fmla="*/ 5 h 18"/>
                  <a:gd name="T48" fmla="*/ 13 w 17"/>
                  <a:gd name="T49" fmla="*/ 5 h 18"/>
                  <a:gd name="T50" fmla="*/ 17 w 17"/>
                  <a:gd name="T51" fmla="*/ 0 h 18"/>
                  <a:gd name="T52" fmla="*/ 17 w 17"/>
                  <a:gd name="T53" fmla="*/ 0 h 18"/>
                  <a:gd name="T54" fmla="*/ 17 w 17"/>
                  <a:gd name="T55" fmla="*/ 0 h 18"/>
                  <a:gd name="T56" fmla="*/ 16 w 17"/>
                  <a:gd name="T57" fmla="*/ 1 h 18"/>
                  <a:gd name="T58" fmla="*/ 17 w 17"/>
                  <a:gd name="T59" fmla="*/ 0 h 18"/>
                  <a:gd name="T60" fmla="*/ 1 w 17"/>
                  <a:gd name="T61" fmla="*/ 17 h 18"/>
                  <a:gd name="T62" fmla="*/ 1 w 17"/>
                  <a:gd name="T6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18">
                    <a:moveTo>
                      <a:pt x="17" y="0"/>
                    </a:moveTo>
                    <a:cubicBezTo>
                      <a:pt x="17" y="0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1" y="7"/>
                      <a:pt x="9" y="9"/>
                      <a:pt x="7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6" y="12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8"/>
                      <a:pt x="12" y="7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3"/>
                      <a:pt x="16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lose/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Freeform 231">
                <a:extLst>
                  <a:ext uri="{FF2B5EF4-FFF2-40B4-BE49-F238E27FC236}">
                    <a16:creationId xmlns:a16="http://schemas.microsoft.com/office/drawing/2014/main" id="{B79204CF-6BFD-4D6C-A9C7-F7C91040A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4625" y="319087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232">
                <a:extLst>
                  <a:ext uri="{FF2B5EF4-FFF2-40B4-BE49-F238E27FC236}">
                    <a16:creationId xmlns:a16="http://schemas.microsoft.com/office/drawing/2014/main" id="{740CC97C-2EB9-41CA-BEFC-3E6D76982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95700" y="912812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233">
                <a:extLst>
                  <a:ext uri="{FF2B5EF4-FFF2-40B4-BE49-F238E27FC236}">
                    <a16:creationId xmlns:a16="http://schemas.microsoft.com/office/drawing/2014/main" id="{F6714BF6-10E4-497D-B2A5-34FFDBD68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Rectangle 234">
                <a:extLst>
                  <a:ext uri="{FF2B5EF4-FFF2-40B4-BE49-F238E27FC236}">
                    <a16:creationId xmlns:a16="http://schemas.microsoft.com/office/drawing/2014/main" id="{B7570053-3F6B-4F38-BE81-17965676D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21125" y="346075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235">
                <a:extLst>
                  <a:ext uri="{FF2B5EF4-FFF2-40B4-BE49-F238E27FC236}">
                    <a16:creationId xmlns:a16="http://schemas.microsoft.com/office/drawing/2014/main" id="{81B01A29-AD1D-4A2E-9DF6-40EE7F44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1125" y="346075"/>
                <a:ext cx="11112" cy="3175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236">
                <a:extLst>
                  <a:ext uri="{FF2B5EF4-FFF2-40B4-BE49-F238E27FC236}">
                    <a16:creationId xmlns:a16="http://schemas.microsoft.com/office/drawing/2014/main" id="{D42D6FFA-6226-4968-87DF-70BD675A1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5863" y="987425"/>
                <a:ext cx="3175" cy="476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237">
                <a:extLst>
                  <a:ext uri="{FF2B5EF4-FFF2-40B4-BE49-F238E27FC236}">
                    <a16:creationId xmlns:a16="http://schemas.microsoft.com/office/drawing/2014/main" id="{A1E2FCB5-3EC8-40AC-9154-9AFE58B91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2688" y="885825"/>
                <a:ext cx="26987" cy="101600"/>
              </a:xfrm>
              <a:custGeom>
                <a:avLst/>
                <a:gdLst>
                  <a:gd name="T0" fmla="*/ 4 w 7"/>
                  <a:gd name="T1" fmla="*/ 18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4 w 7"/>
                  <a:gd name="T37" fmla="*/ 5 h 27"/>
                  <a:gd name="T38" fmla="*/ 4 w 7"/>
                  <a:gd name="T39" fmla="*/ 5 h 27"/>
                  <a:gd name="T40" fmla="*/ 4 w 7"/>
                  <a:gd name="T41" fmla="*/ 11 h 27"/>
                  <a:gd name="T42" fmla="*/ 3 w 7"/>
                  <a:gd name="T43" fmla="*/ 14 h 27"/>
                  <a:gd name="T44" fmla="*/ 2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2 w 7"/>
                  <a:gd name="T53" fmla="*/ 16 h 27"/>
                  <a:gd name="T54" fmla="*/ 2 w 7"/>
                  <a:gd name="T55" fmla="*/ 20 h 27"/>
                  <a:gd name="T56" fmla="*/ 0 w 7"/>
                  <a:gd name="T57" fmla="*/ 25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3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2 w 7"/>
                  <a:gd name="T75" fmla="*/ 21 h 27"/>
                  <a:gd name="T76" fmla="*/ 3 w 7"/>
                  <a:gd name="T77" fmla="*/ 18 h 27"/>
                  <a:gd name="T78" fmla="*/ 4 w 7"/>
                  <a:gd name="T7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8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2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2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Freeform 238">
                <a:extLst>
                  <a:ext uri="{FF2B5EF4-FFF2-40B4-BE49-F238E27FC236}">
                    <a16:creationId xmlns:a16="http://schemas.microsoft.com/office/drawing/2014/main" id="{89ED2E1B-EF6B-4C65-9FF9-ECE7444D5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7925" y="976312"/>
                <a:ext cx="0" cy="7938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1 h 2"/>
                  <a:gd name="T4" fmla="*/ 0 h 2"/>
                  <a:gd name="T5" fmla="*/ 1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Rectangle 239">
                <a:extLst>
                  <a:ext uri="{FF2B5EF4-FFF2-40B4-BE49-F238E27FC236}">
                    <a16:creationId xmlns:a16="http://schemas.microsoft.com/office/drawing/2014/main" id="{5D4B3B93-47B0-4475-A541-A4C4414CB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84625" y="31908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Freeform 240">
                <a:extLst>
                  <a:ext uri="{FF2B5EF4-FFF2-40B4-BE49-F238E27FC236}">
                    <a16:creationId xmlns:a16="http://schemas.microsoft.com/office/drawing/2014/main" id="{ED34097C-7285-47B6-9227-CDC6F72B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0175" y="401637"/>
                <a:ext cx="7937" cy="793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5" name="Freeform 241">
                <a:extLst>
                  <a:ext uri="{FF2B5EF4-FFF2-40B4-BE49-F238E27FC236}">
                    <a16:creationId xmlns:a16="http://schemas.microsoft.com/office/drawing/2014/main" id="{5F94DA75-852A-4C65-892A-CD2DDD5EF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34962"/>
                <a:ext cx="60325" cy="66675"/>
              </a:xfrm>
              <a:custGeom>
                <a:avLst/>
                <a:gdLst>
                  <a:gd name="T0" fmla="*/ 2 w 16"/>
                  <a:gd name="T1" fmla="*/ 1 h 18"/>
                  <a:gd name="T2" fmla="*/ 2 w 16"/>
                  <a:gd name="T3" fmla="*/ 2 h 18"/>
                  <a:gd name="T4" fmla="*/ 0 w 16"/>
                  <a:gd name="T5" fmla="*/ 2 h 18"/>
                  <a:gd name="T6" fmla="*/ 1 w 16"/>
                  <a:gd name="T7" fmla="*/ 4 h 18"/>
                  <a:gd name="T8" fmla="*/ 1 w 16"/>
                  <a:gd name="T9" fmla="*/ 5 h 18"/>
                  <a:gd name="T10" fmla="*/ 2 w 16"/>
                  <a:gd name="T11" fmla="*/ 6 h 18"/>
                  <a:gd name="T12" fmla="*/ 3 w 16"/>
                  <a:gd name="T13" fmla="*/ 8 h 18"/>
                  <a:gd name="T14" fmla="*/ 4 w 16"/>
                  <a:gd name="T15" fmla="*/ 8 h 18"/>
                  <a:gd name="T16" fmla="*/ 6 w 16"/>
                  <a:gd name="T17" fmla="*/ 10 h 18"/>
                  <a:gd name="T18" fmla="*/ 5 w 16"/>
                  <a:gd name="T19" fmla="*/ 10 h 18"/>
                  <a:gd name="T20" fmla="*/ 5 w 16"/>
                  <a:gd name="T21" fmla="*/ 11 h 18"/>
                  <a:gd name="T22" fmla="*/ 7 w 16"/>
                  <a:gd name="T23" fmla="*/ 12 h 18"/>
                  <a:gd name="T24" fmla="*/ 6 w 16"/>
                  <a:gd name="T25" fmla="*/ 12 h 18"/>
                  <a:gd name="T26" fmla="*/ 6 w 16"/>
                  <a:gd name="T27" fmla="*/ 12 h 18"/>
                  <a:gd name="T28" fmla="*/ 7 w 16"/>
                  <a:gd name="T29" fmla="*/ 14 h 18"/>
                  <a:gd name="T30" fmla="*/ 9 w 16"/>
                  <a:gd name="T31" fmla="*/ 15 h 18"/>
                  <a:gd name="T32" fmla="*/ 11 w 16"/>
                  <a:gd name="T33" fmla="*/ 16 h 18"/>
                  <a:gd name="T34" fmla="*/ 13 w 16"/>
                  <a:gd name="T35" fmla="*/ 17 h 18"/>
                  <a:gd name="T36" fmla="*/ 16 w 16"/>
                  <a:gd name="T37" fmla="*/ 17 h 18"/>
                  <a:gd name="T38" fmla="*/ 16 w 16"/>
                  <a:gd name="T39" fmla="*/ 17 h 18"/>
                  <a:gd name="T40" fmla="*/ 15 w 16"/>
                  <a:gd name="T41" fmla="*/ 16 h 18"/>
                  <a:gd name="T42" fmla="*/ 9 w 16"/>
                  <a:gd name="T43" fmla="*/ 11 h 18"/>
                  <a:gd name="T44" fmla="*/ 9 w 16"/>
                  <a:gd name="T45" fmla="*/ 11 h 18"/>
                  <a:gd name="T46" fmla="*/ 8 w 16"/>
                  <a:gd name="T47" fmla="*/ 10 h 18"/>
                  <a:gd name="T48" fmla="*/ 8 w 16"/>
                  <a:gd name="T49" fmla="*/ 9 h 18"/>
                  <a:gd name="T50" fmla="*/ 7 w 16"/>
                  <a:gd name="T51" fmla="*/ 8 h 18"/>
                  <a:gd name="T52" fmla="*/ 7 w 16"/>
                  <a:gd name="T53" fmla="*/ 7 h 18"/>
                  <a:gd name="T54" fmla="*/ 6 w 16"/>
                  <a:gd name="T55" fmla="*/ 5 h 18"/>
                  <a:gd name="T56" fmla="*/ 7 w 16"/>
                  <a:gd name="T57" fmla="*/ 5 h 18"/>
                  <a:gd name="T58" fmla="*/ 5 w 16"/>
                  <a:gd name="T59" fmla="*/ 3 h 18"/>
                  <a:gd name="T60" fmla="*/ 5 w 16"/>
                  <a:gd name="T61" fmla="*/ 3 h 18"/>
                  <a:gd name="T62" fmla="*/ 6 w 16"/>
                  <a:gd name="T63" fmla="*/ 3 h 18"/>
                  <a:gd name="T64" fmla="*/ 5 w 16"/>
                  <a:gd name="T65" fmla="*/ 3 h 18"/>
                  <a:gd name="T66" fmla="*/ 5 w 16"/>
                  <a:gd name="T67" fmla="*/ 2 h 18"/>
                  <a:gd name="T68" fmla="*/ 5 w 16"/>
                  <a:gd name="T69" fmla="*/ 1 h 18"/>
                  <a:gd name="T70" fmla="*/ 1 w 16"/>
                  <a:gd name="T71" fmla="*/ 0 h 18"/>
                  <a:gd name="T72" fmla="*/ 0 w 16"/>
                  <a:gd name="T73" fmla="*/ 0 h 18"/>
                  <a:gd name="T74" fmla="*/ 2 w 16"/>
                  <a:gd name="T7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8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2" y="16"/>
                      <a:pt x="13" y="17"/>
                      <a:pt x="13" y="17"/>
                    </a:cubicBezTo>
                    <a:cubicBezTo>
                      <a:pt x="13" y="17"/>
                      <a:pt x="15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reeform 242">
                <a:extLst>
                  <a:ext uri="{FF2B5EF4-FFF2-40B4-BE49-F238E27FC236}">
                    <a16:creationId xmlns:a16="http://schemas.microsoft.com/office/drawing/2014/main" id="{EF40DD75-317F-4F08-ADBD-D86B9E9B2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29038" y="866775"/>
                <a:ext cx="6350" cy="19050"/>
              </a:xfrm>
              <a:custGeom>
                <a:avLst/>
                <a:gdLst>
                  <a:gd name="T0" fmla="*/ 1 w 2"/>
                  <a:gd name="T1" fmla="*/ 3 h 5"/>
                  <a:gd name="T2" fmla="*/ 1 w 2"/>
                  <a:gd name="T3" fmla="*/ 3 h 5"/>
                  <a:gd name="T4" fmla="*/ 2 w 2"/>
                  <a:gd name="T5" fmla="*/ 1 h 5"/>
                  <a:gd name="T6" fmla="*/ 2 w 2"/>
                  <a:gd name="T7" fmla="*/ 0 h 5"/>
                  <a:gd name="T8" fmla="*/ 0 w 2"/>
                  <a:gd name="T9" fmla="*/ 1 h 5"/>
                  <a:gd name="T10" fmla="*/ 0 w 2"/>
                  <a:gd name="T11" fmla="*/ 2 h 5"/>
                  <a:gd name="T12" fmla="*/ 0 w 2"/>
                  <a:gd name="T13" fmla="*/ 5 h 5"/>
                  <a:gd name="T14" fmla="*/ 0 w 2"/>
                  <a:gd name="T15" fmla="*/ 5 h 5"/>
                  <a:gd name="T16" fmla="*/ 1 w 2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Freeform 243">
                <a:extLst>
                  <a:ext uri="{FF2B5EF4-FFF2-40B4-BE49-F238E27FC236}">
                    <a16:creationId xmlns:a16="http://schemas.microsoft.com/office/drawing/2014/main" id="{C9205416-9486-4FA1-BB44-D605A3FE8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11575" y="904875"/>
                <a:ext cx="26987" cy="57150"/>
              </a:xfrm>
              <a:custGeom>
                <a:avLst/>
                <a:gdLst>
                  <a:gd name="T0" fmla="*/ 5 w 7"/>
                  <a:gd name="T1" fmla="*/ 3 h 15"/>
                  <a:gd name="T2" fmla="*/ 5 w 7"/>
                  <a:gd name="T3" fmla="*/ 4 h 15"/>
                  <a:gd name="T4" fmla="*/ 5 w 7"/>
                  <a:gd name="T5" fmla="*/ 4 h 15"/>
                  <a:gd name="T6" fmla="*/ 4 w 7"/>
                  <a:gd name="T7" fmla="*/ 5 h 15"/>
                  <a:gd name="T8" fmla="*/ 4 w 7"/>
                  <a:gd name="T9" fmla="*/ 6 h 15"/>
                  <a:gd name="T10" fmla="*/ 3 w 7"/>
                  <a:gd name="T11" fmla="*/ 7 h 15"/>
                  <a:gd name="T12" fmla="*/ 1 w 7"/>
                  <a:gd name="T13" fmla="*/ 12 h 15"/>
                  <a:gd name="T14" fmla="*/ 0 w 7"/>
                  <a:gd name="T15" fmla="*/ 15 h 15"/>
                  <a:gd name="T16" fmla="*/ 1 w 7"/>
                  <a:gd name="T17" fmla="*/ 15 h 15"/>
                  <a:gd name="T18" fmla="*/ 1 w 7"/>
                  <a:gd name="T19" fmla="*/ 15 h 15"/>
                  <a:gd name="T20" fmla="*/ 3 w 7"/>
                  <a:gd name="T21" fmla="*/ 11 h 15"/>
                  <a:gd name="T22" fmla="*/ 5 w 7"/>
                  <a:gd name="T23" fmla="*/ 4 h 15"/>
                  <a:gd name="T24" fmla="*/ 7 w 7"/>
                  <a:gd name="T25" fmla="*/ 0 h 15"/>
                  <a:gd name="T26" fmla="*/ 6 w 7"/>
                  <a:gd name="T27" fmla="*/ 2 h 15"/>
                  <a:gd name="T28" fmla="*/ 5 w 7"/>
                  <a:gd name="T2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5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9"/>
                      <a:pt x="2" y="10"/>
                      <a:pt x="1" y="12"/>
                    </a:cubicBezTo>
                    <a:cubicBezTo>
                      <a:pt x="1" y="13"/>
                      <a:pt x="1" y="14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6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244">
                <a:extLst>
                  <a:ext uri="{FF2B5EF4-FFF2-40B4-BE49-F238E27FC236}">
                    <a16:creationId xmlns:a16="http://schemas.microsoft.com/office/drawing/2014/main" id="{F39EF3BE-AED9-4F4E-A1DB-7A98746A0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0300" y="822325"/>
                <a:ext cx="4762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245">
                <a:extLst>
                  <a:ext uri="{FF2B5EF4-FFF2-40B4-BE49-F238E27FC236}">
                    <a16:creationId xmlns:a16="http://schemas.microsoft.com/office/drawing/2014/main" id="{B69B312D-2CA2-4C3F-9A6D-3662C17AC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4588" y="893762"/>
                <a:ext cx="3175" cy="1111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0 h 3"/>
                  <a:gd name="T8" fmla="*/ 1 w 1"/>
                  <a:gd name="T9" fmla="*/ 0 h 3"/>
                  <a:gd name="T10" fmla="*/ 1 w 1"/>
                  <a:gd name="T11" fmla="*/ 0 h 3"/>
                  <a:gd name="T12" fmla="*/ 1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246">
                <a:extLst>
                  <a:ext uri="{FF2B5EF4-FFF2-40B4-BE49-F238E27FC236}">
                    <a16:creationId xmlns:a16="http://schemas.microsoft.com/office/drawing/2014/main" id="{B21FE884-06FB-455F-9446-B3377682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3700" y="338137"/>
                <a:ext cx="541337" cy="574675"/>
              </a:xfrm>
              <a:custGeom>
                <a:avLst/>
                <a:gdLst>
                  <a:gd name="T0" fmla="*/ 99 w 144"/>
                  <a:gd name="T1" fmla="*/ 17 h 153"/>
                  <a:gd name="T2" fmla="*/ 76 w 144"/>
                  <a:gd name="T3" fmla="*/ 3 h 153"/>
                  <a:gd name="T4" fmla="*/ 83 w 144"/>
                  <a:gd name="T5" fmla="*/ 8 h 153"/>
                  <a:gd name="T6" fmla="*/ 81 w 144"/>
                  <a:gd name="T7" fmla="*/ 9 h 153"/>
                  <a:gd name="T8" fmla="*/ 93 w 144"/>
                  <a:gd name="T9" fmla="*/ 20 h 153"/>
                  <a:gd name="T10" fmla="*/ 97 w 144"/>
                  <a:gd name="T11" fmla="*/ 25 h 153"/>
                  <a:gd name="T12" fmla="*/ 104 w 144"/>
                  <a:gd name="T13" fmla="*/ 37 h 153"/>
                  <a:gd name="T14" fmla="*/ 89 w 144"/>
                  <a:gd name="T15" fmla="*/ 17 h 153"/>
                  <a:gd name="T16" fmla="*/ 78 w 144"/>
                  <a:gd name="T17" fmla="*/ 9 h 153"/>
                  <a:gd name="T18" fmla="*/ 91 w 144"/>
                  <a:gd name="T19" fmla="*/ 22 h 153"/>
                  <a:gd name="T20" fmla="*/ 87 w 144"/>
                  <a:gd name="T21" fmla="*/ 20 h 153"/>
                  <a:gd name="T22" fmla="*/ 81 w 144"/>
                  <a:gd name="T23" fmla="*/ 20 h 153"/>
                  <a:gd name="T24" fmla="*/ 73 w 144"/>
                  <a:gd name="T25" fmla="*/ 23 h 153"/>
                  <a:gd name="T26" fmla="*/ 68 w 144"/>
                  <a:gd name="T27" fmla="*/ 22 h 153"/>
                  <a:gd name="T28" fmla="*/ 66 w 144"/>
                  <a:gd name="T29" fmla="*/ 30 h 153"/>
                  <a:gd name="T30" fmla="*/ 57 w 144"/>
                  <a:gd name="T31" fmla="*/ 25 h 153"/>
                  <a:gd name="T32" fmla="*/ 53 w 144"/>
                  <a:gd name="T33" fmla="*/ 17 h 153"/>
                  <a:gd name="T34" fmla="*/ 44 w 144"/>
                  <a:gd name="T35" fmla="*/ 14 h 153"/>
                  <a:gd name="T36" fmla="*/ 35 w 144"/>
                  <a:gd name="T37" fmla="*/ 18 h 153"/>
                  <a:gd name="T38" fmla="*/ 30 w 144"/>
                  <a:gd name="T39" fmla="*/ 23 h 153"/>
                  <a:gd name="T40" fmla="*/ 30 w 144"/>
                  <a:gd name="T41" fmla="*/ 26 h 153"/>
                  <a:gd name="T42" fmla="*/ 21 w 144"/>
                  <a:gd name="T43" fmla="*/ 48 h 153"/>
                  <a:gd name="T44" fmla="*/ 32 w 144"/>
                  <a:gd name="T45" fmla="*/ 51 h 153"/>
                  <a:gd name="T46" fmla="*/ 42 w 144"/>
                  <a:gd name="T47" fmla="*/ 53 h 153"/>
                  <a:gd name="T48" fmla="*/ 27 w 144"/>
                  <a:gd name="T49" fmla="*/ 46 h 153"/>
                  <a:gd name="T50" fmla="*/ 40 w 144"/>
                  <a:gd name="T51" fmla="*/ 38 h 153"/>
                  <a:gd name="T52" fmla="*/ 43 w 144"/>
                  <a:gd name="T53" fmla="*/ 34 h 153"/>
                  <a:gd name="T54" fmla="*/ 48 w 144"/>
                  <a:gd name="T55" fmla="*/ 43 h 153"/>
                  <a:gd name="T56" fmla="*/ 49 w 144"/>
                  <a:gd name="T57" fmla="*/ 43 h 153"/>
                  <a:gd name="T58" fmla="*/ 52 w 144"/>
                  <a:gd name="T59" fmla="*/ 50 h 153"/>
                  <a:gd name="T60" fmla="*/ 46 w 144"/>
                  <a:gd name="T61" fmla="*/ 57 h 153"/>
                  <a:gd name="T62" fmla="*/ 27 w 144"/>
                  <a:gd name="T63" fmla="*/ 56 h 153"/>
                  <a:gd name="T64" fmla="*/ 21 w 144"/>
                  <a:gd name="T65" fmla="*/ 63 h 153"/>
                  <a:gd name="T66" fmla="*/ 14 w 144"/>
                  <a:gd name="T67" fmla="*/ 71 h 153"/>
                  <a:gd name="T68" fmla="*/ 9 w 144"/>
                  <a:gd name="T69" fmla="*/ 75 h 153"/>
                  <a:gd name="T70" fmla="*/ 5 w 144"/>
                  <a:gd name="T71" fmla="*/ 97 h 153"/>
                  <a:gd name="T72" fmla="*/ 7 w 144"/>
                  <a:gd name="T73" fmla="*/ 99 h 153"/>
                  <a:gd name="T74" fmla="*/ 11 w 144"/>
                  <a:gd name="T75" fmla="*/ 98 h 153"/>
                  <a:gd name="T76" fmla="*/ 17 w 144"/>
                  <a:gd name="T77" fmla="*/ 90 h 153"/>
                  <a:gd name="T78" fmla="*/ 17 w 144"/>
                  <a:gd name="T79" fmla="*/ 90 h 153"/>
                  <a:gd name="T80" fmla="*/ 29 w 144"/>
                  <a:gd name="T81" fmla="*/ 82 h 153"/>
                  <a:gd name="T82" fmla="*/ 30 w 144"/>
                  <a:gd name="T83" fmla="*/ 81 h 153"/>
                  <a:gd name="T84" fmla="*/ 38 w 144"/>
                  <a:gd name="T85" fmla="*/ 85 h 153"/>
                  <a:gd name="T86" fmla="*/ 44 w 144"/>
                  <a:gd name="T87" fmla="*/ 91 h 153"/>
                  <a:gd name="T88" fmla="*/ 47 w 144"/>
                  <a:gd name="T89" fmla="*/ 88 h 153"/>
                  <a:gd name="T90" fmla="*/ 50 w 144"/>
                  <a:gd name="T91" fmla="*/ 87 h 153"/>
                  <a:gd name="T92" fmla="*/ 44 w 144"/>
                  <a:gd name="T93" fmla="*/ 84 h 153"/>
                  <a:gd name="T94" fmla="*/ 41 w 144"/>
                  <a:gd name="T95" fmla="*/ 79 h 153"/>
                  <a:gd name="T96" fmla="*/ 59 w 144"/>
                  <a:gd name="T97" fmla="*/ 93 h 153"/>
                  <a:gd name="T98" fmla="*/ 61 w 144"/>
                  <a:gd name="T99" fmla="*/ 89 h 153"/>
                  <a:gd name="T100" fmla="*/ 73 w 144"/>
                  <a:gd name="T101" fmla="*/ 96 h 153"/>
                  <a:gd name="T102" fmla="*/ 82 w 144"/>
                  <a:gd name="T103" fmla="*/ 115 h 153"/>
                  <a:gd name="T104" fmla="*/ 89 w 144"/>
                  <a:gd name="T105" fmla="*/ 129 h 153"/>
                  <a:gd name="T106" fmla="*/ 99 w 144"/>
                  <a:gd name="T107" fmla="*/ 131 h 153"/>
                  <a:gd name="T108" fmla="*/ 106 w 144"/>
                  <a:gd name="T109" fmla="*/ 114 h 153"/>
                  <a:gd name="T110" fmla="*/ 102 w 144"/>
                  <a:gd name="T111" fmla="*/ 110 h 153"/>
                  <a:gd name="T112" fmla="*/ 123 w 144"/>
                  <a:gd name="T113" fmla="*/ 123 h 153"/>
                  <a:gd name="T114" fmla="*/ 128 w 144"/>
                  <a:gd name="T115" fmla="*/ 138 h 153"/>
                  <a:gd name="T116" fmla="*/ 132 w 144"/>
                  <a:gd name="T117" fmla="*/ 129 h 153"/>
                  <a:gd name="T118" fmla="*/ 137 w 144"/>
                  <a:gd name="T119" fmla="*/ 141 h 153"/>
                  <a:gd name="T120" fmla="*/ 139 w 144"/>
                  <a:gd name="T121" fmla="*/ 143 h 153"/>
                  <a:gd name="T122" fmla="*/ 143 w 144"/>
                  <a:gd name="T12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4" h="153">
                    <a:moveTo>
                      <a:pt x="144" y="101"/>
                    </a:moveTo>
                    <a:cubicBezTo>
                      <a:pt x="142" y="88"/>
                      <a:pt x="142" y="88"/>
                      <a:pt x="140" y="82"/>
                    </a:cubicBezTo>
                    <a:cubicBezTo>
                      <a:pt x="136" y="69"/>
                      <a:pt x="136" y="69"/>
                      <a:pt x="134" y="63"/>
                    </a:cubicBezTo>
                    <a:cubicBezTo>
                      <a:pt x="132" y="59"/>
                      <a:pt x="129" y="54"/>
                      <a:pt x="127" y="50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17" y="35"/>
                      <a:pt x="117" y="35"/>
                      <a:pt x="113" y="30"/>
                    </a:cubicBezTo>
                    <a:cubicBezTo>
                      <a:pt x="104" y="21"/>
                      <a:pt x="104" y="21"/>
                      <a:pt x="99" y="17"/>
                    </a:cubicBezTo>
                    <a:cubicBezTo>
                      <a:pt x="98" y="16"/>
                      <a:pt x="97" y="16"/>
                      <a:pt x="96" y="15"/>
                    </a:cubicBezTo>
                    <a:cubicBezTo>
                      <a:pt x="89" y="10"/>
                      <a:pt x="88" y="9"/>
                      <a:pt x="83" y="6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4" y="1"/>
                      <a:pt x="73" y="1"/>
                      <a:pt x="70" y="0"/>
                    </a:cubicBezTo>
                    <a:cubicBezTo>
                      <a:pt x="72" y="0"/>
                      <a:pt x="72" y="1"/>
                      <a:pt x="73" y="1"/>
                    </a:cubicBezTo>
                    <a:cubicBezTo>
                      <a:pt x="74" y="2"/>
                      <a:pt x="76" y="2"/>
                      <a:pt x="77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5" y="2"/>
                      <a:pt x="75" y="2"/>
                      <a:pt x="77" y="4"/>
                    </a:cubicBezTo>
                    <a:cubicBezTo>
                      <a:pt x="78" y="4"/>
                      <a:pt x="78" y="4"/>
                      <a:pt x="81" y="6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1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7" y="13"/>
                    </a:cubicBezTo>
                    <a:cubicBezTo>
                      <a:pt x="85" y="12"/>
                      <a:pt x="84" y="10"/>
                      <a:pt x="81" y="9"/>
                    </a:cubicBezTo>
                    <a:cubicBezTo>
                      <a:pt x="83" y="11"/>
                      <a:pt x="84" y="11"/>
                      <a:pt x="85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3"/>
                      <a:pt x="86" y="14"/>
                      <a:pt x="86" y="14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2" y="20"/>
                      <a:pt x="92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1"/>
                      <a:pt x="95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23"/>
                      <a:pt x="96" y="23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100" y="32"/>
                      <a:pt x="102" y="33"/>
                      <a:pt x="104" y="37"/>
                    </a:cubicBezTo>
                    <a:cubicBezTo>
                      <a:pt x="102" y="33"/>
                      <a:pt x="99" y="32"/>
                      <a:pt x="96" y="27"/>
                    </a:cubicBezTo>
                    <a:cubicBezTo>
                      <a:pt x="96" y="27"/>
                      <a:pt x="95" y="27"/>
                      <a:pt x="95" y="26"/>
                    </a:cubicBezTo>
                    <a:cubicBezTo>
                      <a:pt x="96" y="26"/>
                      <a:pt x="96" y="27"/>
                      <a:pt x="97" y="26"/>
                    </a:cubicBezTo>
                    <a:cubicBezTo>
                      <a:pt x="97" y="26"/>
                      <a:pt x="97" y="26"/>
                      <a:pt x="96" y="25"/>
                    </a:cubicBezTo>
                    <a:cubicBezTo>
                      <a:pt x="96" y="25"/>
                      <a:pt x="96" y="24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1" y="19"/>
                      <a:pt x="90" y="18"/>
                      <a:pt x="89" y="17"/>
                    </a:cubicBezTo>
                    <a:cubicBezTo>
                      <a:pt x="88" y="16"/>
                      <a:pt x="87" y="15"/>
                      <a:pt x="86" y="15"/>
                    </a:cubicBezTo>
                    <a:cubicBezTo>
                      <a:pt x="85" y="14"/>
                      <a:pt x="85" y="13"/>
                      <a:pt x="84" y="12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1" y="10"/>
                      <a:pt x="80" y="9"/>
                      <a:pt x="78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80" y="11"/>
                      <a:pt x="80" y="11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3"/>
                      <a:pt x="82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5" y="19"/>
                      <a:pt x="89" y="20"/>
                    </a:cubicBezTo>
                    <a:cubicBezTo>
                      <a:pt x="90" y="20"/>
                      <a:pt x="91" y="21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2"/>
                      <a:pt x="90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3" y="19"/>
                      <a:pt x="81" y="17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0"/>
                    </a:cubicBezTo>
                    <a:cubicBezTo>
                      <a:pt x="83" y="20"/>
                      <a:pt x="83" y="20"/>
                      <a:pt x="80" y="18"/>
                    </a:cubicBezTo>
                    <a:cubicBezTo>
                      <a:pt x="80" y="19"/>
                      <a:pt x="80" y="19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0"/>
                      <a:pt x="80" y="20"/>
                      <a:pt x="79" y="19"/>
                    </a:cubicBezTo>
                    <a:cubicBezTo>
                      <a:pt x="78" y="20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19"/>
                      <a:pt x="75" y="20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3" y="22"/>
                      <a:pt x="73" y="23"/>
                    </a:cubicBezTo>
                    <a:cubicBezTo>
                      <a:pt x="74" y="23"/>
                      <a:pt x="74" y="23"/>
                      <a:pt x="73" y="24"/>
                    </a:cubicBezTo>
                    <a:cubicBezTo>
                      <a:pt x="74" y="25"/>
                      <a:pt x="74" y="25"/>
                      <a:pt x="74" y="26"/>
                    </a:cubicBezTo>
                    <a:cubicBezTo>
                      <a:pt x="71" y="26"/>
                      <a:pt x="71" y="24"/>
                      <a:pt x="71" y="23"/>
                    </a:cubicBezTo>
                    <a:cubicBezTo>
                      <a:pt x="71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0"/>
                      <a:pt x="69" y="20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3"/>
                      <a:pt x="68" y="23"/>
                      <a:pt x="70" y="25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9"/>
                      <a:pt x="69" y="30"/>
                      <a:pt x="69" y="31"/>
                    </a:cubicBezTo>
                    <a:cubicBezTo>
                      <a:pt x="68" y="31"/>
                      <a:pt x="68" y="31"/>
                      <a:pt x="66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29"/>
                      <a:pt x="64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30"/>
                      <a:pt x="64" y="31"/>
                      <a:pt x="64" y="31"/>
                    </a:cubicBezTo>
                    <a:cubicBezTo>
                      <a:pt x="63" y="31"/>
                      <a:pt x="63" y="31"/>
                      <a:pt x="61" y="30"/>
                    </a:cubicBezTo>
                    <a:cubicBezTo>
                      <a:pt x="60" y="29"/>
                      <a:pt x="60" y="29"/>
                      <a:pt x="61" y="28"/>
                    </a:cubicBezTo>
                    <a:cubicBezTo>
                      <a:pt x="61" y="28"/>
                      <a:pt x="61" y="28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8" y="26"/>
                      <a:pt x="60" y="27"/>
                      <a:pt x="62" y="26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7"/>
                      <a:pt x="66" y="27"/>
                      <a:pt x="67" y="27"/>
                    </a:cubicBezTo>
                    <a:cubicBezTo>
                      <a:pt x="67" y="25"/>
                      <a:pt x="67" y="25"/>
                      <a:pt x="67" y="24"/>
                    </a:cubicBezTo>
                    <a:cubicBezTo>
                      <a:pt x="66" y="23"/>
                      <a:pt x="66" y="23"/>
                      <a:pt x="60" y="20"/>
                    </a:cubicBezTo>
                    <a:cubicBezTo>
                      <a:pt x="58" y="19"/>
                      <a:pt x="53" y="17"/>
                      <a:pt x="53" y="17"/>
                    </a:cubicBezTo>
                    <a:cubicBezTo>
                      <a:pt x="51" y="17"/>
                      <a:pt x="50" y="18"/>
                      <a:pt x="49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5"/>
                      <a:pt x="45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4"/>
                      <a:pt x="41" y="14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6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9"/>
                      <a:pt x="32" y="20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2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8" y="23"/>
                      <a:pt x="28" y="23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1" y="25"/>
                      <a:pt x="30" y="26"/>
                    </a:cubicBezTo>
                    <a:cubicBezTo>
                      <a:pt x="29" y="30"/>
                      <a:pt x="27" y="31"/>
                      <a:pt x="27" y="31"/>
                    </a:cubicBezTo>
                    <a:cubicBezTo>
                      <a:pt x="27" y="32"/>
                      <a:pt x="27" y="33"/>
                      <a:pt x="27" y="34"/>
                    </a:cubicBezTo>
                    <a:cubicBezTo>
                      <a:pt x="23" y="35"/>
                      <a:pt x="22" y="37"/>
                      <a:pt x="22" y="38"/>
                    </a:cubicBezTo>
                    <a:cubicBezTo>
                      <a:pt x="21" y="39"/>
                      <a:pt x="20" y="38"/>
                      <a:pt x="19" y="39"/>
                    </a:cubicBezTo>
                    <a:cubicBezTo>
                      <a:pt x="19" y="40"/>
                      <a:pt x="19" y="41"/>
                      <a:pt x="19" y="42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1" y="47"/>
                      <a:pt x="21" y="48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5" y="51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1" y="47"/>
                      <a:pt x="31" y="48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2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4"/>
                      <a:pt x="34" y="54"/>
                      <a:pt x="35" y="54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8" y="54"/>
                      <a:pt x="39" y="54"/>
                    </a:cubicBezTo>
                    <a:cubicBezTo>
                      <a:pt x="41" y="53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0" y="49"/>
                      <a:pt x="40" y="49"/>
                    </a:cubicBezTo>
                    <a:cubicBezTo>
                      <a:pt x="40" y="47"/>
                      <a:pt x="41" y="47"/>
                      <a:pt x="41" y="48"/>
                    </a:cubicBezTo>
                    <a:cubicBezTo>
                      <a:pt x="42" y="48"/>
                      <a:pt x="42" y="47"/>
                      <a:pt x="42" y="47"/>
                    </a:cubicBezTo>
                    <a:cubicBezTo>
                      <a:pt x="42" y="46"/>
                      <a:pt x="43" y="46"/>
                      <a:pt x="43" y="45"/>
                    </a:cubicBezTo>
                    <a:cubicBezTo>
                      <a:pt x="38" y="46"/>
                      <a:pt x="33" y="46"/>
                      <a:pt x="27" y="46"/>
                    </a:cubicBezTo>
                    <a:cubicBezTo>
                      <a:pt x="33" y="46"/>
                      <a:pt x="38" y="46"/>
                      <a:pt x="43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3"/>
                      <a:pt x="43" y="43"/>
                      <a:pt x="40" y="42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39" y="40"/>
                      <a:pt x="39" y="40"/>
                    </a:cubicBezTo>
                    <a:cubicBezTo>
                      <a:pt x="39" y="40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4"/>
                      <a:pt x="42" y="34"/>
                      <a:pt x="43" y="34"/>
                    </a:cubicBezTo>
                    <a:cubicBezTo>
                      <a:pt x="44" y="32"/>
                      <a:pt x="44" y="32"/>
                      <a:pt x="43" y="30"/>
                    </a:cubicBezTo>
                    <a:cubicBezTo>
                      <a:pt x="46" y="28"/>
                      <a:pt x="48" y="29"/>
                      <a:pt x="48" y="31"/>
                    </a:cubicBezTo>
                    <a:cubicBezTo>
                      <a:pt x="47" y="33"/>
                      <a:pt x="45" y="34"/>
                      <a:pt x="44" y="36"/>
                    </a:cubicBezTo>
                    <a:cubicBezTo>
                      <a:pt x="44" y="36"/>
                      <a:pt x="45" y="40"/>
                      <a:pt x="46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0"/>
                      <a:pt x="58" y="44"/>
                    </a:cubicBezTo>
                    <a:cubicBezTo>
                      <a:pt x="58" y="44"/>
                      <a:pt x="57" y="45"/>
                      <a:pt x="57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5"/>
                      <a:pt x="49" y="46"/>
                      <a:pt x="48" y="46"/>
                    </a:cubicBezTo>
                    <a:cubicBezTo>
                      <a:pt x="48" y="49"/>
                      <a:pt x="53" y="47"/>
                      <a:pt x="52" y="50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0"/>
                    </a:cubicBezTo>
                    <a:cubicBezTo>
                      <a:pt x="47" y="51"/>
                      <a:pt x="47" y="51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4"/>
                      <a:pt x="48" y="55"/>
                    </a:cubicBezTo>
                    <a:cubicBezTo>
                      <a:pt x="48" y="55"/>
                      <a:pt x="48" y="55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6"/>
                      <a:pt x="27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8"/>
                      <a:pt x="22" y="58"/>
                      <a:pt x="21" y="59"/>
                    </a:cubicBezTo>
                    <a:cubicBezTo>
                      <a:pt x="21" y="60"/>
                      <a:pt x="21" y="60"/>
                      <a:pt x="21" y="63"/>
                    </a:cubicBezTo>
                    <a:cubicBezTo>
                      <a:pt x="20" y="64"/>
                      <a:pt x="20" y="65"/>
                      <a:pt x="19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7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4" y="7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2" y="70"/>
                      <a:pt x="12" y="70"/>
                    </a:cubicBezTo>
                    <a:cubicBezTo>
                      <a:pt x="10" y="69"/>
                      <a:pt x="10" y="70"/>
                      <a:pt x="10" y="72"/>
                    </a:cubicBezTo>
                    <a:cubicBezTo>
                      <a:pt x="8" y="72"/>
                      <a:pt x="8" y="72"/>
                      <a:pt x="8" y="73"/>
                    </a:cubicBezTo>
                    <a:cubicBezTo>
                      <a:pt x="6" y="72"/>
                      <a:pt x="6" y="72"/>
                      <a:pt x="6" y="73"/>
                    </a:cubicBezTo>
                    <a:cubicBezTo>
                      <a:pt x="6" y="73"/>
                      <a:pt x="6" y="73"/>
                      <a:pt x="7" y="75"/>
                    </a:cubicBezTo>
                    <a:cubicBezTo>
                      <a:pt x="8" y="75"/>
                      <a:pt x="8" y="75"/>
                      <a:pt x="9" y="75"/>
                    </a:cubicBezTo>
                    <a:cubicBezTo>
                      <a:pt x="12" y="78"/>
                      <a:pt x="12" y="78"/>
                      <a:pt x="13" y="82"/>
                    </a:cubicBezTo>
                    <a:cubicBezTo>
                      <a:pt x="12" y="83"/>
                      <a:pt x="12" y="84"/>
                      <a:pt x="11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2" y="81"/>
                      <a:pt x="0" y="85"/>
                    </a:cubicBezTo>
                    <a:cubicBezTo>
                      <a:pt x="1" y="89"/>
                      <a:pt x="0" y="93"/>
                      <a:pt x="1" y="97"/>
                    </a:cubicBezTo>
                    <a:cubicBezTo>
                      <a:pt x="1" y="97"/>
                      <a:pt x="1" y="97"/>
                      <a:pt x="2" y="98"/>
                    </a:cubicBezTo>
                    <a:cubicBezTo>
                      <a:pt x="3" y="98"/>
                      <a:pt x="3" y="96"/>
                      <a:pt x="5" y="97"/>
                    </a:cubicBezTo>
                    <a:cubicBezTo>
                      <a:pt x="6" y="97"/>
                      <a:pt x="6" y="98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8" y="99"/>
                      <a:pt x="9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5" y="97"/>
                      <a:pt x="16" y="94"/>
                      <a:pt x="16" y="94"/>
                    </a:cubicBezTo>
                    <a:cubicBezTo>
                      <a:pt x="16" y="90"/>
                      <a:pt x="16" y="90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7"/>
                      <a:pt x="22" y="86"/>
                      <a:pt x="2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5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6" y="84"/>
                      <a:pt x="36" y="84"/>
                      <a:pt x="36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2"/>
                      <a:pt x="40" y="91"/>
                      <a:pt x="38" y="92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0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8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39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3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2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9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9"/>
                    </a:cubicBezTo>
                    <a:cubicBezTo>
                      <a:pt x="62" y="87"/>
                      <a:pt x="65" y="84"/>
                      <a:pt x="66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90"/>
                      <a:pt x="64" y="90"/>
                      <a:pt x="64" y="91"/>
                    </a:cubicBezTo>
                    <a:cubicBezTo>
                      <a:pt x="65" y="94"/>
                      <a:pt x="68" y="94"/>
                      <a:pt x="70" y="95"/>
                    </a:cubicBezTo>
                    <a:cubicBezTo>
                      <a:pt x="71" y="95"/>
                      <a:pt x="72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6" y="97"/>
                      <a:pt x="76" y="96"/>
                    </a:cubicBezTo>
                    <a:cubicBezTo>
                      <a:pt x="76" y="96"/>
                      <a:pt x="76" y="95"/>
                      <a:pt x="75" y="95"/>
                    </a:cubicBezTo>
                    <a:cubicBezTo>
                      <a:pt x="77" y="92"/>
                      <a:pt x="78" y="93"/>
                      <a:pt x="79" y="94"/>
                    </a:cubicBezTo>
                    <a:cubicBezTo>
                      <a:pt x="78" y="103"/>
                      <a:pt x="77" y="103"/>
                      <a:pt x="74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1" y="113"/>
                      <a:pt x="82" y="115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3" y="118"/>
                      <a:pt x="85" y="119"/>
                      <a:pt x="85" y="122"/>
                    </a:cubicBezTo>
                    <a:cubicBezTo>
                      <a:pt x="85" y="122"/>
                      <a:pt x="85" y="122"/>
                      <a:pt x="87" y="123"/>
                    </a:cubicBezTo>
                    <a:cubicBezTo>
                      <a:pt x="86" y="125"/>
                      <a:pt x="86" y="126"/>
                      <a:pt x="88" y="126"/>
                    </a:cubicBezTo>
                    <a:cubicBezTo>
                      <a:pt x="88" y="127"/>
                      <a:pt x="88" y="127"/>
                      <a:pt x="89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9"/>
                      <a:pt x="89" y="129"/>
                    </a:cubicBezTo>
                    <a:cubicBezTo>
                      <a:pt x="88" y="132"/>
                      <a:pt x="91" y="133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5" y="133"/>
                      <a:pt x="96" y="132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99" y="131"/>
                      <a:pt x="99" y="131"/>
                      <a:pt x="99" y="131"/>
                    </a:cubicBezTo>
                    <a:cubicBezTo>
                      <a:pt x="104" y="130"/>
                      <a:pt x="110" y="116"/>
                      <a:pt x="110" y="116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3" y="115"/>
                      <a:pt x="103" y="115"/>
                      <a:pt x="101" y="112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8" y="106"/>
                      <a:pt x="99" y="106"/>
                      <a:pt x="99" y="106"/>
                    </a:cubicBezTo>
                    <a:cubicBezTo>
                      <a:pt x="100" y="106"/>
                      <a:pt x="100" y="107"/>
                      <a:pt x="100" y="108"/>
                    </a:cubicBezTo>
                    <a:cubicBezTo>
                      <a:pt x="101" y="108"/>
                      <a:pt x="101" y="109"/>
                      <a:pt x="102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1" y="117"/>
                      <a:pt x="120" y="119"/>
                      <a:pt x="121" y="120"/>
                    </a:cubicBezTo>
                    <a:cubicBezTo>
                      <a:pt x="121" y="120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1" y="122"/>
                    </a:cubicBezTo>
                    <a:cubicBezTo>
                      <a:pt x="122" y="122"/>
                      <a:pt x="122" y="123"/>
                      <a:pt x="123" y="123"/>
                    </a:cubicBezTo>
                    <a:cubicBezTo>
                      <a:pt x="123" y="123"/>
                      <a:pt x="123" y="123"/>
                      <a:pt x="124" y="122"/>
                    </a:cubicBezTo>
                    <a:cubicBezTo>
                      <a:pt x="125" y="123"/>
                      <a:pt x="124" y="131"/>
                      <a:pt x="124" y="131"/>
                    </a:cubicBezTo>
                    <a:cubicBezTo>
                      <a:pt x="124" y="133"/>
                      <a:pt x="124" y="135"/>
                      <a:pt x="124" y="136"/>
                    </a:cubicBezTo>
                    <a:cubicBezTo>
                      <a:pt x="125" y="138"/>
                      <a:pt x="124" y="140"/>
                      <a:pt x="125" y="142"/>
                    </a:cubicBezTo>
                    <a:cubicBezTo>
                      <a:pt x="127" y="141"/>
                      <a:pt x="127" y="141"/>
                      <a:pt x="127" y="140"/>
                    </a:cubicBezTo>
                    <a:cubicBezTo>
                      <a:pt x="127" y="140"/>
                      <a:pt x="127" y="139"/>
                      <a:pt x="127" y="139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8" y="138"/>
                      <a:pt x="128" y="137"/>
                      <a:pt x="128" y="137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9" y="136"/>
                      <a:pt x="129" y="136"/>
                      <a:pt x="129" y="134"/>
                    </a:cubicBezTo>
                    <a:cubicBezTo>
                      <a:pt x="130" y="132"/>
                      <a:pt x="130" y="132"/>
                      <a:pt x="130" y="131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2" y="130"/>
                      <a:pt x="132" y="130"/>
                    </a:cubicBezTo>
                    <a:cubicBezTo>
                      <a:pt x="132" y="129"/>
                      <a:pt x="132" y="129"/>
                      <a:pt x="132" y="129"/>
                    </a:cubicBezTo>
                    <a:cubicBezTo>
                      <a:pt x="133" y="127"/>
                      <a:pt x="133" y="127"/>
                      <a:pt x="136" y="123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3"/>
                      <a:pt x="136" y="124"/>
                      <a:pt x="136" y="124"/>
                    </a:cubicBezTo>
                    <a:cubicBezTo>
                      <a:pt x="137" y="124"/>
                      <a:pt x="137" y="124"/>
                      <a:pt x="138" y="124"/>
                    </a:cubicBezTo>
                    <a:cubicBezTo>
                      <a:pt x="138" y="124"/>
                      <a:pt x="138" y="124"/>
                      <a:pt x="138" y="133"/>
                    </a:cubicBezTo>
                    <a:cubicBezTo>
                      <a:pt x="138" y="133"/>
                      <a:pt x="138" y="133"/>
                      <a:pt x="139" y="131"/>
                    </a:cubicBezTo>
                    <a:cubicBezTo>
                      <a:pt x="139" y="131"/>
                      <a:pt x="139" y="131"/>
                      <a:pt x="137" y="141"/>
                    </a:cubicBezTo>
                    <a:cubicBezTo>
                      <a:pt x="136" y="146"/>
                      <a:pt x="136" y="146"/>
                      <a:pt x="135" y="152"/>
                    </a:cubicBezTo>
                    <a:cubicBezTo>
                      <a:pt x="135" y="153"/>
                      <a:pt x="135" y="153"/>
                      <a:pt x="136" y="153"/>
                    </a:cubicBezTo>
                    <a:cubicBezTo>
                      <a:pt x="137" y="150"/>
                      <a:pt x="137" y="150"/>
                      <a:pt x="137" y="148"/>
                    </a:cubicBezTo>
                    <a:cubicBezTo>
                      <a:pt x="137" y="148"/>
                      <a:pt x="137" y="148"/>
                      <a:pt x="137" y="148"/>
                    </a:cubicBezTo>
                    <a:cubicBezTo>
                      <a:pt x="137" y="146"/>
                      <a:pt x="137" y="144"/>
                      <a:pt x="139" y="138"/>
                    </a:cubicBezTo>
                    <a:cubicBezTo>
                      <a:pt x="140" y="139"/>
                      <a:pt x="139" y="143"/>
                      <a:pt x="139" y="143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41" y="140"/>
                      <a:pt x="141" y="136"/>
                      <a:pt x="142" y="131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2" y="130"/>
                      <a:pt x="142" y="128"/>
                      <a:pt x="143" y="126"/>
                    </a:cubicBezTo>
                    <a:cubicBezTo>
                      <a:pt x="143" y="127"/>
                      <a:pt x="143" y="127"/>
                      <a:pt x="143" y="128"/>
                    </a:cubicBezTo>
                    <a:cubicBezTo>
                      <a:pt x="143" y="127"/>
                      <a:pt x="143" y="127"/>
                      <a:pt x="143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4" y="114"/>
                      <a:pt x="144" y="112"/>
                      <a:pt x="14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Rectangle 247">
                <a:extLst>
                  <a:ext uri="{FF2B5EF4-FFF2-40B4-BE49-F238E27FC236}">
                    <a16:creationId xmlns:a16="http://schemas.microsoft.com/office/drawing/2014/main" id="{9CEE0D47-4647-4041-89F0-F572DB625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940175" y="338137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248">
                <a:extLst>
                  <a:ext uri="{FF2B5EF4-FFF2-40B4-BE49-F238E27FC236}">
                    <a16:creationId xmlns:a16="http://schemas.microsoft.com/office/drawing/2014/main" id="{FF7D2B97-969E-4C06-B706-8FC627683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965200"/>
                <a:ext cx="58737" cy="82550"/>
              </a:xfrm>
              <a:custGeom>
                <a:avLst/>
                <a:gdLst>
                  <a:gd name="T0" fmla="*/ 15 w 16"/>
                  <a:gd name="T1" fmla="*/ 0 h 22"/>
                  <a:gd name="T2" fmla="*/ 15 w 16"/>
                  <a:gd name="T3" fmla="*/ 0 h 22"/>
                  <a:gd name="T4" fmla="*/ 14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9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7 h 22"/>
                  <a:gd name="T18" fmla="*/ 8 w 16"/>
                  <a:gd name="T19" fmla="*/ 7 h 22"/>
                  <a:gd name="T20" fmla="*/ 8 w 16"/>
                  <a:gd name="T21" fmla="*/ 7 h 22"/>
                  <a:gd name="T22" fmla="*/ 6 w 16"/>
                  <a:gd name="T23" fmla="*/ 8 h 22"/>
                  <a:gd name="T24" fmla="*/ 6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4 w 16"/>
                  <a:gd name="T31" fmla="*/ 14 h 22"/>
                  <a:gd name="T32" fmla="*/ 3 w 16"/>
                  <a:gd name="T33" fmla="*/ 15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2 h 22"/>
                  <a:gd name="T44" fmla="*/ 11 w 16"/>
                  <a:gd name="T45" fmla="*/ 9 h 22"/>
                  <a:gd name="T46" fmla="*/ 12 w 16"/>
                  <a:gd name="T47" fmla="*/ 9 h 22"/>
                  <a:gd name="T48" fmla="*/ 13 w 16"/>
                  <a:gd name="T49" fmla="*/ 9 h 22"/>
                  <a:gd name="T50" fmla="*/ 13 w 16"/>
                  <a:gd name="T51" fmla="*/ 7 h 22"/>
                  <a:gd name="T52" fmla="*/ 14 w 16"/>
                  <a:gd name="T53" fmla="*/ 6 h 22"/>
                  <a:gd name="T54" fmla="*/ 14 w 16"/>
                  <a:gd name="T55" fmla="*/ 6 h 22"/>
                  <a:gd name="T56" fmla="*/ 14 w 16"/>
                  <a:gd name="T57" fmla="*/ 6 h 22"/>
                  <a:gd name="T58" fmla="*/ 14 w 16"/>
                  <a:gd name="T59" fmla="*/ 6 h 22"/>
                  <a:gd name="T60" fmla="*/ 14 w 16"/>
                  <a:gd name="T61" fmla="*/ 6 h 22"/>
                  <a:gd name="T62" fmla="*/ 14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6 w 16"/>
                  <a:gd name="T69" fmla="*/ 2 h 22"/>
                  <a:gd name="T70" fmla="*/ 15 w 16"/>
                  <a:gd name="T7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22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2" y="3"/>
                    </a:cubicBezTo>
                    <a:cubicBezTo>
                      <a:pt x="10" y="5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9" y="14"/>
                      <a:pt x="10" y="12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3"/>
                      <a:pt x="16" y="2"/>
                    </a:cubicBezTo>
                    <a:cubicBezTo>
                      <a:pt x="16" y="2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Freeform 249">
                <a:extLst>
                  <a:ext uri="{FF2B5EF4-FFF2-40B4-BE49-F238E27FC236}">
                    <a16:creationId xmlns:a16="http://schemas.microsoft.com/office/drawing/2014/main" id="{9FAE2207-DBAC-4FDB-BD38-C93DBD273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6600" y="293687"/>
                <a:ext cx="615950" cy="600075"/>
              </a:xfrm>
              <a:custGeom>
                <a:avLst/>
                <a:gdLst>
                  <a:gd name="T0" fmla="*/ 164 w 164"/>
                  <a:gd name="T1" fmla="*/ 62 h 160"/>
                  <a:gd name="T2" fmla="*/ 82 w 164"/>
                  <a:gd name="T3" fmla="*/ 0 h 160"/>
                  <a:gd name="T4" fmla="*/ 0 w 164"/>
                  <a:gd name="T5" fmla="*/ 62 h 160"/>
                  <a:gd name="T6" fmla="*/ 82 w 164"/>
                  <a:gd name="T7" fmla="*/ 124 h 160"/>
                  <a:gd name="T8" fmla="*/ 94 w 164"/>
                  <a:gd name="T9" fmla="*/ 123 h 160"/>
                  <a:gd name="T10" fmla="*/ 122 w 164"/>
                  <a:gd name="T11" fmla="*/ 160 h 160"/>
                  <a:gd name="T12" fmla="*/ 115 w 164"/>
                  <a:gd name="T13" fmla="*/ 118 h 160"/>
                  <a:gd name="T14" fmla="*/ 164 w 164"/>
                  <a:gd name="T15" fmla="*/ 6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4" h="160">
                    <a:moveTo>
                      <a:pt x="164" y="62"/>
                    </a:moveTo>
                    <a:cubicBezTo>
                      <a:pt x="164" y="28"/>
                      <a:pt x="127" y="0"/>
                      <a:pt x="82" y="0"/>
                    </a:cubicBezTo>
                    <a:cubicBezTo>
                      <a:pt x="37" y="0"/>
                      <a:pt x="0" y="28"/>
                      <a:pt x="0" y="62"/>
                    </a:cubicBezTo>
                    <a:cubicBezTo>
                      <a:pt x="0" y="96"/>
                      <a:pt x="37" y="124"/>
                      <a:pt x="82" y="124"/>
                    </a:cubicBezTo>
                    <a:cubicBezTo>
                      <a:pt x="86" y="124"/>
                      <a:pt x="90" y="123"/>
                      <a:pt x="94" y="123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44" y="109"/>
                      <a:pt x="164" y="87"/>
                      <a:pt x="164" y="62"/>
                    </a:cubicBezTo>
                    <a:close/>
                  </a:path>
                </a:pathLst>
              </a:custGeom>
              <a:solidFill>
                <a:srgbClr val="F0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250">
                <a:extLst>
                  <a:ext uri="{FF2B5EF4-FFF2-40B4-BE49-F238E27FC236}">
                    <a16:creationId xmlns:a16="http://schemas.microsoft.com/office/drawing/2014/main" id="{3FB8C424-7821-4542-8561-ED358CC1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511175"/>
                <a:ext cx="620712" cy="600075"/>
              </a:xfrm>
              <a:custGeom>
                <a:avLst/>
                <a:gdLst>
                  <a:gd name="T0" fmla="*/ 82 w 165"/>
                  <a:gd name="T1" fmla="*/ 0 h 160"/>
                  <a:gd name="T2" fmla="*/ 0 w 165"/>
                  <a:gd name="T3" fmla="*/ 62 h 160"/>
                  <a:gd name="T4" fmla="*/ 49 w 165"/>
                  <a:gd name="T5" fmla="*/ 119 h 160"/>
                  <a:gd name="T6" fmla="*/ 42 w 165"/>
                  <a:gd name="T7" fmla="*/ 160 h 160"/>
                  <a:gd name="T8" fmla="*/ 70 w 165"/>
                  <a:gd name="T9" fmla="*/ 123 h 160"/>
                  <a:gd name="T10" fmla="*/ 82 w 165"/>
                  <a:gd name="T11" fmla="*/ 124 h 160"/>
                  <a:gd name="T12" fmla="*/ 165 w 165"/>
                  <a:gd name="T13" fmla="*/ 62 h 160"/>
                  <a:gd name="T14" fmla="*/ 82 w 165"/>
                  <a:gd name="T1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60">
                    <a:moveTo>
                      <a:pt x="82" y="0"/>
                    </a:moveTo>
                    <a:cubicBezTo>
                      <a:pt x="37" y="0"/>
                      <a:pt x="0" y="28"/>
                      <a:pt x="0" y="62"/>
                    </a:cubicBezTo>
                    <a:cubicBezTo>
                      <a:pt x="0" y="87"/>
                      <a:pt x="20" y="109"/>
                      <a:pt x="49" y="11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4" y="124"/>
                      <a:pt x="78" y="124"/>
                      <a:pt x="82" y="124"/>
                    </a:cubicBezTo>
                    <a:cubicBezTo>
                      <a:pt x="128" y="124"/>
                      <a:pt x="165" y="96"/>
                      <a:pt x="165" y="62"/>
                    </a:cubicBezTo>
                    <a:cubicBezTo>
                      <a:pt x="165" y="28"/>
                      <a:pt x="128" y="0"/>
                      <a:pt x="82" y="0"/>
                    </a:cubicBezTo>
                    <a:close/>
                  </a:path>
                </a:pathLst>
              </a:custGeom>
              <a:solidFill>
                <a:srgbClr val="E04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251">
                <a:extLst>
                  <a:ext uri="{FF2B5EF4-FFF2-40B4-BE49-F238E27FC236}">
                    <a16:creationId xmlns:a16="http://schemas.microsoft.com/office/drawing/2014/main" id="{E3A5135F-EA97-462D-B3F5-D848036C9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1563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252">
                <a:extLst>
                  <a:ext uri="{FF2B5EF4-FFF2-40B4-BE49-F238E27FC236}">
                    <a16:creationId xmlns:a16="http://schemas.microsoft.com/office/drawing/2014/main" id="{E08B47AB-2E54-4D11-858A-A48940936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21525" y="706437"/>
                <a:ext cx="79375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253">
                <a:extLst>
                  <a:ext uri="{FF2B5EF4-FFF2-40B4-BE49-F238E27FC236}">
                    <a16:creationId xmlns:a16="http://schemas.microsoft.com/office/drawing/2014/main" id="{557BE315-AAF8-4EEB-ACB7-8F839F372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0750" y="706437"/>
                <a:ext cx="77787" cy="777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Freeform 254">
                <a:extLst>
                  <a:ext uri="{FF2B5EF4-FFF2-40B4-BE49-F238E27FC236}">
                    <a16:creationId xmlns:a16="http://schemas.microsoft.com/office/drawing/2014/main" id="{0462F1C7-37D7-471D-B2A8-CC93C9A6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49613" y="1644650"/>
                <a:ext cx="357187" cy="401638"/>
              </a:xfrm>
              <a:custGeom>
                <a:avLst/>
                <a:gdLst>
                  <a:gd name="T0" fmla="*/ 0 w 225"/>
                  <a:gd name="T1" fmla="*/ 204 h 253"/>
                  <a:gd name="T2" fmla="*/ 64 w 225"/>
                  <a:gd name="T3" fmla="*/ 253 h 253"/>
                  <a:gd name="T4" fmla="*/ 225 w 225"/>
                  <a:gd name="T5" fmla="*/ 50 h 253"/>
                  <a:gd name="T6" fmla="*/ 159 w 225"/>
                  <a:gd name="T7" fmla="*/ 0 h 253"/>
                  <a:gd name="T8" fmla="*/ 0 w 225"/>
                  <a:gd name="T9" fmla="*/ 20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53">
                    <a:moveTo>
                      <a:pt x="0" y="204"/>
                    </a:moveTo>
                    <a:lnTo>
                      <a:pt x="64" y="253"/>
                    </a:lnTo>
                    <a:lnTo>
                      <a:pt x="225" y="50"/>
                    </a:lnTo>
                    <a:lnTo>
                      <a:pt x="15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Freeform 255">
                <a:extLst>
                  <a:ext uri="{FF2B5EF4-FFF2-40B4-BE49-F238E27FC236}">
                    <a16:creationId xmlns:a16="http://schemas.microsoft.com/office/drawing/2014/main" id="{81C48D3A-376A-44B0-8E6A-96F9DB9F3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38475" y="1644650"/>
                <a:ext cx="146050" cy="131763"/>
              </a:xfrm>
              <a:custGeom>
                <a:avLst/>
                <a:gdLst>
                  <a:gd name="T0" fmla="*/ 0 w 92"/>
                  <a:gd name="T1" fmla="*/ 33 h 83"/>
                  <a:gd name="T2" fmla="*/ 26 w 92"/>
                  <a:gd name="T3" fmla="*/ 0 h 83"/>
                  <a:gd name="T4" fmla="*/ 92 w 92"/>
                  <a:gd name="T5" fmla="*/ 50 h 83"/>
                  <a:gd name="T6" fmla="*/ 66 w 92"/>
                  <a:gd name="T7" fmla="*/ 83 h 83"/>
                  <a:gd name="T8" fmla="*/ 0 w 92"/>
                  <a:gd name="T9" fmla="*/ 3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3">
                    <a:moveTo>
                      <a:pt x="0" y="33"/>
                    </a:moveTo>
                    <a:lnTo>
                      <a:pt x="26" y="0"/>
                    </a:lnTo>
                    <a:lnTo>
                      <a:pt x="92" y="50"/>
                    </a:lnTo>
                    <a:lnTo>
                      <a:pt x="66" y="8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256">
                <a:extLst>
                  <a:ext uri="{FF2B5EF4-FFF2-40B4-BE49-F238E27FC236}">
                    <a16:creationId xmlns:a16="http://schemas.microsoft.com/office/drawing/2014/main" id="{6BD31EA5-F34D-4626-B2B0-94D0E95F3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87650" y="1592262"/>
                <a:ext cx="161925" cy="157163"/>
              </a:xfrm>
              <a:custGeom>
                <a:avLst/>
                <a:gdLst>
                  <a:gd name="T0" fmla="*/ 3 w 43"/>
                  <a:gd name="T1" fmla="*/ 17 h 42"/>
                  <a:gd name="T2" fmla="*/ 4 w 43"/>
                  <a:gd name="T3" fmla="*/ 27 h 42"/>
                  <a:gd name="T4" fmla="*/ 19 w 43"/>
                  <a:gd name="T5" fmla="*/ 39 h 42"/>
                  <a:gd name="T6" fmla="*/ 30 w 43"/>
                  <a:gd name="T7" fmla="*/ 38 h 42"/>
                  <a:gd name="T8" fmla="*/ 40 w 43"/>
                  <a:gd name="T9" fmla="*/ 25 h 42"/>
                  <a:gd name="T10" fmla="*/ 39 w 43"/>
                  <a:gd name="T11" fmla="*/ 15 h 42"/>
                  <a:gd name="T12" fmla="*/ 24 w 43"/>
                  <a:gd name="T13" fmla="*/ 3 h 42"/>
                  <a:gd name="T14" fmla="*/ 14 w 43"/>
                  <a:gd name="T15" fmla="*/ 4 h 42"/>
                  <a:gd name="T16" fmla="*/ 3 w 43"/>
                  <a:gd name="T1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2">
                    <a:moveTo>
                      <a:pt x="3" y="17"/>
                    </a:moveTo>
                    <a:cubicBezTo>
                      <a:pt x="0" y="20"/>
                      <a:pt x="1" y="25"/>
                      <a:pt x="4" y="2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42"/>
                      <a:pt x="27" y="41"/>
                      <a:pt x="30" y="3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3" y="22"/>
                      <a:pt x="42" y="17"/>
                      <a:pt x="39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0"/>
                      <a:pt x="16" y="1"/>
                      <a:pt x="14" y="4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Freeform 257">
                <a:extLst>
                  <a:ext uri="{FF2B5EF4-FFF2-40B4-BE49-F238E27FC236}">
                    <a16:creationId xmlns:a16="http://schemas.microsoft.com/office/drawing/2014/main" id="{6E21C8F2-8B58-4ABC-9BC7-18EF2904E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51225" y="984250"/>
                <a:ext cx="461962" cy="566738"/>
              </a:xfrm>
              <a:custGeom>
                <a:avLst/>
                <a:gdLst>
                  <a:gd name="T0" fmla="*/ 53 w 123"/>
                  <a:gd name="T1" fmla="*/ 69 h 151"/>
                  <a:gd name="T2" fmla="*/ 5 w 123"/>
                  <a:gd name="T3" fmla="*/ 147 h 151"/>
                  <a:gd name="T4" fmla="*/ 70 w 123"/>
                  <a:gd name="T5" fmla="*/ 82 h 151"/>
                  <a:gd name="T6" fmla="*/ 118 w 123"/>
                  <a:gd name="T7" fmla="*/ 4 h 151"/>
                  <a:gd name="T8" fmla="*/ 53 w 123"/>
                  <a:gd name="T9" fmla="*/ 6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51">
                    <a:moveTo>
                      <a:pt x="53" y="69"/>
                    </a:moveTo>
                    <a:cubicBezTo>
                      <a:pt x="22" y="108"/>
                      <a:pt x="0" y="143"/>
                      <a:pt x="5" y="147"/>
                    </a:cubicBezTo>
                    <a:cubicBezTo>
                      <a:pt x="10" y="151"/>
                      <a:pt x="39" y="122"/>
                      <a:pt x="70" y="82"/>
                    </a:cubicBezTo>
                    <a:cubicBezTo>
                      <a:pt x="101" y="43"/>
                      <a:pt x="123" y="8"/>
                      <a:pt x="118" y="4"/>
                    </a:cubicBezTo>
                    <a:cubicBezTo>
                      <a:pt x="113" y="0"/>
                      <a:pt x="84" y="29"/>
                      <a:pt x="53" y="69"/>
                    </a:cubicBez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258">
                <a:extLst>
                  <a:ext uri="{FF2B5EF4-FFF2-40B4-BE49-F238E27FC236}">
                    <a16:creationId xmlns:a16="http://schemas.microsoft.com/office/drawing/2014/main" id="{34043BD7-BE29-44F7-857C-7DBA17DA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67075" y="1938337"/>
                <a:ext cx="146050" cy="127000"/>
              </a:xfrm>
              <a:custGeom>
                <a:avLst/>
                <a:gdLst>
                  <a:gd name="T0" fmla="*/ 0 w 39"/>
                  <a:gd name="T1" fmla="*/ 5 h 34"/>
                  <a:gd name="T2" fmla="*/ 1 w 39"/>
                  <a:gd name="T3" fmla="*/ 7 h 34"/>
                  <a:gd name="T4" fmla="*/ 33 w 39"/>
                  <a:gd name="T5" fmla="*/ 33 h 34"/>
                  <a:gd name="T6" fmla="*/ 36 w 39"/>
                  <a:gd name="T7" fmla="*/ 33 h 34"/>
                  <a:gd name="T8" fmla="*/ 39 w 39"/>
                  <a:gd name="T9" fmla="*/ 29 h 34"/>
                  <a:gd name="T10" fmla="*/ 39 w 39"/>
                  <a:gd name="T11" fmla="*/ 26 h 34"/>
                  <a:gd name="T12" fmla="*/ 6 w 39"/>
                  <a:gd name="T13" fmla="*/ 0 h 34"/>
                  <a:gd name="T14" fmla="*/ 4 w 39"/>
                  <a:gd name="T15" fmla="*/ 1 h 34"/>
                  <a:gd name="T16" fmla="*/ 0 w 39"/>
                  <a:gd name="T1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4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4"/>
                      <a:pt x="35" y="33"/>
                      <a:pt x="36" y="33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28"/>
                      <a:pt x="39" y="27"/>
                      <a:pt x="39" y="2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64E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259">
                <a:extLst>
                  <a:ext uri="{FF2B5EF4-FFF2-40B4-BE49-F238E27FC236}">
                    <a16:creationId xmlns:a16="http://schemas.microsoft.com/office/drawing/2014/main" id="{DCC6C995-E518-47D7-B59F-A245E333A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9000" y="1003300"/>
                <a:ext cx="638175" cy="638175"/>
              </a:xfrm>
              <a:custGeom>
                <a:avLst/>
                <a:gdLst>
                  <a:gd name="T0" fmla="*/ 113 w 170"/>
                  <a:gd name="T1" fmla="*/ 0 h 170"/>
                  <a:gd name="T2" fmla="*/ 154 w 170"/>
                  <a:gd name="T3" fmla="*/ 85 h 170"/>
                  <a:gd name="T4" fmla="*/ 167 w 170"/>
                  <a:gd name="T5" fmla="*/ 95 h 170"/>
                  <a:gd name="T6" fmla="*/ 108 w 170"/>
                  <a:gd name="T7" fmla="*/ 170 h 170"/>
                  <a:gd name="T8" fmla="*/ 96 w 170"/>
                  <a:gd name="T9" fmla="*/ 161 h 170"/>
                  <a:gd name="T10" fmla="*/ 0 w 170"/>
                  <a:gd name="T11" fmla="*/ 143 h 170"/>
                  <a:gd name="T12" fmla="*/ 63 w 170"/>
                  <a:gd name="T13" fmla="*/ 74 h 170"/>
                  <a:gd name="T14" fmla="*/ 113 w 170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70">
                    <a:moveTo>
                      <a:pt x="113" y="0"/>
                    </a:moveTo>
                    <a:cubicBezTo>
                      <a:pt x="113" y="0"/>
                      <a:pt x="125" y="62"/>
                      <a:pt x="154" y="85"/>
                    </a:cubicBezTo>
                    <a:cubicBezTo>
                      <a:pt x="170" y="97"/>
                      <a:pt x="167" y="95"/>
                      <a:pt x="167" y="95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0"/>
                      <a:pt x="106" y="169"/>
                      <a:pt x="96" y="161"/>
                    </a:cubicBezTo>
                    <a:cubicBezTo>
                      <a:pt x="63" y="135"/>
                      <a:pt x="0" y="143"/>
                      <a:pt x="0" y="143"/>
                    </a:cubicBezTo>
                    <a:cubicBezTo>
                      <a:pt x="0" y="143"/>
                      <a:pt x="35" y="111"/>
                      <a:pt x="63" y="74"/>
                    </a:cubicBezTo>
                    <a:cubicBezTo>
                      <a:pt x="92" y="38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260">
                <a:extLst>
                  <a:ext uri="{FF2B5EF4-FFF2-40B4-BE49-F238E27FC236}">
                    <a16:creationId xmlns:a16="http://schemas.microsoft.com/office/drawing/2014/main" id="{1077D33D-DAAE-4B19-9C35-5245D768E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27363" y="1358900"/>
                <a:ext cx="417512" cy="428625"/>
              </a:xfrm>
              <a:custGeom>
                <a:avLst/>
                <a:gdLst>
                  <a:gd name="T0" fmla="*/ 92 w 111"/>
                  <a:gd name="T1" fmla="*/ 26 h 114"/>
                  <a:gd name="T2" fmla="*/ 98 w 111"/>
                  <a:gd name="T3" fmla="*/ 79 h 114"/>
                  <a:gd name="T4" fmla="*/ 86 w 111"/>
                  <a:gd name="T5" fmla="*/ 94 h 114"/>
                  <a:gd name="T6" fmla="*/ 33 w 111"/>
                  <a:gd name="T7" fmla="*/ 101 h 114"/>
                  <a:gd name="T8" fmla="*/ 0 w 111"/>
                  <a:gd name="T9" fmla="*/ 75 h 114"/>
                  <a:gd name="T10" fmla="*/ 59 w 111"/>
                  <a:gd name="T11" fmla="*/ 0 h 114"/>
                  <a:gd name="T12" fmla="*/ 92 w 111"/>
                  <a:gd name="T13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14">
                    <a:moveTo>
                      <a:pt x="92" y="26"/>
                    </a:moveTo>
                    <a:cubicBezTo>
                      <a:pt x="108" y="39"/>
                      <a:pt x="111" y="63"/>
                      <a:pt x="98" y="79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73" y="111"/>
                      <a:pt x="49" y="114"/>
                      <a:pt x="33" y="10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9" y="0"/>
                      <a:pt x="59" y="0"/>
                      <a:pt x="59" y="0"/>
                    </a:cubicBezTo>
                    <a:lnTo>
                      <a:pt x="92" y="2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Freeform 261">
                <a:extLst>
                  <a:ext uri="{FF2B5EF4-FFF2-40B4-BE49-F238E27FC236}">
                    <a16:creationId xmlns:a16="http://schemas.microsoft.com/office/drawing/2014/main" id="{CC2D5FA9-FF09-4489-95F5-D02EE6513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451225" y="995362"/>
                <a:ext cx="461962" cy="544513"/>
              </a:xfrm>
              <a:custGeom>
                <a:avLst/>
                <a:gdLst>
                  <a:gd name="T0" fmla="*/ 102 w 123"/>
                  <a:gd name="T1" fmla="*/ 21 h 145"/>
                  <a:gd name="T2" fmla="*/ 98 w 123"/>
                  <a:gd name="T3" fmla="*/ 28 h 145"/>
                  <a:gd name="T4" fmla="*/ 64 w 123"/>
                  <a:gd name="T5" fmla="*/ 75 h 145"/>
                  <a:gd name="T6" fmla="*/ 26 w 123"/>
                  <a:gd name="T7" fmla="*/ 119 h 145"/>
                  <a:gd name="T8" fmla="*/ 21 w 123"/>
                  <a:gd name="T9" fmla="*/ 124 h 145"/>
                  <a:gd name="T10" fmla="*/ 25 w 123"/>
                  <a:gd name="T11" fmla="*/ 117 h 145"/>
                  <a:gd name="T12" fmla="*/ 59 w 123"/>
                  <a:gd name="T13" fmla="*/ 70 h 145"/>
                  <a:gd name="T14" fmla="*/ 97 w 123"/>
                  <a:gd name="T15" fmla="*/ 27 h 145"/>
                  <a:gd name="T16" fmla="*/ 102 w 123"/>
                  <a:gd name="T17" fmla="*/ 21 h 145"/>
                  <a:gd name="T18" fmla="*/ 117 w 123"/>
                  <a:gd name="T19" fmla="*/ 1 h 145"/>
                  <a:gd name="T20" fmla="*/ 53 w 123"/>
                  <a:gd name="T21" fmla="*/ 66 h 145"/>
                  <a:gd name="T22" fmla="*/ 5 w 123"/>
                  <a:gd name="T23" fmla="*/ 144 h 145"/>
                  <a:gd name="T24" fmla="*/ 6 w 123"/>
                  <a:gd name="T25" fmla="*/ 144 h 145"/>
                  <a:gd name="T26" fmla="*/ 70 w 123"/>
                  <a:gd name="T27" fmla="*/ 79 h 145"/>
                  <a:gd name="T28" fmla="*/ 118 w 123"/>
                  <a:gd name="T29" fmla="*/ 1 h 145"/>
                  <a:gd name="T30" fmla="*/ 117 w 123"/>
                  <a:gd name="T3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45">
                    <a:moveTo>
                      <a:pt x="102" y="21"/>
                    </a:moveTo>
                    <a:cubicBezTo>
                      <a:pt x="101" y="23"/>
                      <a:pt x="100" y="25"/>
                      <a:pt x="98" y="28"/>
                    </a:cubicBezTo>
                    <a:cubicBezTo>
                      <a:pt x="89" y="41"/>
                      <a:pt x="77" y="58"/>
                      <a:pt x="64" y="75"/>
                    </a:cubicBezTo>
                    <a:cubicBezTo>
                      <a:pt x="51" y="91"/>
                      <a:pt x="38" y="107"/>
                      <a:pt x="26" y="119"/>
                    </a:cubicBezTo>
                    <a:cubicBezTo>
                      <a:pt x="24" y="121"/>
                      <a:pt x="22" y="123"/>
                      <a:pt x="21" y="124"/>
                    </a:cubicBezTo>
                    <a:cubicBezTo>
                      <a:pt x="22" y="122"/>
                      <a:pt x="23" y="120"/>
                      <a:pt x="25" y="117"/>
                    </a:cubicBezTo>
                    <a:cubicBezTo>
                      <a:pt x="34" y="104"/>
                      <a:pt x="46" y="87"/>
                      <a:pt x="59" y="70"/>
                    </a:cubicBezTo>
                    <a:cubicBezTo>
                      <a:pt x="72" y="54"/>
                      <a:pt x="86" y="38"/>
                      <a:pt x="97" y="27"/>
                    </a:cubicBezTo>
                    <a:cubicBezTo>
                      <a:pt x="99" y="24"/>
                      <a:pt x="101" y="23"/>
                      <a:pt x="102" y="21"/>
                    </a:cubicBezTo>
                    <a:moveTo>
                      <a:pt x="117" y="1"/>
                    </a:moveTo>
                    <a:cubicBezTo>
                      <a:pt x="111" y="0"/>
                      <a:pt x="83" y="28"/>
                      <a:pt x="53" y="66"/>
                    </a:cubicBezTo>
                    <a:cubicBezTo>
                      <a:pt x="22" y="105"/>
                      <a:pt x="0" y="140"/>
                      <a:pt x="5" y="144"/>
                    </a:cubicBezTo>
                    <a:cubicBezTo>
                      <a:pt x="6" y="144"/>
                      <a:pt x="6" y="144"/>
                      <a:pt x="6" y="144"/>
                    </a:cubicBezTo>
                    <a:cubicBezTo>
                      <a:pt x="13" y="145"/>
                      <a:pt x="40" y="117"/>
                      <a:pt x="70" y="79"/>
                    </a:cubicBezTo>
                    <a:cubicBezTo>
                      <a:pt x="101" y="40"/>
                      <a:pt x="123" y="5"/>
                      <a:pt x="118" y="1"/>
                    </a:cubicBez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262">
                <a:extLst>
                  <a:ext uri="{FF2B5EF4-FFF2-40B4-BE49-F238E27FC236}">
                    <a16:creationId xmlns:a16="http://schemas.microsoft.com/office/drawing/2014/main" id="{99773AA5-8233-47C9-B62A-D7BE7FE6E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82950" y="1190625"/>
                <a:ext cx="123825" cy="142875"/>
              </a:xfrm>
              <a:custGeom>
                <a:avLst/>
                <a:gdLst>
                  <a:gd name="T0" fmla="*/ 7 w 33"/>
                  <a:gd name="T1" fmla="*/ 11 h 38"/>
                  <a:gd name="T2" fmla="*/ 33 w 33"/>
                  <a:gd name="T3" fmla="*/ 3 h 38"/>
                  <a:gd name="T4" fmla="*/ 5 w 33"/>
                  <a:gd name="T5" fmla="*/ 38 h 38"/>
                  <a:gd name="T6" fmla="*/ 7 w 33"/>
                  <a:gd name="T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8">
                    <a:moveTo>
                      <a:pt x="7" y="11"/>
                    </a:moveTo>
                    <a:cubicBezTo>
                      <a:pt x="13" y="3"/>
                      <a:pt x="24" y="0"/>
                      <a:pt x="33" y="3"/>
                    </a:cubicBezTo>
                    <a:cubicBezTo>
                      <a:pt x="23" y="14"/>
                      <a:pt x="14" y="26"/>
                      <a:pt x="5" y="38"/>
                    </a:cubicBezTo>
                    <a:cubicBezTo>
                      <a:pt x="0" y="30"/>
                      <a:pt x="1" y="19"/>
                      <a:pt x="7" y="11"/>
                    </a:cubicBezTo>
                    <a:close/>
                  </a:path>
                </a:pathLst>
              </a:custGeom>
              <a:solidFill>
                <a:srgbClr val="434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263">
                <a:extLst>
                  <a:ext uri="{FF2B5EF4-FFF2-40B4-BE49-F238E27FC236}">
                    <a16:creationId xmlns:a16="http://schemas.microsoft.com/office/drawing/2014/main" id="{1734032E-D2A1-4BCD-B1CE-A22ED7327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8013" y="1746250"/>
                <a:ext cx="63500" cy="74613"/>
              </a:xfrm>
              <a:custGeom>
                <a:avLst/>
                <a:gdLst>
                  <a:gd name="T0" fmla="*/ 0 w 40"/>
                  <a:gd name="T1" fmla="*/ 40 h 47"/>
                  <a:gd name="T2" fmla="*/ 10 w 40"/>
                  <a:gd name="T3" fmla="*/ 47 h 47"/>
                  <a:gd name="T4" fmla="*/ 40 w 40"/>
                  <a:gd name="T5" fmla="*/ 7 h 47"/>
                  <a:gd name="T6" fmla="*/ 33 w 40"/>
                  <a:gd name="T7" fmla="*/ 0 h 47"/>
                  <a:gd name="T8" fmla="*/ 0 w 40"/>
                  <a:gd name="T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7">
                    <a:moveTo>
                      <a:pt x="0" y="40"/>
                    </a:moveTo>
                    <a:lnTo>
                      <a:pt x="10" y="47"/>
                    </a:lnTo>
                    <a:lnTo>
                      <a:pt x="40" y="7"/>
                    </a:lnTo>
                    <a:lnTo>
                      <a:pt x="33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1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264">
                <a:extLst>
                  <a:ext uri="{FF2B5EF4-FFF2-40B4-BE49-F238E27FC236}">
                    <a16:creationId xmlns:a16="http://schemas.microsoft.com/office/drawing/2014/main" id="{CFB54A24-D741-4CB9-A0C2-76481BA62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995362"/>
                <a:ext cx="455612" cy="555625"/>
              </a:xfrm>
              <a:custGeom>
                <a:avLst/>
                <a:gdLst>
                  <a:gd name="T0" fmla="*/ 29 w 121"/>
                  <a:gd name="T1" fmla="*/ 106 h 148"/>
                  <a:gd name="T2" fmla="*/ 22 w 121"/>
                  <a:gd name="T3" fmla="*/ 117 h 148"/>
                  <a:gd name="T4" fmla="*/ 15 w 121"/>
                  <a:gd name="T5" fmla="*/ 129 h 148"/>
                  <a:gd name="T6" fmla="*/ 25 w 121"/>
                  <a:gd name="T7" fmla="*/ 119 h 148"/>
                  <a:gd name="T8" fmla="*/ 63 w 121"/>
                  <a:gd name="T9" fmla="*/ 75 h 148"/>
                  <a:gd name="T10" fmla="*/ 97 w 121"/>
                  <a:gd name="T11" fmla="*/ 28 h 148"/>
                  <a:gd name="T12" fmla="*/ 104 w 121"/>
                  <a:gd name="T13" fmla="*/ 16 h 148"/>
                  <a:gd name="T14" fmla="*/ 102 w 121"/>
                  <a:gd name="T15" fmla="*/ 18 h 148"/>
                  <a:gd name="T16" fmla="*/ 104 w 121"/>
                  <a:gd name="T17" fmla="*/ 8 h 148"/>
                  <a:gd name="T18" fmla="*/ 116 w 121"/>
                  <a:gd name="T19" fmla="*/ 1 h 148"/>
                  <a:gd name="T20" fmla="*/ 68 w 121"/>
                  <a:gd name="T21" fmla="*/ 79 h 148"/>
                  <a:gd name="T22" fmla="*/ 3 w 121"/>
                  <a:gd name="T23" fmla="*/ 144 h 148"/>
                  <a:gd name="T24" fmla="*/ 21 w 121"/>
                  <a:gd name="T25" fmla="*/ 107 h 148"/>
                  <a:gd name="T26" fmla="*/ 29 w 121"/>
                  <a:gd name="T27" fmla="*/ 10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148">
                    <a:moveTo>
                      <a:pt x="29" y="106"/>
                    </a:moveTo>
                    <a:cubicBezTo>
                      <a:pt x="27" y="110"/>
                      <a:pt x="24" y="114"/>
                      <a:pt x="22" y="117"/>
                    </a:cubicBezTo>
                    <a:cubicBezTo>
                      <a:pt x="19" y="122"/>
                      <a:pt x="16" y="126"/>
                      <a:pt x="15" y="129"/>
                    </a:cubicBezTo>
                    <a:cubicBezTo>
                      <a:pt x="17" y="127"/>
                      <a:pt x="21" y="124"/>
                      <a:pt x="25" y="119"/>
                    </a:cubicBezTo>
                    <a:cubicBezTo>
                      <a:pt x="36" y="108"/>
                      <a:pt x="50" y="92"/>
                      <a:pt x="63" y="75"/>
                    </a:cubicBezTo>
                    <a:cubicBezTo>
                      <a:pt x="76" y="58"/>
                      <a:pt x="88" y="42"/>
                      <a:pt x="97" y="28"/>
                    </a:cubicBezTo>
                    <a:cubicBezTo>
                      <a:pt x="100" y="23"/>
                      <a:pt x="103" y="19"/>
                      <a:pt x="104" y="16"/>
                    </a:cubicBezTo>
                    <a:cubicBezTo>
                      <a:pt x="104" y="17"/>
                      <a:pt x="103" y="17"/>
                      <a:pt x="102" y="18"/>
                    </a:cubicBezTo>
                    <a:cubicBezTo>
                      <a:pt x="103" y="15"/>
                      <a:pt x="104" y="11"/>
                      <a:pt x="104" y="8"/>
                    </a:cubicBezTo>
                    <a:cubicBezTo>
                      <a:pt x="110" y="2"/>
                      <a:pt x="115" y="0"/>
                      <a:pt x="116" y="1"/>
                    </a:cubicBezTo>
                    <a:cubicBezTo>
                      <a:pt x="121" y="5"/>
                      <a:pt x="99" y="40"/>
                      <a:pt x="68" y="79"/>
                    </a:cubicBezTo>
                    <a:cubicBezTo>
                      <a:pt x="37" y="119"/>
                      <a:pt x="8" y="148"/>
                      <a:pt x="3" y="144"/>
                    </a:cubicBezTo>
                    <a:cubicBezTo>
                      <a:pt x="0" y="142"/>
                      <a:pt x="7" y="127"/>
                      <a:pt x="21" y="107"/>
                    </a:cubicBez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EC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Rectangle 265">
                <a:extLst>
                  <a:ext uri="{FF2B5EF4-FFF2-40B4-BE49-F238E27FC236}">
                    <a16:creationId xmlns:a16="http://schemas.microsoft.com/office/drawing/2014/main" id="{9A473BCA-722A-4189-A14A-23D641BF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15288" y="1441450"/>
                <a:ext cx="120650" cy="538163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Rectangle 266">
                <a:extLst>
                  <a:ext uri="{FF2B5EF4-FFF2-40B4-BE49-F238E27FC236}">
                    <a16:creationId xmlns:a16="http://schemas.microsoft.com/office/drawing/2014/main" id="{060CCAA5-C19F-43E5-8E1D-382FE9AD9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15263" y="1570037"/>
                <a:ext cx="119062" cy="409575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Rectangle 267">
                <a:extLst>
                  <a:ext uri="{FF2B5EF4-FFF2-40B4-BE49-F238E27FC236}">
                    <a16:creationId xmlns:a16="http://schemas.microsoft.com/office/drawing/2014/main" id="{AB7C4E9A-C01E-4480-A89A-F9800BF30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620000" y="1743075"/>
                <a:ext cx="123825" cy="236538"/>
              </a:xfrm>
              <a:prstGeom prst="rect">
                <a:avLst/>
              </a:prstGeom>
              <a:solidFill>
                <a:srgbClr val="16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268">
                <a:extLst>
                  <a:ext uri="{FF2B5EF4-FFF2-40B4-BE49-F238E27FC236}">
                    <a16:creationId xmlns:a16="http://schemas.microsoft.com/office/drawing/2014/main" id="{8A8B3D59-850C-4312-9668-87420F9D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2288" y="1284287"/>
                <a:ext cx="747712" cy="742950"/>
              </a:xfrm>
              <a:custGeom>
                <a:avLst/>
                <a:gdLst>
                  <a:gd name="T0" fmla="*/ 191 w 199"/>
                  <a:gd name="T1" fmla="*/ 185 h 198"/>
                  <a:gd name="T2" fmla="*/ 14 w 199"/>
                  <a:gd name="T3" fmla="*/ 185 h 198"/>
                  <a:gd name="T4" fmla="*/ 14 w 199"/>
                  <a:gd name="T5" fmla="*/ 8 h 198"/>
                  <a:gd name="T6" fmla="*/ 7 w 199"/>
                  <a:gd name="T7" fmla="*/ 0 h 198"/>
                  <a:gd name="T8" fmla="*/ 0 w 199"/>
                  <a:gd name="T9" fmla="*/ 8 h 198"/>
                  <a:gd name="T10" fmla="*/ 0 w 199"/>
                  <a:gd name="T11" fmla="*/ 191 h 198"/>
                  <a:gd name="T12" fmla="*/ 0 w 199"/>
                  <a:gd name="T13" fmla="*/ 191 h 198"/>
                  <a:gd name="T14" fmla="*/ 0 w 199"/>
                  <a:gd name="T15" fmla="*/ 192 h 198"/>
                  <a:gd name="T16" fmla="*/ 2 w 199"/>
                  <a:gd name="T17" fmla="*/ 196 h 198"/>
                  <a:gd name="T18" fmla="*/ 7 w 199"/>
                  <a:gd name="T19" fmla="*/ 198 h 198"/>
                  <a:gd name="T20" fmla="*/ 7 w 199"/>
                  <a:gd name="T21" fmla="*/ 198 h 198"/>
                  <a:gd name="T22" fmla="*/ 8 w 199"/>
                  <a:gd name="T23" fmla="*/ 198 h 198"/>
                  <a:gd name="T24" fmla="*/ 191 w 199"/>
                  <a:gd name="T25" fmla="*/ 198 h 198"/>
                  <a:gd name="T26" fmla="*/ 199 w 199"/>
                  <a:gd name="T27" fmla="*/ 192 h 198"/>
                  <a:gd name="T28" fmla="*/ 191 w 199"/>
                  <a:gd name="T29" fmla="*/ 18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198">
                    <a:moveTo>
                      <a:pt x="191" y="185"/>
                    </a:moveTo>
                    <a:cubicBezTo>
                      <a:pt x="14" y="185"/>
                      <a:pt x="14" y="185"/>
                      <a:pt x="14" y="18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3"/>
                      <a:pt x="1" y="195"/>
                      <a:pt x="2" y="196"/>
                    </a:cubicBezTo>
                    <a:cubicBezTo>
                      <a:pt x="4" y="197"/>
                      <a:pt x="5" y="198"/>
                      <a:pt x="7" y="198"/>
                    </a:cubicBezTo>
                    <a:cubicBezTo>
                      <a:pt x="7" y="198"/>
                      <a:pt x="7" y="198"/>
                      <a:pt x="7" y="198"/>
                    </a:cubicBezTo>
                    <a:cubicBezTo>
                      <a:pt x="8" y="198"/>
                      <a:pt x="8" y="198"/>
                      <a:pt x="8" y="198"/>
                    </a:cubicBezTo>
                    <a:cubicBezTo>
                      <a:pt x="191" y="198"/>
                      <a:pt x="191" y="198"/>
                      <a:pt x="191" y="198"/>
                    </a:cubicBezTo>
                    <a:cubicBezTo>
                      <a:pt x="195" y="198"/>
                      <a:pt x="199" y="195"/>
                      <a:pt x="199" y="192"/>
                    </a:cubicBezTo>
                    <a:cubicBezTo>
                      <a:pt x="199" y="188"/>
                      <a:pt x="195" y="185"/>
                      <a:pt x="191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Freeform 269">
                <a:extLst>
                  <a:ext uri="{FF2B5EF4-FFF2-40B4-BE49-F238E27FC236}">
                    <a16:creationId xmlns:a16="http://schemas.microsoft.com/office/drawing/2014/main" id="{75E7F0BD-717F-4685-9091-DDB6193EB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78788" y="1562100"/>
                <a:ext cx="209550" cy="228600"/>
              </a:xfrm>
              <a:custGeom>
                <a:avLst/>
                <a:gdLst>
                  <a:gd name="T0" fmla="*/ 40 w 56"/>
                  <a:gd name="T1" fmla="*/ 53 h 61"/>
                  <a:gd name="T2" fmla="*/ 45 w 56"/>
                  <a:gd name="T3" fmla="*/ 6 h 61"/>
                  <a:gd name="T4" fmla="*/ 38 w 56"/>
                  <a:gd name="T5" fmla="*/ 0 h 61"/>
                  <a:gd name="T6" fmla="*/ 0 w 56"/>
                  <a:gd name="T7" fmla="*/ 55 h 61"/>
                  <a:gd name="T8" fmla="*/ 22 w 56"/>
                  <a:gd name="T9" fmla="*/ 60 h 61"/>
                  <a:gd name="T10" fmla="*/ 40 w 56"/>
                  <a:gd name="T11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40" y="53"/>
                    </a:moveTo>
                    <a:cubicBezTo>
                      <a:pt x="55" y="41"/>
                      <a:pt x="56" y="20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7" y="59"/>
                      <a:pt x="14" y="61"/>
                      <a:pt x="22" y="60"/>
                    </a:cubicBezTo>
                    <a:cubicBezTo>
                      <a:pt x="28" y="60"/>
                      <a:pt x="35" y="57"/>
                      <a:pt x="40" y="53"/>
                    </a:cubicBezTo>
                    <a:close/>
                  </a:path>
                </a:pathLst>
              </a:custGeom>
              <a:solidFill>
                <a:srgbClr val="66B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270">
                <a:extLst>
                  <a:ext uri="{FF2B5EF4-FFF2-40B4-BE49-F238E27FC236}">
                    <a16:creationId xmlns:a16="http://schemas.microsoft.com/office/drawing/2014/main" id="{FAB74507-C6F7-46C9-8085-FCB5EADC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47050" y="1539875"/>
                <a:ext cx="211137" cy="228600"/>
              </a:xfrm>
              <a:custGeom>
                <a:avLst/>
                <a:gdLst>
                  <a:gd name="T0" fmla="*/ 35 w 56"/>
                  <a:gd name="T1" fmla="*/ 0 h 61"/>
                  <a:gd name="T2" fmla="*/ 16 w 56"/>
                  <a:gd name="T3" fmla="*/ 8 h 61"/>
                  <a:gd name="T4" fmla="*/ 12 w 56"/>
                  <a:gd name="T5" fmla="*/ 54 h 61"/>
                  <a:gd name="T6" fmla="*/ 18 w 56"/>
                  <a:gd name="T7" fmla="*/ 61 h 61"/>
                  <a:gd name="T8" fmla="*/ 56 w 56"/>
                  <a:gd name="T9" fmla="*/ 6 h 61"/>
                  <a:gd name="T10" fmla="*/ 35 w 56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61">
                    <a:moveTo>
                      <a:pt x="35" y="0"/>
                    </a:moveTo>
                    <a:cubicBezTo>
                      <a:pt x="28" y="1"/>
                      <a:pt x="22" y="3"/>
                      <a:pt x="16" y="8"/>
                    </a:cubicBezTo>
                    <a:cubicBezTo>
                      <a:pt x="2" y="19"/>
                      <a:pt x="0" y="40"/>
                      <a:pt x="12" y="54"/>
                    </a:cubicBezTo>
                    <a:cubicBezTo>
                      <a:pt x="14" y="57"/>
                      <a:pt x="16" y="59"/>
                      <a:pt x="18" y="61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0" y="2"/>
                      <a:pt x="42" y="0"/>
                      <a:pt x="35" y="0"/>
                    </a:cubicBezTo>
                    <a:close/>
                  </a:path>
                </a:pathLst>
              </a:custGeom>
              <a:solidFill>
                <a:srgbClr val="60A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271">
                <a:extLst>
                  <a:ext uri="{FF2B5EF4-FFF2-40B4-BE49-F238E27FC236}">
                    <a16:creationId xmlns:a16="http://schemas.microsoft.com/office/drawing/2014/main" id="{4E74885E-2F3E-496C-B1BB-356AB45B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66113" y="1820862"/>
                <a:ext cx="198437" cy="244475"/>
              </a:xfrm>
              <a:custGeom>
                <a:avLst/>
                <a:gdLst>
                  <a:gd name="T0" fmla="*/ 0 w 53"/>
                  <a:gd name="T1" fmla="*/ 58 h 65"/>
                  <a:gd name="T2" fmla="*/ 9 w 53"/>
                  <a:gd name="T3" fmla="*/ 63 h 65"/>
                  <a:gd name="T4" fmla="*/ 17 w 53"/>
                  <a:gd name="T5" fmla="*/ 62 h 65"/>
                  <a:gd name="T6" fmla="*/ 53 w 53"/>
                  <a:gd name="T7" fmla="*/ 9 h 65"/>
                  <a:gd name="T8" fmla="*/ 40 w 53"/>
                  <a:gd name="T9" fmla="*/ 0 h 65"/>
                  <a:gd name="T10" fmla="*/ 0 w 53"/>
                  <a:gd name="T11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65">
                    <a:moveTo>
                      <a:pt x="0" y="58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11" y="65"/>
                      <a:pt x="15" y="65"/>
                      <a:pt x="17" y="6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2D5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272">
                <a:extLst>
                  <a:ext uri="{FF2B5EF4-FFF2-40B4-BE49-F238E27FC236}">
                    <a16:creationId xmlns:a16="http://schemas.microsoft.com/office/drawing/2014/main" id="{78F7A6EF-D9A3-4768-B242-8404BF83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07388" y="1787525"/>
                <a:ext cx="190500" cy="250825"/>
              </a:xfrm>
              <a:custGeom>
                <a:avLst/>
                <a:gdLst>
                  <a:gd name="T0" fmla="*/ 38 w 51"/>
                  <a:gd name="T1" fmla="*/ 0 h 67"/>
                  <a:gd name="T2" fmla="*/ 1 w 51"/>
                  <a:gd name="T3" fmla="*/ 53 h 67"/>
                  <a:gd name="T4" fmla="*/ 3 w 51"/>
                  <a:gd name="T5" fmla="*/ 61 h 67"/>
                  <a:gd name="T6" fmla="*/ 11 w 51"/>
                  <a:gd name="T7" fmla="*/ 67 h 67"/>
                  <a:gd name="T8" fmla="*/ 51 w 51"/>
                  <a:gd name="T9" fmla="*/ 9 h 67"/>
                  <a:gd name="T10" fmla="*/ 38 w 51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67">
                    <a:moveTo>
                      <a:pt x="38" y="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9"/>
                      <a:pt x="3" y="6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51" y="9"/>
                      <a:pt x="51" y="9"/>
                      <a:pt x="51" y="9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5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7" name="Freeform 273">
                <a:extLst>
                  <a:ext uri="{FF2B5EF4-FFF2-40B4-BE49-F238E27FC236}">
                    <a16:creationId xmlns:a16="http://schemas.microsoft.com/office/drawing/2014/main" id="{C46932E3-692E-4DAA-B782-2C9B816AB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69275" y="1749425"/>
                <a:ext cx="71437" cy="79375"/>
              </a:xfrm>
              <a:custGeom>
                <a:avLst/>
                <a:gdLst>
                  <a:gd name="T0" fmla="*/ 19 w 19"/>
                  <a:gd name="T1" fmla="*/ 12 h 21"/>
                  <a:gd name="T2" fmla="*/ 11 w 19"/>
                  <a:gd name="T3" fmla="*/ 4 h 21"/>
                  <a:gd name="T4" fmla="*/ 8 w 19"/>
                  <a:gd name="T5" fmla="*/ 0 h 21"/>
                  <a:gd name="T6" fmla="*/ 0 w 19"/>
                  <a:gd name="T7" fmla="*/ 12 h 21"/>
                  <a:gd name="T8" fmla="*/ 13 w 19"/>
                  <a:gd name="T9" fmla="*/ 21 h 21"/>
                  <a:gd name="T10" fmla="*/ 19 w 19"/>
                  <a:gd name="T1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19" y="12"/>
                    </a:moveTo>
                    <a:cubicBezTo>
                      <a:pt x="16" y="10"/>
                      <a:pt x="13" y="7"/>
                      <a:pt x="11" y="4"/>
                    </a:cubicBezTo>
                    <a:cubicBezTo>
                      <a:pt x="10" y="3"/>
                      <a:pt x="9" y="2"/>
                      <a:pt x="8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21"/>
                      <a:pt x="13" y="21"/>
                      <a:pt x="13" y="21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274">
                <a:extLst>
                  <a:ext uri="{FF2B5EF4-FFF2-40B4-BE49-F238E27FC236}">
                    <a16:creationId xmlns:a16="http://schemas.microsoft.com/office/drawing/2014/main" id="{5D0ABB97-A33A-412F-9E08-CE07DAFD1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20063" y="1795462"/>
                <a:ext cx="79375" cy="66675"/>
              </a:xfrm>
              <a:custGeom>
                <a:avLst/>
                <a:gdLst>
                  <a:gd name="T0" fmla="*/ 6 w 21"/>
                  <a:gd name="T1" fmla="*/ 0 h 18"/>
                  <a:gd name="T2" fmla="*/ 0 w 21"/>
                  <a:gd name="T3" fmla="*/ 9 h 18"/>
                  <a:gd name="T4" fmla="*/ 13 w 21"/>
                  <a:gd name="T5" fmla="*/ 18 h 18"/>
                  <a:gd name="T6" fmla="*/ 21 w 21"/>
                  <a:gd name="T7" fmla="*/ 6 h 18"/>
                  <a:gd name="T8" fmla="*/ 6 w 2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6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6" y="5"/>
                      <a:pt x="11" y="3"/>
                      <a:pt x="6" y="0"/>
                    </a:cubicBez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275">
                <a:extLst>
                  <a:ext uri="{FF2B5EF4-FFF2-40B4-BE49-F238E27FC236}">
                    <a16:creationId xmlns:a16="http://schemas.microsoft.com/office/drawing/2014/main" id="{63A1F076-C757-4413-B20D-AFF3E0170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83563" y="1506537"/>
                <a:ext cx="266700" cy="288925"/>
              </a:xfrm>
              <a:custGeom>
                <a:avLst/>
                <a:gdLst>
                  <a:gd name="T0" fmla="*/ 44 w 71"/>
                  <a:gd name="T1" fmla="*/ 0 h 77"/>
                  <a:gd name="T2" fmla="*/ 20 w 71"/>
                  <a:gd name="T3" fmla="*/ 10 h 77"/>
                  <a:gd name="T4" fmla="*/ 12 w 71"/>
                  <a:gd name="T5" fmla="*/ 65 h 77"/>
                  <a:gd name="T6" fmla="*/ 15 w 71"/>
                  <a:gd name="T7" fmla="*/ 69 h 77"/>
                  <a:gd name="T8" fmla="*/ 23 w 71"/>
                  <a:gd name="T9" fmla="*/ 77 h 77"/>
                  <a:gd name="T10" fmla="*/ 26 w 71"/>
                  <a:gd name="T11" fmla="*/ 73 h 77"/>
                  <a:gd name="T12" fmla="*/ 26 w 71"/>
                  <a:gd name="T13" fmla="*/ 73 h 77"/>
                  <a:gd name="T14" fmla="*/ 28 w 71"/>
                  <a:gd name="T15" fmla="*/ 70 h 77"/>
                  <a:gd name="T16" fmla="*/ 22 w 71"/>
                  <a:gd name="T17" fmla="*/ 63 h 77"/>
                  <a:gd name="T18" fmla="*/ 26 w 71"/>
                  <a:gd name="T19" fmla="*/ 17 h 77"/>
                  <a:gd name="T20" fmla="*/ 45 w 71"/>
                  <a:gd name="T21" fmla="*/ 9 h 77"/>
                  <a:gd name="T22" fmla="*/ 66 w 71"/>
                  <a:gd name="T23" fmla="*/ 15 h 77"/>
                  <a:gd name="T24" fmla="*/ 69 w 71"/>
                  <a:gd name="T25" fmla="*/ 11 h 77"/>
                  <a:gd name="T26" fmla="*/ 71 w 71"/>
                  <a:gd name="T27" fmla="*/ 8 h 77"/>
                  <a:gd name="T28" fmla="*/ 44 w 71"/>
                  <a:gd name="T2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7">
                    <a:moveTo>
                      <a:pt x="44" y="0"/>
                    </a:moveTo>
                    <a:cubicBezTo>
                      <a:pt x="36" y="1"/>
                      <a:pt x="27" y="4"/>
                      <a:pt x="20" y="10"/>
                    </a:cubicBezTo>
                    <a:cubicBezTo>
                      <a:pt x="4" y="24"/>
                      <a:pt x="0" y="48"/>
                      <a:pt x="12" y="65"/>
                    </a:cubicBezTo>
                    <a:cubicBezTo>
                      <a:pt x="13" y="67"/>
                      <a:pt x="14" y="68"/>
                      <a:pt x="15" y="69"/>
                    </a:cubicBezTo>
                    <a:cubicBezTo>
                      <a:pt x="17" y="72"/>
                      <a:pt x="20" y="75"/>
                      <a:pt x="23" y="77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6" y="68"/>
                      <a:pt x="24" y="66"/>
                      <a:pt x="22" y="63"/>
                    </a:cubicBezTo>
                    <a:cubicBezTo>
                      <a:pt x="10" y="49"/>
                      <a:pt x="12" y="28"/>
                      <a:pt x="26" y="17"/>
                    </a:cubicBezTo>
                    <a:cubicBezTo>
                      <a:pt x="32" y="12"/>
                      <a:pt x="38" y="10"/>
                      <a:pt x="45" y="9"/>
                    </a:cubicBezTo>
                    <a:cubicBezTo>
                      <a:pt x="52" y="9"/>
                      <a:pt x="60" y="11"/>
                      <a:pt x="66" y="15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63" y="2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ABDD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276">
                <a:extLst>
                  <a:ext uri="{FF2B5EF4-FFF2-40B4-BE49-F238E27FC236}">
                    <a16:creationId xmlns:a16="http://schemas.microsoft.com/office/drawing/2014/main" id="{07BBAB8F-7AF3-4C3D-81C0-2A12C4F0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97838" y="1536700"/>
                <a:ext cx="269875" cy="288925"/>
              </a:xfrm>
              <a:custGeom>
                <a:avLst/>
                <a:gdLst>
                  <a:gd name="T0" fmla="*/ 57 w 72"/>
                  <a:gd name="T1" fmla="*/ 7 h 77"/>
                  <a:gd name="T2" fmla="*/ 48 w 72"/>
                  <a:gd name="T3" fmla="*/ 0 h 77"/>
                  <a:gd name="T4" fmla="*/ 46 w 72"/>
                  <a:gd name="T5" fmla="*/ 3 h 77"/>
                  <a:gd name="T6" fmla="*/ 43 w 72"/>
                  <a:gd name="T7" fmla="*/ 7 h 77"/>
                  <a:gd name="T8" fmla="*/ 50 w 72"/>
                  <a:gd name="T9" fmla="*/ 13 h 77"/>
                  <a:gd name="T10" fmla="*/ 45 w 72"/>
                  <a:gd name="T11" fmla="*/ 60 h 77"/>
                  <a:gd name="T12" fmla="*/ 27 w 72"/>
                  <a:gd name="T13" fmla="*/ 67 h 77"/>
                  <a:gd name="T14" fmla="*/ 5 w 72"/>
                  <a:gd name="T15" fmla="*/ 62 h 77"/>
                  <a:gd name="T16" fmla="*/ 3 w 72"/>
                  <a:gd name="T17" fmla="*/ 65 h 77"/>
                  <a:gd name="T18" fmla="*/ 3 w 72"/>
                  <a:gd name="T19" fmla="*/ 65 h 77"/>
                  <a:gd name="T20" fmla="*/ 0 w 72"/>
                  <a:gd name="T21" fmla="*/ 69 h 77"/>
                  <a:gd name="T22" fmla="*/ 15 w 72"/>
                  <a:gd name="T23" fmla="*/ 75 h 77"/>
                  <a:gd name="T24" fmla="*/ 28 w 72"/>
                  <a:gd name="T25" fmla="*/ 76 h 77"/>
                  <a:gd name="T26" fmla="*/ 51 w 72"/>
                  <a:gd name="T27" fmla="*/ 67 h 77"/>
                  <a:gd name="T28" fmla="*/ 57 w 72"/>
                  <a:gd name="T29" fmla="*/ 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77">
                    <a:moveTo>
                      <a:pt x="57" y="7"/>
                    </a:moveTo>
                    <a:cubicBezTo>
                      <a:pt x="54" y="4"/>
                      <a:pt x="51" y="2"/>
                      <a:pt x="48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6" y="9"/>
                      <a:pt x="48" y="11"/>
                      <a:pt x="50" y="13"/>
                    </a:cubicBezTo>
                    <a:cubicBezTo>
                      <a:pt x="61" y="27"/>
                      <a:pt x="60" y="48"/>
                      <a:pt x="45" y="60"/>
                    </a:cubicBezTo>
                    <a:cubicBezTo>
                      <a:pt x="40" y="64"/>
                      <a:pt x="33" y="67"/>
                      <a:pt x="27" y="67"/>
                    </a:cubicBezTo>
                    <a:cubicBezTo>
                      <a:pt x="19" y="68"/>
                      <a:pt x="12" y="66"/>
                      <a:pt x="5" y="62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5" y="72"/>
                      <a:pt x="10" y="74"/>
                      <a:pt x="15" y="75"/>
                    </a:cubicBezTo>
                    <a:cubicBezTo>
                      <a:pt x="19" y="76"/>
                      <a:pt x="23" y="77"/>
                      <a:pt x="28" y="76"/>
                    </a:cubicBezTo>
                    <a:cubicBezTo>
                      <a:pt x="36" y="76"/>
                      <a:pt x="44" y="72"/>
                      <a:pt x="51" y="67"/>
                    </a:cubicBezTo>
                    <a:cubicBezTo>
                      <a:pt x="69" y="52"/>
                      <a:pt x="72" y="25"/>
                      <a:pt x="57" y="7"/>
                    </a:cubicBezTo>
                    <a:close/>
                  </a:path>
                </a:pathLst>
              </a:custGeom>
              <a:solidFill>
                <a:srgbClr val="98D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1" name="Freeform 277">
                <a:extLst>
                  <a:ext uri="{FF2B5EF4-FFF2-40B4-BE49-F238E27FC236}">
                    <a16:creationId xmlns:a16="http://schemas.microsoft.com/office/drawing/2014/main" id="{01B3338D-D4C5-4AFF-82A3-74EBA3CB6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40575" y="2098675"/>
                <a:ext cx="3346450" cy="1047750"/>
              </a:xfrm>
              <a:custGeom>
                <a:avLst/>
                <a:gdLst>
                  <a:gd name="T0" fmla="*/ 1046 w 2108"/>
                  <a:gd name="T1" fmla="*/ 0 h 660"/>
                  <a:gd name="T2" fmla="*/ 0 w 2108"/>
                  <a:gd name="T3" fmla="*/ 660 h 660"/>
                  <a:gd name="T4" fmla="*/ 2108 w 2108"/>
                  <a:gd name="T5" fmla="*/ 660 h 660"/>
                  <a:gd name="T6" fmla="*/ 1046 w 2108"/>
                  <a:gd name="T7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8" h="660">
                    <a:moveTo>
                      <a:pt x="1046" y="0"/>
                    </a:moveTo>
                    <a:lnTo>
                      <a:pt x="0" y="660"/>
                    </a:lnTo>
                    <a:lnTo>
                      <a:pt x="2108" y="660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Rectangle 278">
                <a:extLst>
                  <a:ext uri="{FF2B5EF4-FFF2-40B4-BE49-F238E27FC236}">
                    <a16:creationId xmlns:a16="http://schemas.microsoft.com/office/drawing/2014/main" id="{84EB40BB-DBE6-4282-8CD3-9F94EFC43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3346450" cy="1949450"/>
              </a:xfrm>
              <a:prstGeom prst="rect">
                <a:avLst/>
              </a:pr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279">
                <a:extLst>
                  <a:ext uri="{FF2B5EF4-FFF2-40B4-BE49-F238E27FC236}">
                    <a16:creationId xmlns:a16="http://schemas.microsoft.com/office/drawing/2014/main" id="{BD71DFDA-0969-47E3-B159-F8610411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880225" y="1276350"/>
                <a:ext cx="2824162" cy="3567113"/>
              </a:xfrm>
              <a:custGeom>
                <a:avLst/>
                <a:gdLst>
                  <a:gd name="T0" fmla="*/ 752 w 752"/>
                  <a:gd name="T1" fmla="*/ 916 h 950"/>
                  <a:gd name="T2" fmla="*/ 719 w 752"/>
                  <a:gd name="T3" fmla="*/ 950 h 950"/>
                  <a:gd name="T4" fmla="*/ 34 w 752"/>
                  <a:gd name="T5" fmla="*/ 950 h 950"/>
                  <a:gd name="T6" fmla="*/ 0 w 752"/>
                  <a:gd name="T7" fmla="*/ 916 h 950"/>
                  <a:gd name="T8" fmla="*/ 0 w 752"/>
                  <a:gd name="T9" fmla="*/ 34 h 950"/>
                  <a:gd name="T10" fmla="*/ 34 w 752"/>
                  <a:gd name="T11" fmla="*/ 0 h 950"/>
                  <a:gd name="T12" fmla="*/ 719 w 752"/>
                  <a:gd name="T13" fmla="*/ 0 h 950"/>
                  <a:gd name="T14" fmla="*/ 752 w 752"/>
                  <a:gd name="T15" fmla="*/ 34 h 950"/>
                  <a:gd name="T16" fmla="*/ 752 w 752"/>
                  <a:gd name="T17" fmla="*/ 916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950">
                    <a:moveTo>
                      <a:pt x="752" y="916"/>
                    </a:moveTo>
                    <a:cubicBezTo>
                      <a:pt x="752" y="935"/>
                      <a:pt x="737" y="950"/>
                      <a:pt x="719" y="950"/>
                    </a:cubicBezTo>
                    <a:cubicBezTo>
                      <a:pt x="34" y="950"/>
                      <a:pt x="34" y="950"/>
                      <a:pt x="34" y="950"/>
                    </a:cubicBezTo>
                    <a:cubicBezTo>
                      <a:pt x="16" y="950"/>
                      <a:pt x="0" y="935"/>
                      <a:pt x="0" y="91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719" y="0"/>
                      <a:pt x="719" y="0"/>
                      <a:pt x="719" y="0"/>
                    </a:cubicBezTo>
                    <a:cubicBezTo>
                      <a:pt x="737" y="0"/>
                      <a:pt x="752" y="15"/>
                      <a:pt x="752" y="34"/>
                    </a:cubicBezTo>
                    <a:lnTo>
                      <a:pt x="752" y="916"/>
                    </a:lnTo>
                    <a:close/>
                  </a:path>
                </a:pathLst>
              </a:custGeom>
              <a:solidFill>
                <a:srgbClr val="EB6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Rectangle 280">
                <a:extLst>
                  <a:ext uri="{FF2B5EF4-FFF2-40B4-BE49-F238E27FC236}">
                    <a16:creationId xmlns:a16="http://schemas.microsoft.com/office/drawing/2014/main" id="{D1860570-1042-4B8A-B380-0F83DAB85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51625" y="1506537"/>
                <a:ext cx="2370137" cy="3108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5" name="Freeform 281">
                <a:extLst>
                  <a:ext uri="{FF2B5EF4-FFF2-40B4-BE49-F238E27FC236}">
                    <a16:creationId xmlns:a16="http://schemas.microsoft.com/office/drawing/2014/main" id="{7F8A963F-1E18-4CA4-A780-15FA01836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65262"/>
                <a:ext cx="1100137" cy="206375"/>
              </a:xfrm>
              <a:custGeom>
                <a:avLst/>
                <a:gdLst>
                  <a:gd name="T0" fmla="*/ 293 w 293"/>
                  <a:gd name="T1" fmla="*/ 55 h 55"/>
                  <a:gd name="T2" fmla="*/ 293 w 293"/>
                  <a:gd name="T3" fmla="*/ 21 h 55"/>
                  <a:gd name="T4" fmla="*/ 273 w 293"/>
                  <a:gd name="T5" fmla="*/ 0 h 55"/>
                  <a:gd name="T6" fmla="*/ 20 w 293"/>
                  <a:gd name="T7" fmla="*/ 0 h 55"/>
                  <a:gd name="T8" fmla="*/ 0 w 293"/>
                  <a:gd name="T9" fmla="*/ 21 h 55"/>
                  <a:gd name="T10" fmla="*/ 0 w 293"/>
                  <a:gd name="T11" fmla="*/ 55 h 55"/>
                  <a:gd name="T12" fmla="*/ 293 w 293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5">
                    <a:moveTo>
                      <a:pt x="293" y="55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293" y="10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0"/>
                      <a:pt x="0" y="21"/>
                    </a:cubicBezTo>
                    <a:cubicBezTo>
                      <a:pt x="0" y="55"/>
                      <a:pt x="0" y="55"/>
                      <a:pt x="0" y="55"/>
                    </a:cubicBez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7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282">
                <a:extLst>
                  <a:ext uri="{FF2B5EF4-FFF2-40B4-BE49-F238E27FC236}">
                    <a16:creationId xmlns:a16="http://schemas.microsoft.com/office/drawing/2014/main" id="{58D0FE93-870E-484D-BAC5-4319538FD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6625" y="1411287"/>
                <a:ext cx="1100137" cy="203200"/>
              </a:xfrm>
              <a:custGeom>
                <a:avLst/>
                <a:gdLst>
                  <a:gd name="T0" fmla="*/ 293 w 293"/>
                  <a:gd name="T1" fmla="*/ 54 h 54"/>
                  <a:gd name="T2" fmla="*/ 293 w 293"/>
                  <a:gd name="T3" fmla="*/ 20 h 54"/>
                  <a:gd name="T4" fmla="*/ 273 w 293"/>
                  <a:gd name="T5" fmla="*/ 0 h 54"/>
                  <a:gd name="T6" fmla="*/ 20 w 293"/>
                  <a:gd name="T7" fmla="*/ 0 h 54"/>
                  <a:gd name="T8" fmla="*/ 0 w 293"/>
                  <a:gd name="T9" fmla="*/ 20 h 54"/>
                  <a:gd name="T10" fmla="*/ 0 w 293"/>
                  <a:gd name="T11" fmla="*/ 54 h 54"/>
                  <a:gd name="T12" fmla="*/ 293 w 29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54">
                    <a:moveTo>
                      <a:pt x="293" y="54"/>
                    </a:moveTo>
                    <a:cubicBezTo>
                      <a:pt x="293" y="20"/>
                      <a:pt x="293" y="20"/>
                      <a:pt x="293" y="20"/>
                    </a:cubicBezTo>
                    <a:cubicBezTo>
                      <a:pt x="293" y="9"/>
                      <a:pt x="284" y="0"/>
                      <a:pt x="27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293" y="54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Oval 283">
                <a:extLst>
                  <a:ext uri="{FF2B5EF4-FFF2-40B4-BE49-F238E27FC236}">
                    <a16:creationId xmlns:a16="http://schemas.microsoft.com/office/drawing/2014/main" id="{D344FCE2-8660-4CA8-9031-4510A1FF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45150" y="1223962"/>
                <a:ext cx="357187" cy="357188"/>
              </a:xfrm>
              <a:prstGeom prst="ellipse">
                <a:avLst/>
              </a:pr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Oval 284">
                <a:extLst>
                  <a:ext uri="{FF2B5EF4-FFF2-40B4-BE49-F238E27FC236}">
                    <a16:creationId xmlns:a16="http://schemas.microsoft.com/office/drawing/2014/main" id="{18B1E1CB-B6BE-49D6-BB72-D4BD15032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3550" y="1325562"/>
                <a:ext cx="153987" cy="153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Rectangle 285">
                <a:extLst>
                  <a:ext uri="{FF2B5EF4-FFF2-40B4-BE49-F238E27FC236}">
                    <a16:creationId xmlns:a16="http://schemas.microsoft.com/office/drawing/2014/main" id="{5C75A8CD-A858-4F18-AF52-0D3D32F86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335212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Rectangle 286">
                <a:extLst>
                  <a:ext uri="{FF2B5EF4-FFF2-40B4-BE49-F238E27FC236}">
                    <a16:creationId xmlns:a16="http://schemas.microsoft.com/office/drawing/2014/main" id="{B8915CDB-5B6D-49EB-94C1-EDC44530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654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Rectangle 287">
                <a:extLst>
                  <a:ext uri="{FF2B5EF4-FFF2-40B4-BE49-F238E27FC236}">
                    <a16:creationId xmlns:a16="http://schemas.microsoft.com/office/drawing/2014/main" id="{531F92A8-2D7B-4938-B803-E118C0FD5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2973387"/>
                <a:ext cx="1476375" cy="762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Rectangle 288">
                <a:extLst>
                  <a:ext uri="{FF2B5EF4-FFF2-40B4-BE49-F238E27FC236}">
                    <a16:creationId xmlns:a16="http://schemas.microsoft.com/office/drawing/2014/main" id="{8280328C-A843-45D6-9C6C-7C2609369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76950" y="3289300"/>
                <a:ext cx="1476375" cy="79375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Freeform 289">
                <a:extLst>
                  <a:ext uri="{FF2B5EF4-FFF2-40B4-BE49-F238E27FC236}">
                    <a16:creationId xmlns:a16="http://schemas.microsoft.com/office/drawing/2014/main" id="{D7B4FD16-1D16-464C-A4FD-10CBFD767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343150"/>
                <a:ext cx="263525" cy="233363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2 h 62"/>
                  <a:gd name="T6" fmla="*/ 4 w 70"/>
                  <a:gd name="T7" fmla="*/ 29 h 62"/>
                  <a:gd name="T8" fmla="*/ 17 w 70"/>
                  <a:gd name="T9" fmla="*/ 29 h 62"/>
                  <a:gd name="T10" fmla="*/ 25 w 70"/>
                  <a:gd name="T11" fmla="*/ 38 h 62"/>
                  <a:gd name="T12" fmla="*/ 52 w 70"/>
                  <a:gd name="T13" fmla="*/ 4 h 62"/>
                  <a:gd name="T14" fmla="*/ 66 w 70"/>
                  <a:gd name="T15" fmla="*/ 3 h 62"/>
                  <a:gd name="T16" fmla="*/ 67 w 70"/>
                  <a:gd name="T17" fmla="*/ 16 h 62"/>
                  <a:gd name="T18" fmla="*/ 33 w 70"/>
                  <a:gd name="T19" fmla="*/ 58 h 62"/>
                  <a:gd name="T20" fmla="*/ 26 w 70"/>
                  <a:gd name="T21" fmla="*/ 61 h 62"/>
                  <a:gd name="T22" fmla="*/ 26 w 70"/>
                  <a:gd name="T2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 290">
                <a:extLst>
                  <a:ext uri="{FF2B5EF4-FFF2-40B4-BE49-F238E27FC236}">
                    <a16:creationId xmlns:a16="http://schemas.microsoft.com/office/drawing/2014/main" id="{2D7F1D6E-E0C9-4F9D-B77B-381A71E8D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647950"/>
                <a:ext cx="263525" cy="231775"/>
              </a:xfrm>
              <a:custGeom>
                <a:avLst/>
                <a:gdLst>
                  <a:gd name="T0" fmla="*/ 26 w 70"/>
                  <a:gd name="T1" fmla="*/ 62 h 62"/>
                  <a:gd name="T2" fmla="*/ 19 w 70"/>
                  <a:gd name="T3" fmla="*/ 59 h 62"/>
                  <a:gd name="T4" fmla="*/ 3 w 70"/>
                  <a:gd name="T5" fmla="*/ 43 h 62"/>
                  <a:gd name="T6" fmla="*/ 4 w 70"/>
                  <a:gd name="T7" fmla="*/ 29 h 62"/>
                  <a:gd name="T8" fmla="*/ 17 w 70"/>
                  <a:gd name="T9" fmla="*/ 30 h 62"/>
                  <a:gd name="T10" fmla="*/ 25 w 70"/>
                  <a:gd name="T11" fmla="*/ 38 h 62"/>
                  <a:gd name="T12" fmla="*/ 52 w 70"/>
                  <a:gd name="T13" fmla="*/ 5 h 62"/>
                  <a:gd name="T14" fmla="*/ 66 w 70"/>
                  <a:gd name="T15" fmla="*/ 4 h 62"/>
                  <a:gd name="T16" fmla="*/ 67 w 70"/>
                  <a:gd name="T17" fmla="*/ 17 h 62"/>
                  <a:gd name="T18" fmla="*/ 33 w 70"/>
                  <a:gd name="T19" fmla="*/ 59 h 62"/>
                  <a:gd name="T20" fmla="*/ 26 w 70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2">
                    <a:moveTo>
                      <a:pt x="26" y="62"/>
                    </a:moveTo>
                    <a:cubicBezTo>
                      <a:pt x="23" y="62"/>
                      <a:pt x="21" y="61"/>
                      <a:pt x="19" y="59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6"/>
                      <a:pt x="13" y="26"/>
                      <a:pt x="17" y="3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6" y="1"/>
                      <a:pt x="62" y="0"/>
                      <a:pt x="66" y="4"/>
                    </a:cubicBezTo>
                    <a:cubicBezTo>
                      <a:pt x="70" y="7"/>
                      <a:pt x="70" y="13"/>
                      <a:pt x="67" y="17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1" y="61"/>
                      <a:pt x="29" y="62"/>
                      <a:pt x="26" y="62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Freeform 291">
                <a:extLst>
                  <a:ext uri="{FF2B5EF4-FFF2-40B4-BE49-F238E27FC236}">
                    <a16:creationId xmlns:a16="http://schemas.microsoft.com/office/drawing/2014/main" id="{A1999EFF-A1A4-48AA-9602-2F459B35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34138" y="2955925"/>
                <a:ext cx="263525" cy="228600"/>
              </a:xfrm>
              <a:custGeom>
                <a:avLst/>
                <a:gdLst>
                  <a:gd name="T0" fmla="*/ 26 w 70"/>
                  <a:gd name="T1" fmla="*/ 61 h 61"/>
                  <a:gd name="T2" fmla="*/ 19 w 70"/>
                  <a:gd name="T3" fmla="*/ 59 h 61"/>
                  <a:gd name="T4" fmla="*/ 3 w 70"/>
                  <a:gd name="T5" fmla="*/ 42 h 61"/>
                  <a:gd name="T6" fmla="*/ 4 w 70"/>
                  <a:gd name="T7" fmla="*/ 29 h 61"/>
                  <a:gd name="T8" fmla="*/ 17 w 70"/>
                  <a:gd name="T9" fmla="*/ 29 h 61"/>
                  <a:gd name="T10" fmla="*/ 25 w 70"/>
                  <a:gd name="T11" fmla="*/ 38 h 61"/>
                  <a:gd name="T12" fmla="*/ 52 w 70"/>
                  <a:gd name="T13" fmla="*/ 4 h 61"/>
                  <a:gd name="T14" fmla="*/ 66 w 70"/>
                  <a:gd name="T15" fmla="*/ 3 h 61"/>
                  <a:gd name="T16" fmla="*/ 67 w 70"/>
                  <a:gd name="T17" fmla="*/ 16 h 61"/>
                  <a:gd name="T18" fmla="*/ 33 w 70"/>
                  <a:gd name="T19" fmla="*/ 58 h 61"/>
                  <a:gd name="T20" fmla="*/ 26 w 70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1">
                    <a:moveTo>
                      <a:pt x="26" y="61"/>
                    </a:moveTo>
                    <a:cubicBezTo>
                      <a:pt x="23" y="61"/>
                      <a:pt x="21" y="60"/>
                      <a:pt x="19" y="5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9"/>
                      <a:pt x="0" y="33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6" y="0"/>
                      <a:pt x="62" y="0"/>
                      <a:pt x="66" y="3"/>
                    </a:cubicBezTo>
                    <a:cubicBezTo>
                      <a:pt x="70" y="6"/>
                      <a:pt x="70" y="12"/>
                      <a:pt x="67" y="1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60"/>
                      <a:pt x="29" y="61"/>
                      <a:pt x="26" y="61"/>
                    </a:cubicBez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reeform 292">
                <a:extLst>
                  <a:ext uri="{FF2B5EF4-FFF2-40B4-BE49-F238E27FC236}">
                    <a16:creationId xmlns:a16="http://schemas.microsoft.com/office/drawing/2014/main" id="{DBB3BE0D-14F9-4FEB-92A0-FCBC76514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3143250"/>
                <a:ext cx="1254125" cy="1952625"/>
              </a:xfrm>
              <a:custGeom>
                <a:avLst/>
                <a:gdLst>
                  <a:gd name="T0" fmla="*/ 790 w 790"/>
                  <a:gd name="T1" fmla="*/ 615 h 1230"/>
                  <a:gd name="T2" fmla="*/ 0 w 790"/>
                  <a:gd name="T3" fmla="*/ 0 h 1230"/>
                  <a:gd name="T4" fmla="*/ 0 w 790"/>
                  <a:gd name="T5" fmla="*/ 1230 h 1230"/>
                  <a:gd name="T6" fmla="*/ 790 w 790"/>
                  <a:gd name="T7" fmla="*/ 615 h 1230"/>
                  <a:gd name="T8" fmla="*/ 0 w 790"/>
                  <a:gd name="T9" fmla="*/ 0 h 1230"/>
                  <a:gd name="T10" fmla="*/ 0 w 790"/>
                  <a:gd name="T11" fmla="*/ 1230 h 1230"/>
                  <a:gd name="T12" fmla="*/ 790 w 790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230">
                    <a:moveTo>
                      <a:pt x="790" y="615"/>
                    </a:move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lnTo>
                      <a:pt x="0" y="0"/>
                    </a:lnTo>
                    <a:lnTo>
                      <a:pt x="0" y="1230"/>
                    </a:lnTo>
                    <a:lnTo>
                      <a:pt x="79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" name="Freeform 293">
                <a:extLst>
                  <a:ext uri="{FF2B5EF4-FFF2-40B4-BE49-F238E27FC236}">
                    <a16:creationId xmlns:a16="http://schemas.microsoft.com/office/drawing/2014/main" id="{789874F4-1EE9-4685-8EA1-17BD744A1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56188" y="3143250"/>
                <a:ext cx="1255712" cy="1952625"/>
              </a:xfrm>
              <a:custGeom>
                <a:avLst/>
                <a:gdLst>
                  <a:gd name="T0" fmla="*/ 0 w 791"/>
                  <a:gd name="T1" fmla="*/ 615 h 1230"/>
                  <a:gd name="T2" fmla="*/ 791 w 791"/>
                  <a:gd name="T3" fmla="*/ 0 h 1230"/>
                  <a:gd name="T4" fmla="*/ 791 w 791"/>
                  <a:gd name="T5" fmla="*/ 1230 h 1230"/>
                  <a:gd name="T6" fmla="*/ 0 w 791"/>
                  <a:gd name="T7" fmla="*/ 615 h 1230"/>
                  <a:gd name="T8" fmla="*/ 791 w 791"/>
                  <a:gd name="T9" fmla="*/ 0 h 1230"/>
                  <a:gd name="T10" fmla="*/ 791 w 791"/>
                  <a:gd name="T11" fmla="*/ 1230 h 1230"/>
                  <a:gd name="T12" fmla="*/ 0 w 791"/>
                  <a:gd name="T13" fmla="*/ 615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1230">
                    <a:moveTo>
                      <a:pt x="0" y="615"/>
                    </a:move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lnTo>
                      <a:pt x="791" y="0"/>
                    </a:lnTo>
                    <a:lnTo>
                      <a:pt x="791" y="1230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F6B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Rectangle 294">
                <a:extLst>
                  <a:ext uri="{FF2B5EF4-FFF2-40B4-BE49-F238E27FC236}">
                    <a16:creationId xmlns:a16="http://schemas.microsoft.com/office/drawing/2014/main" id="{032C059F-901D-4A32-8D6C-C53A5400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40575" y="3146425"/>
                <a:ext cx="7937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295">
                <a:extLst>
                  <a:ext uri="{FF2B5EF4-FFF2-40B4-BE49-F238E27FC236}">
                    <a16:creationId xmlns:a16="http://schemas.microsoft.com/office/drawing/2014/main" id="{6B46F771-2EC2-4A3C-AD9B-B4705A40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32638" y="4116387"/>
                <a:ext cx="3332162" cy="979488"/>
              </a:xfrm>
              <a:custGeom>
                <a:avLst/>
                <a:gdLst>
                  <a:gd name="T0" fmla="*/ 1311 w 2099"/>
                  <a:gd name="T1" fmla="*/ 0 h 617"/>
                  <a:gd name="T2" fmla="*/ 786 w 2099"/>
                  <a:gd name="T3" fmla="*/ 0 h 617"/>
                  <a:gd name="T4" fmla="*/ 790 w 2099"/>
                  <a:gd name="T5" fmla="*/ 2 h 617"/>
                  <a:gd name="T6" fmla="*/ 0 w 2099"/>
                  <a:gd name="T7" fmla="*/ 617 h 617"/>
                  <a:gd name="T8" fmla="*/ 2099 w 2099"/>
                  <a:gd name="T9" fmla="*/ 617 h 617"/>
                  <a:gd name="T10" fmla="*/ 1308 w 2099"/>
                  <a:gd name="T11" fmla="*/ 2 h 617"/>
                  <a:gd name="T12" fmla="*/ 1311 w 2099"/>
                  <a:gd name="T13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9" h="617">
                    <a:moveTo>
                      <a:pt x="1311" y="0"/>
                    </a:moveTo>
                    <a:lnTo>
                      <a:pt x="786" y="0"/>
                    </a:lnTo>
                    <a:lnTo>
                      <a:pt x="790" y="2"/>
                    </a:lnTo>
                    <a:lnTo>
                      <a:pt x="0" y="617"/>
                    </a:lnTo>
                    <a:lnTo>
                      <a:pt x="2099" y="617"/>
                    </a:lnTo>
                    <a:lnTo>
                      <a:pt x="1308" y="2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rgbClr val="ECB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Rectangle 296">
                <a:extLst>
                  <a:ext uri="{FF2B5EF4-FFF2-40B4-BE49-F238E27FC236}">
                    <a16:creationId xmlns:a16="http://schemas.microsoft.com/office/drawing/2014/main" id="{ECBD23E7-F51F-48B4-8873-C541C8569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00475" y="3146425"/>
                <a:ext cx="6350" cy="1949450"/>
              </a:xfrm>
              <a:prstGeom prst="rect">
                <a:avLst/>
              </a:pr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Rectangle 297">
                <a:extLst>
                  <a:ext uri="{FF2B5EF4-FFF2-40B4-BE49-F238E27FC236}">
                    <a16:creationId xmlns:a16="http://schemas.microsoft.com/office/drawing/2014/main" id="{2986350D-35CD-482C-8B30-19E45C63C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32638" y="3143250"/>
                <a:ext cx="1587" cy="3175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298">
                <a:extLst>
                  <a:ext uri="{FF2B5EF4-FFF2-40B4-BE49-F238E27FC236}">
                    <a16:creationId xmlns:a16="http://schemas.microsoft.com/office/drawing/2014/main" id="{70B7AAF0-2EEA-4A3F-BB56-80CFB9830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5238" y="3143250"/>
                <a:ext cx="4762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160E72F-8A0C-40B8-939E-A83B5B8AC17C}"/>
                </a:ext>
              </a:extLst>
            </p:cNvPr>
            <p:cNvGrpSpPr/>
            <p:nvPr/>
          </p:nvGrpSpPr>
          <p:grpSpPr>
            <a:xfrm>
              <a:off x="1942288" y="1971156"/>
              <a:ext cx="680847" cy="862118"/>
              <a:chOff x="-4630738" y="3344863"/>
              <a:chExt cx="3008312" cy="4027488"/>
            </a:xfrm>
          </p:grpSpPr>
          <p:sp>
            <p:nvSpPr>
              <p:cNvPr id="353" name="Freeform 313">
                <a:extLst>
                  <a:ext uri="{FF2B5EF4-FFF2-40B4-BE49-F238E27FC236}">
                    <a16:creationId xmlns:a16="http://schemas.microsoft.com/office/drawing/2014/main" id="{15CC227A-4533-49EB-A301-ECB62E95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341813"/>
                <a:ext cx="635000" cy="806450"/>
              </a:xfrm>
              <a:custGeom>
                <a:avLst/>
                <a:gdLst>
                  <a:gd name="T0" fmla="*/ 341 w 341"/>
                  <a:gd name="T1" fmla="*/ 433 h 433"/>
                  <a:gd name="T2" fmla="*/ 276 w 341"/>
                  <a:gd name="T3" fmla="*/ 73 h 433"/>
                  <a:gd name="T4" fmla="*/ 83 w 341"/>
                  <a:gd name="T5" fmla="*/ 0 h 433"/>
                  <a:gd name="T6" fmla="*/ 48 w 341"/>
                  <a:gd name="T7" fmla="*/ 61 h 433"/>
                  <a:gd name="T8" fmla="*/ 25 w 341"/>
                  <a:gd name="T9" fmla="*/ 75 h 433"/>
                  <a:gd name="T10" fmla="*/ 21 w 341"/>
                  <a:gd name="T11" fmla="*/ 74 h 433"/>
                  <a:gd name="T12" fmla="*/ 0 w 341"/>
                  <a:gd name="T13" fmla="*/ 433 h 433"/>
                  <a:gd name="T14" fmla="*/ 341 w 341"/>
                  <a:gd name="T1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433">
                    <a:moveTo>
                      <a:pt x="341" y="433"/>
                    </a:moveTo>
                    <a:cubicBezTo>
                      <a:pt x="335" y="416"/>
                      <a:pt x="280" y="81"/>
                      <a:pt x="276" y="73"/>
                    </a:cubicBezTo>
                    <a:cubicBezTo>
                      <a:pt x="271" y="64"/>
                      <a:pt x="83" y="0"/>
                      <a:pt x="83" y="0"/>
                    </a:cubicBezTo>
                    <a:cubicBezTo>
                      <a:pt x="73" y="14"/>
                      <a:pt x="51" y="57"/>
                      <a:pt x="48" y="61"/>
                    </a:cubicBezTo>
                    <a:cubicBezTo>
                      <a:pt x="44" y="65"/>
                      <a:pt x="25" y="75"/>
                      <a:pt x="25" y="75"/>
                    </a:cubicBezTo>
                    <a:cubicBezTo>
                      <a:pt x="25" y="75"/>
                      <a:pt x="23" y="75"/>
                      <a:pt x="21" y="74"/>
                    </a:cubicBezTo>
                    <a:cubicBezTo>
                      <a:pt x="0" y="433"/>
                      <a:pt x="0" y="433"/>
                      <a:pt x="0" y="433"/>
                    </a:cubicBezTo>
                    <a:lnTo>
                      <a:pt x="341" y="433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14">
                <a:extLst>
                  <a:ext uri="{FF2B5EF4-FFF2-40B4-BE49-F238E27FC236}">
                    <a16:creationId xmlns:a16="http://schemas.microsoft.com/office/drawing/2014/main" id="{1D8A4B70-B837-4492-A84F-AA53F7F7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343400"/>
                <a:ext cx="652462" cy="804863"/>
              </a:xfrm>
              <a:custGeom>
                <a:avLst/>
                <a:gdLst>
                  <a:gd name="T0" fmla="*/ 350 w 350"/>
                  <a:gd name="T1" fmla="*/ 432 h 432"/>
                  <a:gd name="T2" fmla="*/ 319 w 350"/>
                  <a:gd name="T3" fmla="*/ 79 h 432"/>
                  <a:gd name="T4" fmla="*/ 315 w 350"/>
                  <a:gd name="T5" fmla="*/ 80 h 432"/>
                  <a:gd name="T6" fmla="*/ 289 w 350"/>
                  <a:gd name="T7" fmla="*/ 66 h 432"/>
                  <a:gd name="T8" fmla="*/ 270 w 350"/>
                  <a:gd name="T9" fmla="*/ 0 h 432"/>
                  <a:gd name="T10" fmla="*/ 64 w 350"/>
                  <a:gd name="T11" fmla="*/ 77 h 432"/>
                  <a:gd name="T12" fmla="*/ 0 w 350"/>
                  <a:gd name="T13" fmla="*/ 432 h 432"/>
                  <a:gd name="T14" fmla="*/ 350 w 350"/>
                  <a:gd name="T1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32">
                    <a:moveTo>
                      <a:pt x="350" y="432"/>
                    </a:moveTo>
                    <a:cubicBezTo>
                      <a:pt x="319" y="79"/>
                      <a:pt x="319" y="79"/>
                      <a:pt x="319" y="79"/>
                    </a:cubicBezTo>
                    <a:cubicBezTo>
                      <a:pt x="316" y="79"/>
                      <a:pt x="315" y="80"/>
                      <a:pt x="315" y="80"/>
                    </a:cubicBezTo>
                    <a:cubicBezTo>
                      <a:pt x="315" y="80"/>
                      <a:pt x="293" y="70"/>
                      <a:pt x="289" y="66"/>
                    </a:cubicBezTo>
                    <a:cubicBezTo>
                      <a:pt x="285" y="62"/>
                      <a:pt x="269" y="6"/>
                      <a:pt x="270" y="0"/>
                    </a:cubicBezTo>
                    <a:cubicBezTo>
                      <a:pt x="270" y="0"/>
                      <a:pt x="68" y="69"/>
                      <a:pt x="64" y="77"/>
                    </a:cubicBezTo>
                    <a:cubicBezTo>
                      <a:pt x="60" y="86"/>
                      <a:pt x="6" y="414"/>
                      <a:pt x="0" y="432"/>
                    </a:cubicBezTo>
                    <a:lnTo>
                      <a:pt x="350" y="432"/>
                    </a:lnTo>
                    <a:close/>
                  </a:path>
                </a:pathLst>
              </a:custGeom>
              <a:solidFill>
                <a:srgbClr val="24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Freeform 315">
                <a:extLst>
                  <a:ext uri="{FF2B5EF4-FFF2-40B4-BE49-F238E27FC236}">
                    <a16:creationId xmlns:a16="http://schemas.microsoft.com/office/drawing/2014/main" id="{97B218CC-A7AB-462C-8887-A5F31859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3850" cy="434975"/>
              </a:xfrm>
              <a:custGeom>
                <a:avLst/>
                <a:gdLst>
                  <a:gd name="T0" fmla="*/ 173 w 174"/>
                  <a:gd name="T1" fmla="*/ 136 h 234"/>
                  <a:gd name="T2" fmla="*/ 171 w 174"/>
                  <a:gd name="T3" fmla="*/ 21 h 234"/>
                  <a:gd name="T4" fmla="*/ 83 w 174"/>
                  <a:gd name="T5" fmla="*/ 46 h 234"/>
                  <a:gd name="T6" fmla="*/ 4 w 174"/>
                  <a:gd name="T7" fmla="*/ 31 h 234"/>
                  <a:gd name="T8" fmla="*/ 3 w 174"/>
                  <a:gd name="T9" fmla="*/ 127 h 234"/>
                  <a:gd name="T10" fmla="*/ 20 w 174"/>
                  <a:gd name="T11" fmla="*/ 186 h 234"/>
                  <a:gd name="T12" fmla="*/ 32 w 174"/>
                  <a:gd name="T13" fmla="*/ 210 h 234"/>
                  <a:gd name="T14" fmla="*/ 83 w 174"/>
                  <a:gd name="T15" fmla="*/ 225 h 234"/>
                  <a:gd name="T16" fmla="*/ 144 w 174"/>
                  <a:gd name="T17" fmla="*/ 196 h 234"/>
                  <a:gd name="T18" fmla="*/ 173 w 174"/>
                  <a:gd name="T19" fmla="*/ 1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234">
                    <a:moveTo>
                      <a:pt x="173" y="136"/>
                    </a:moveTo>
                    <a:cubicBezTo>
                      <a:pt x="169" y="105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11" y="67"/>
                      <a:pt x="5" y="102"/>
                      <a:pt x="3" y="127"/>
                    </a:cubicBezTo>
                    <a:cubicBezTo>
                      <a:pt x="18" y="130"/>
                      <a:pt x="26" y="180"/>
                      <a:pt x="20" y="186"/>
                    </a:cubicBezTo>
                    <a:cubicBezTo>
                      <a:pt x="24" y="196"/>
                      <a:pt x="29" y="205"/>
                      <a:pt x="32" y="210"/>
                    </a:cubicBezTo>
                    <a:cubicBezTo>
                      <a:pt x="49" y="234"/>
                      <a:pt x="63" y="225"/>
                      <a:pt x="83" y="225"/>
                    </a:cubicBezTo>
                    <a:cubicBezTo>
                      <a:pt x="103" y="225"/>
                      <a:pt x="124" y="219"/>
                      <a:pt x="144" y="196"/>
                    </a:cubicBezTo>
                    <a:cubicBezTo>
                      <a:pt x="157" y="182"/>
                      <a:pt x="174" y="149"/>
                      <a:pt x="173" y="136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Freeform 316">
                <a:extLst>
                  <a:ext uri="{FF2B5EF4-FFF2-40B4-BE49-F238E27FC236}">
                    <a16:creationId xmlns:a16="http://schemas.microsoft.com/office/drawing/2014/main" id="{4D077873-2C34-423D-A62E-57E9C8DD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5100" y="3995738"/>
                <a:ext cx="63500" cy="131763"/>
              </a:xfrm>
              <a:custGeom>
                <a:avLst/>
                <a:gdLst>
                  <a:gd name="T0" fmla="*/ 33 w 34"/>
                  <a:gd name="T1" fmla="*/ 56 h 71"/>
                  <a:gd name="T2" fmla="*/ 18 w 34"/>
                  <a:gd name="T3" fmla="*/ 71 h 71"/>
                  <a:gd name="T4" fmla="*/ 18 w 34"/>
                  <a:gd name="T5" fmla="*/ 71 h 71"/>
                  <a:gd name="T6" fmla="*/ 6 w 34"/>
                  <a:gd name="T7" fmla="*/ 36 h 71"/>
                  <a:gd name="T8" fmla="*/ 0 w 34"/>
                  <a:gd name="T9" fmla="*/ 15 h 71"/>
                  <a:gd name="T10" fmla="*/ 21 w 34"/>
                  <a:gd name="T11" fmla="*/ 18 h 71"/>
                  <a:gd name="T12" fmla="*/ 25 w 34"/>
                  <a:gd name="T13" fmla="*/ 18 h 71"/>
                  <a:gd name="T14" fmla="*/ 33 w 34"/>
                  <a:gd name="T15" fmla="*/ 27 h 71"/>
                  <a:gd name="T16" fmla="*/ 33 w 34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1">
                    <a:moveTo>
                      <a:pt x="33" y="56"/>
                    </a:moveTo>
                    <a:cubicBezTo>
                      <a:pt x="33" y="64"/>
                      <a:pt x="27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0" y="71"/>
                      <a:pt x="6" y="68"/>
                      <a:pt x="6" y="3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0"/>
                      <a:pt x="12" y="18"/>
                      <a:pt x="21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4" y="18"/>
                      <a:pt x="33" y="19"/>
                      <a:pt x="33" y="27"/>
                    </a:cubicBez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Freeform 317">
                <a:extLst>
                  <a:ext uri="{FF2B5EF4-FFF2-40B4-BE49-F238E27FC236}">
                    <a16:creationId xmlns:a16="http://schemas.microsoft.com/office/drawing/2014/main" id="{E680C020-1E4D-4BFC-9559-C18BE631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3625" y="3995738"/>
                <a:ext cx="60325" cy="131763"/>
              </a:xfrm>
              <a:custGeom>
                <a:avLst/>
                <a:gdLst>
                  <a:gd name="T0" fmla="*/ 0 w 33"/>
                  <a:gd name="T1" fmla="*/ 56 h 71"/>
                  <a:gd name="T2" fmla="*/ 15 w 33"/>
                  <a:gd name="T3" fmla="*/ 71 h 71"/>
                  <a:gd name="T4" fmla="*/ 15 w 33"/>
                  <a:gd name="T5" fmla="*/ 71 h 71"/>
                  <a:gd name="T6" fmla="*/ 28 w 33"/>
                  <a:gd name="T7" fmla="*/ 36 h 71"/>
                  <a:gd name="T8" fmla="*/ 33 w 33"/>
                  <a:gd name="T9" fmla="*/ 15 h 71"/>
                  <a:gd name="T10" fmla="*/ 13 w 33"/>
                  <a:gd name="T11" fmla="*/ 18 h 71"/>
                  <a:gd name="T12" fmla="*/ 8 w 33"/>
                  <a:gd name="T13" fmla="*/ 18 h 71"/>
                  <a:gd name="T14" fmla="*/ 0 w 33"/>
                  <a:gd name="T15" fmla="*/ 27 h 71"/>
                  <a:gd name="T16" fmla="*/ 0 w 33"/>
                  <a:gd name="T17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1">
                    <a:moveTo>
                      <a:pt x="0" y="56"/>
                    </a:moveTo>
                    <a:cubicBezTo>
                      <a:pt x="0" y="64"/>
                      <a:pt x="7" y="71"/>
                      <a:pt x="15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24" y="71"/>
                      <a:pt x="28" y="68"/>
                      <a:pt x="28" y="3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0"/>
                      <a:pt x="21" y="18"/>
                      <a:pt x="1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9"/>
                      <a:pt x="0" y="27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Freeform 318">
                <a:extLst>
                  <a:ext uri="{FF2B5EF4-FFF2-40B4-BE49-F238E27FC236}">
                    <a16:creationId xmlns:a16="http://schemas.microsoft.com/office/drawing/2014/main" id="{A4A83DDF-B545-4808-9456-10D5436E5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41600" y="4103688"/>
                <a:ext cx="325437" cy="447675"/>
              </a:xfrm>
              <a:custGeom>
                <a:avLst/>
                <a:gdLst>
                  <a:gd name="T0" fmla="*/ 172 w 175"/>
                  <a:gd name="T1" fmla="*/ 126 h 240"/>
                  <a:gd name="T2" fmla="*/ 171 w 175"/>
                  <a:gd name="T3" fmla="*/ 21 h 240"/>
                  <a:gd name="T4" fmla="*/ 83 w 175"/>
                  <a:gd name="T5" fmla="*/ 46 h 240"/>
                  <a:gd name="T6" fmla="*/ 4 w 175"/>
                  <a:gd name="T7" fmla="*/ 31 h 240"/>
                  <a:gd name="T8" fmla="*/ 7 w 175"/>
                  <a:gd name="T9" fmla="*/ 70 h 240"/>
                  <a:gd name="T10" fmla="*/ 118 w 175"/>
                  <a:gd name="T11" fmla="*/ 240 h 240"/>
                  <a:gd name="T12" fmla="*/ 127 w 175"/>
                  <a:gd name="T13" fmla="*/ 231 h 240"/>
                  <a:gd name="T14" fmla="*/ 172 w 175"/>
                  <a:gd name="T15" fmla="*/ 12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240">
                    <a:moveTo>
                      <a:pt x="172" y="126"/>
                    </a:moveTo>
                    <a:cubicBezTo>
                      <a:pt x="168" y="92"/>
                      <a:pt x="167" y="57"/>
                      <a:pt x="171" y="21"/>
                    </a:cubicBezTo>
                    <a:cubicBezTo>
                      <a:pt x="173" y="0"/>
                      <a:pt x="97" y="46"/>
                      <a:pt x="83" y="46"/>
                    </a:cubicBezTo>
                    <a:cubicBezTo>
                      <a:pt x="67" y="46"/>
                      <a:pt x="0" y="9"/>
                      <a:pt x="4" y="31"/>
                    </a:cubicBezTo>
                    <a:cubicBezTo>
                      <a:pt x="7" y="46"/>
                      <a:pt x="8" y="55"/>
                      <a:pt x="7" y="70"/>
                    </a:cubicBezTo>
                    <a:cubicBezTo>
                      <a:pt x="118" y="240"/>
                      <a:pt x="118" y="240"/>
                      <a:pt x="118" y="240"/>
                    </a:cubicBezTo>
                    <a:cubicBezTo>
                      <a:pt x="140" y="238"/>
                      <a:pt x="119" y="240"/>
                      <a:pt x="127" y="231"/>
                    </a:cubicBezTo>
                    <a:cubicBezTo>
                      <a:pt x="140" y="216"/>
                      <a:pt x="175" y="146"/>
                      <a:pt x="172" y="126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Freeform 319">
                <a:extLst>
                  <a:ext uri="{FF2B5EF4-FFF2-40B4-BE49-F238E27FC236}">
                    <a16:creationId xmlns:a16="http://schemas.microsoft.com/office/drawing/2014/main" id="{34D41C23-1437-4F8E-B577-51D26B4A7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4333875"/>
                <a:ext cx="171450" cy="814388"/>
              </a:xfrm>
              <a:custGeom>
                <a:avLst/>
                <a:gdLst>
                  <a:gd name="T0" fmla="*/ 44 w 92"/>
                  <a:gd name="T1" fmla="*/ 437 h 437"/>
                  <a:gd name="T2" fmla="*/ 89 w 92"/>
                  <a:gd name="T3" fmla="*/ 170 h 437"/>
                  <a:gd name="T4" fmla="*/ 92 w 92"/>
                  <a:gd name="T5" fmla="*/ 53 h 437"/>
                  <a:gd name="T6" fmla="*/ 92 w 92"/>
                  <a:gd name="T7" fmla="*/ 0 h 437"/>
                  <a:gd name="T8" fmla="*/ 0 w 92"/>
                  <a:gd name="T9" fmla="*/ 67 h 437"/>
                  <a:gd name="T10" fmla="*/ 7 w 92"/>
                  <a:gd name="T11" fmla="*/ 437 h 437"/>
                  <a:gd name="T12" fmla="*/ 44 w 92"/>
                  <a:gd name="T13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437">
                    <a:moveTo>
                      <a:pt x="44" y="437"/>
                    </a:moveTo>
                    <a:cubicBezTo>
                      <a:pt x="89" y="170"/>
                      <a:pt x="89" y="170"/>
                      <a:pt x="89" y="170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0" y="62"/>
                      <a:pt x="92" y="0"/>
                      <a:pt x="92" y="0"/>
                    </a:cubicBezTo>
                    <a:cubicBezTo>
                      <a:pt x="90" y="2"/>
                      <a:pt x="2" y="65"/>
                      <a:pt x="0" y="67"/>
                    </a:cubicBezTo>
                    <a:cubicBezTo>
                      <a:pt x="3" y="69"/>
                      <a:pt x="5" y="329"/>
                      <a:pt x="7" y="437"/>
                    </a:cubicBezTo>
                    <a:lnTo>
                      <a:pt x="44" y="4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Freeform 320">
                <a:extLst>
                  <a:ext uri="{FF2B5EF4-FFF2-40B4-BE49-F238E27FC236}">
                    <a16:creationId xmlns:a16="http://schemas.microsoft.com/office/drawing/2014/main" id="{B5C5F97A-4FE0-4C19-9A98-28490C20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8425" y="4340225"/>
                <a:ext cx="166687" cy="808038"/>
              </a:xfrm>
              <a:custGeom>
                <a:avLst/>
                <a:gdLst>
                  <a:gd name="T0" fmla="*/ 51 w 89"/>
                  <a:gd name="T1" fmla="*/ 434 h 434"/>
                  <a:gd name="T2" fmla="*/ 89 w 89"/>
                  <a:gd name="T3" fmla="*/ 434 h 434"/>
                  <a:gd name="T4" fmla="*/ 89 w 89"/>
                  <a:gd name="T5" fmla="*/ 60 h 434"/>
                  <a:gd name="T6" fmla="*/ 1 w 89"/>
                  <a:gd name="T7" fmla="*/ 0 h 434"/>
                  <a:gd name="T8" fmla="*/ 0 w 89"/>
                  <a:gd name="T9" fmla="*/ 50 h 434"/>
                  <a:gd name="T10" fmla="*/ 20 w 89"/>
                  <a:gd name="T11" fmla="*/ 134 h 434"/>
                  <a:gd name="T12" fmla="*/ 51 w 89"/>
                  <a:gd name="T13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34">
                    <a:moveTo>
                      <a:pt x="51" y="434"/>
                    </a:moveTo>
                    <a:cubicBezTo>
                      <a:pt x="89" y="434"/>
                      <a:pt x="89" y="434"/>
                      <a:pt x="89" y="434"/>
                    </a:cubicBezTo>
                    <a:cubicBezTo>
                      <a:pt x="88" y="318"/>
                      <a:pt x="86" y="61"/>
                      <a:pt x="89" y="60"/>
                    </a:cubicBezTo>
                    <a:cubicBezTo>
                      <a:pt x="86" y="58"/>
                      <a:pt x="4" y="1"/>
                      <a:pt x="1" y="0"/>
                    </a:cubicBezTo>
                    <a:cubicBezTo>
                      <a:pt x="1" y="0"/>
                      <a:pt x="3" y="59"/>
                      <a:pt x="0" y="50"/>
                    </a:cubicBezTo>
                    <a:cubicBezTo>
                      <a:pt x="20" y="134"/>
                      <a:pt x="20" y="134"/>
                      <a:pt x="20" y="134"/>
                    </a:cubicBezTo>
                    <a:lnTo>
                      <a:pt x="51" y="4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Freeform 321">
                <a:extLst>
                  <a:ext uri="{FF2B5EF4-FFF2-40B4-BE49-F238E27FC236}">
                    <a16:creationId xmlns:a16="http://schemas.microsoft.com/office/drawing/2014/main" id="{AC9F7226-21B8-4AC3-A3FC-3BB0C8D15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5005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8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6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8"/>
                    </a:cubicBezTo>
                    <a:cubicBezTo>
                      <a:pt x="0" y="12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22">
                <a:extLst>
                  <a:ext uri="{FF2B5EF4-FFF2-40B4-BE49-F238E27FC236}">
                    <a16:creationId xmlns:a16="http://schemas.microsoft.com/office/drawing/2014/main" id="{F1E68BD1-C366-47A2-83FE-E690BB060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51008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Freeform 323">
                <a:extLst>
                  <a:ext uri="{FF2B5EF4-FFF2-40B4-BE49-F238E27FC236}">
                    <a16:creationId xmlns:a16="http://schemas.microsoft.com/office/drawing/2014/main" id="{9AEA05F2-C9E6-4389-AB2E-0BEDC2F4F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516438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Freeform 324">
                <a:extLst>
                  <a:ext uri="{FF2B5EF4-FFF2-40B4-BE49-F238E27FC236}">
                    <a16:creationId xmlns:a16="http://schemas.microsoft.com/office/drawing/2014/main" id="{08B27937-532B-41CD-9D24-0EB2A33B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511675"/>
                <a:ext cx="6350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Freeform 325">
                <a:extLst>
                  <a:ext uri="{FF2B5EF4-FFF2-40B4-BE49-F238E27FC236}">
                    <a16:creationId xmlns:a16="http://schemas.microsoft.com/office/drawing/2014/main" id="{58FA69E4-C150-44DB-9D5D-F4B540D6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5196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Freeform 326">
                <a:extLst>
                  <a:ext uri="{FF2B5EF4-FFF2-40B4-BE49-F238E27FC236}">
                    <a16:creationId xmlns:a16="http://schemas.microsoft.com/office/drawing/2014/main" id="{40A43A93-1412-4682-80FB-D9F399A0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6656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0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Freeform 327">
                <a:extLst>
                  <a:ext uri="{FF2B5EF4-FFF2-40B4-BE49-F238E27FC236}">
                    <a16:creationId xmlns:a16="http://schemas.microsoft.com/office/drawing/2014/main" id="{17F69FDF-04CE-41DD-828E-07A1A74D7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673600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28">
                <a:extLst>
                  <a:ext uri="{FF2B5EF4-FFF2-40B4-BE49-F238E27FC236}">
                    <a16:creationId xmlns:a16="http://schemas.microsoft.com/office/drawing/2014/main" id="{231C5A36-7C6A-47CB-8B27-01DEB48FE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681538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3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29">
                <a:extLst>
                  <a:ext uri="{FF2B5EF4-FFF2-40B4-BE49-F238E27FC236}">
                    <a16:creationId xmlns:a16="http://schemas.microsoft.com/office/drawing/2014/main" id="{478FBC16-1837-4B5F-ABD9-3E91E02D1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675188"/>
                <a:ext cx="6350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30">
                <a:extLst>
                  <a:ext uri="{FF2B5EF4-FFF2-40B4-BE49-F238E27FC236}">
                    <a16:creationId xmlns:a16="http://schemas.microsoft.com/office/drawing/2014/main" id="{98227021-5A02-4975-A782-27302636B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683125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Freeform 331">
                <a:extLst>
                  <a:ext uri="{FF2B5EF4-FFF2-40B4-BE49-F238E27FC236}">
                    <a16:creationId xmlns:a16="http://schemas.microsoft.com/office/drawing/2014/main" id="{6F910D75-5852-41D8-AB11-D8587974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4830763"/>
                <a:ext cx="33337" cy="33338"/>
              </a:xfrm>
              <a:custGeom>
                <a:avLst/>
                <a:gdLst>
                  <a:gd name="T0" fmla="*/ 7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7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7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Freeform 332">
                <a:extLst>
                  <a:ext uri="{FF2B5EF4-FFF2-40B4-BE49-F238E27FC236}">
                    <a16:creationId xmlns:a16="http://schemas.microsoft.com/office/drawing/2014/main" id="{844C9F0D-8AD5-4CA9-968F-302BC9E7F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1263" y="4837113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Freeform 333">
                <a:extLst>
                  <a:ext uri="{FF2B5EF4-FFF2-40B4-BE49-F238E27FC236}">
                    <a16:creationId xmlns:a16="http://schemas.microsoft.com/office/drawing/2014/main" id="{DE745EDC-A0B5-46B5-8A70-111D964A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82850" y="4846638"/>
                <a:ext cx="6350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Freeform 334">
                <a:extLst>
                  <a:ext uri="{FF2B5EF4-FFF2-40B4-BE49-F238E27FC236}">
                    <a16:creationId xmlns:a16="http://schemas.microsoft.com/office/drawing/2014/main" id="{764B7862-69B8-4E40-AB31-17B4FA06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3325" y="4838700"/>
                <a:ext cx="6350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Freeform 335">
                <a:extLst>
                  <a:ext uri="{FF2B5EF4-FFF2-40B4-BE49-F238E27FC236}">
                    <a16:creationId xmlns:a16="http://schemas.microsoft.com/office/drawing/2014/main" id="{68ACD3CD-0458-498F-90A9-9AC95BE9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84822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Freeform 336">
                <a:extLst>
                  <a:ext uri="{FF2B5EF4-FFF2-40B4-BE49-F238E27FC236}">
                    <a16:creationId xmlns:a16="http://schemas.microsoft.com/office/drawing/2014/main" id="{E7DE6E05-8881-471C-8863-A27D84C54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33663" y="4338638"/>
                <a:ext cx="157162" cy="207963"/>
              </a:xfrm>
              <a:custGeom>
                <a:avLst/>
                <a:gdLst>
                  <a:gd name="T0" fmla="*/ 0 w 99"/>
                  <a:gd name="T1" fmla="*/ 0 h 131"/>
                  <a:gd name="T2" fmla="*/ 64 w 99"/>
                  <a:gd name="T3" fmla="*/ 131 h 131"/>
                  <a:gd name="T4" fmla="*/ 99 w 99"/>
                  <a:gd name="T5" fmla="*/ 69 h 131"/>
                  <a:gd name="T6" fmla="*/ 0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0" y="0"/>
                    </a:moveTo>
                    <a:lnTo>
                      <a:pt x="64" y="131"/>
                    </a:lnTo>
                    <a:lnTo>
                      <a:pt x="99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Freeform 337">
                <a:extLst>
                  <a:ext uri="{FF2B5EF4-FFF2-40B4-BE49-F238E27FC236}">
                    <a16:creationId xmlns:a16="http://schemas.microsoft.com/office/drawing/2014/main" id="{C74325BC-D95C-4B8C-A55E-A9D245C8C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76500" y="4333875"/>
                <a:ext cx="157162" cy="207963"/>
              </a:xfrm>
              <a:custGeom>
                <a:avLst/>
                <a:gdLst>
                  <a:gd name="T0" fmla="*/ 99 w 99"/>
                  <a:gd name="T1" fmla="*/ 0 h 131"/>
                  <a:gd name="T2" fmla="*/ 36 w 99"/>
                  <a:gd name="T3" fmla="*/ 131 h 131"/>
                  <a:gd name="T4" fmla="*/ 0 w 99"/>
                  <a:gd name="T5" fmla="*/ 72 h 131"/>
                  <a:gd name="T6" fmla="*/ 99 w 99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31">
                    <a:moveTo>
                      <a:pt x="99" y="0"/>
                    </a:moveTo>
                    <a:lnTo>
                      <a:pt x="36" y="131"/>
                    </a:lnTo>
                    <a:lnTo>
                      <a:pt x="0" y="7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E7E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338">
                <a:extLst>
                  <a:ext uri="{FF2B5EF4-FFF2-40B4-BE49-F238E27FC236}">
                    <a16:creationId xmlns:a16="http://schemas.microsoft.com/office/drawing/2014/main" id="{569437AA-A71D-4F02-8A46-B57DF94E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71763" y="3870325"/>
                <a:ext cx="190500" cy="463550"/>
              </a:xfrm>
              <a:custGeom>
                <a:avLst/>
                <a:gdLst>
                  <a:gd name="T0" fmla="*/ 7 w 102"/>
                  <a:gd name="T1" fmla="*/ 0 h 249"/>
                  <a:gd name="T2" fmla="*/ 0 w 102"/>
                  <a:gd name="T3" fmla="*/ 84 h 249"/>
                  <a:gd name="T4" fmla="*/ 100 w 102"/>
                  <a:gd name="T5" fmla="*/ 249 h 249"/>
                  <a:gd name="T6" fmla="*/ 102 w 102"/>
                  <a:gd name="T7" fmla="*/ 0 h 249"/>
                  <a:gd name="T8" fmla="*/ 7 w 10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249">
                    <a:moveTo>
                      <a:pt x="7" y="0"/>
                    </a:moveTo>
                    <a:cubicBezTo>
                      <a:pt x="3" y="19"/>
                      <a:pt x="0" y="63"/>
                      <a:pt x="0" y="84"/>
                    </a:cubicBezTo>
                    <a:cubicBezTo>
                      <a:pt x="0" y="175"/>
                      <a:pt x="35" y="249"/>
                      <a:pt x="100" y="249"/>
                    </a:cubicBezTo>
                    <a:cubicBezTo>
                      <a:pt x="102" y="0"/>
                      <a:pt x="102" y="0"/>
                      <a:pt x="102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339">
                <a:extLst>
                  <a:ext uri="{FF2B5EF4-FFF2-40B4-BE49-F238E27FC236}">
                    <a16:creationId xmlns:a16="http://schemas.microsoft.com/office/drawing/2014/main" id="{3BE5A29C-9783-4D76-AA62-35808DFB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0788" y="3870325"/>
                <a:ext cx="193675" cy="463550"/>
              </a:xfrm>
              <a:custGeom>
                <a:avLst/>
                <a:gdLst>
                  <a:gd name="T0" fmla="*/ 97 w 104"/>
                  <a:gd name="T1" fmla="*/ 0 h 249"/>
                  <a:gd name="T2" fmla="*/ 0 w 104"/>
                  <a:gd name="T3" fmla="*/ 0 h 249"/>
                  <a:gd name="T4" fmla="*/ 3 w 104"/>
                  <a:gd name="T5" fmla="*/ 249 h 249"/>
                  <a:gd name="T6" fmla="*/ 4 w 104"/>
                  <a:gd name="T7" fmla="*/ 249 h 249"/>
                  <a:gd name="T8" fmla="*/ 104 w 104"/>
                  <a:gd name="T9" fmla="*/ 83 h 249"/>
                  <a:gd name="T10" fmla="*/ 97 w 104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249">
                    <a:moveTo>
                      <a:pt x="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9"/>
                      <a:pt x="3" y="249"/>
                      <a:pt x="3" y="249"/>
                    </a:cubicBezTo>
                    <a:cubicBezTo>
                      <a:pt x="3" y="249"/>
                      <a:pt x="4" y="249"/>
                      <a:pt x="4" y="249"/>
                    </a:cubicBezTo>
                    <a:cubicBezTo>
                      <a:pt x="73" y="249"/>
                      <a:pt x="102" y="174"/>
                      <a:pt x="104" y="83"/>
                    </a:cubicBezTo>
                    <a:cubicBezTo>
                      <a:pt x="104" y="72"/>
                      <a:pt x="102" y="19"/>
                      <a:pt x="97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340">
                <a:extLst>
                  <a:ext uri="{FF2B5EF4-FFF2-40B4-BE49-F238E27FC236}">
                    <a16:creationId xmlns:a16="http://schemas.microsoft.com/office/drawing/2014/main" id="{5171A7B1-BE4B-4C1B-A77A-3F86F3370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59075" y="4333875"/>
                <a:ext cx="231775" cy="814388"/>
              </a:xfrm>
              <a:custGeom>
                <a:avLst/>
                <a:gdLst>
                  <a:gd name="T0" fmla="*/ 13 w 146"/>
                  <a:gd name="T1" fmla="*/ 215 h 513"/>
                  <a:gd name="T2" fmla="*/ 110 w 146"/>
                  <a:gd name="T3" fmla="*/ 513 h 513"/>
                  <a:gd name="T4" fmla="*/ 146 w 146"/>
                  <a:gd name="T5" fmla="*/ 513 h 513"/>
                  <a:gd name="T6" fmla="*/ 77 w 146"/>
                  <a:gd name="T7" fmla="*/ 0 h 513"/>
                  <a:gd name="T8" fmla="*/ 39 w 146"/>
                  <a:gd name="T9" fmla="*/ 27 h 513"/>
                  <a:gd name="T10" fmla="*/ 0 w 146"/>
                  <a:gd name="T11" fmla="*/ 140 h 513"/>
                  <a:gd name="T12" fmla="*/ 65 w 146"/>
                  <a:gd name="T13" fmla="*/ 189 h 513"/>
                  <a:gd name="T14" fmla="*/ 13 w 146"/>
                  <a:gd name="T15" fmla="*/ 21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513">
                    <a:moveTo>
                      <a:pt x="13" y="215"/>
                    </a:moveTo>
                    <a:lnTo>
                      <a:pt x="110" y="513"/>
                    </a:lnTo>
                    <a:lnTo>
                      <a:pt x="146" y="513"/>
                    </a:lnTo>
                    <a:lnTo>
                      <a:pt x="77" y="0"/>
                    </a:lnTo>
                    <a:lnTo>
                      <a:pt x="39" y="27"/>
                    </a:lnTo>
                    <a:lnTo>
                      <a:pt x="0" y="140"/>
                    </a:lnTo>
                    <a:lnTo>
                      <a:pt x="65" y="189"/>
                    </a:lnTo>
                    <a:lnTo>
                      <a:pt x="13" y="215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341">
                <a:extLst>
                  <a:ext uri="{FF2B5EF4-FFF2-40B4-BE49-F238E27FC236}">
                    <a16:creationId xmlns:a16="http://schemas.microsoft.com/office/drawing/2014/main" id="{A331842D-061E-492D-ADD0-EDB2B8DCC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16175" y="4333875"/>
                <a:ext cx="217487" cy="814388"/>
              </a:xfrm>
              <a:custGeom>
                <a:avLst/>
                <a:gdLst>
                  <a:gd name="T0" fmla="*/ 33 w 137"/>
                  <a:gd name="T1" fmla="*/ 513 h 513"/>
                  <a:gd name="T2" fmla="*/ 124 w 137"/>
                  <a:gd name="T3" fmla="*/ 215 h 513"/>
                  <a:gd name="T4" fmla="*/ 73 w 137"/>
                  <a:gd name="T5" fmla="*/ 189 h 513"/>
                  <a:gd name="T6" fmla="*/ 137 w 137"/>
                  <a:gd name="T7" fmla="*/ 139 h 513"/>
                  <a:gd name="T8" fmla="*/ 97 w 137"/>
                  <a:gd name="T9" fmla="*/ 27 h 513"/>
                  <a:gd name="T10" fmla="*/ 61 w 137"/>
                  <a:gd name="T11" fmla="*/ 0 h 513"/>
                  <a:gd name="T12" fmla="*/ 0 w 137"/>
                  <a:gd name="T13" fmla="*/ 513 h 513"/>
                  <a:gd name="T14" fmla="*/ 33 w 137"/>
                  <a:gd name="T1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513">
                    <a:moveTo>
                      <a:pt x="33" y="513"/>
                    </a:moveTo>
                    <a:lnTo>
                      <a:pt x="124" y="215"/>
                    </a:lnTo>
                    <a:lnTo>
                      <a:pt x="73" y="189"/>
                    </a:lnTo>
                    <a:lnTo>
                      <a:pt x="137" y="139"/>
                    </a:lnTo>
                    <a:lnTo>
                      <a:pt x="97" y="27"/>
                    </a:lnTo>
                    <a:lnTo>
                      <a:pt x="61" y="0"/>
                    </a:lnTo>
                    <a:lnTo>
                      <a:pt x="0" y="513"/>
                    </a:lnTo>
                    <a:lnTo>
                      <a:pt x="33" y="513"/>
                    </a:lnTo>
                    <a:close/>
                  </a:path>
                </a:pathLst>
              </a:custGeom>
              <a:solidFill>
                <a:srgbClr val="2C5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342">
                <a:extLst>
                  <a:ext uri="{FF2B5EF4-FFF2-40B4-BE49-F238E27FC236}">
                    <a16:creationId xmlns:a16="http://schemas.microsoft.com/office/drawing/2014/main" id="{A4C41538-E1AB-4ACC-9D75-8AC15F0F2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1588" y="4445000"/>
                <a:ext cx="125412" cy="708025"/>
              </a:xfrm>
              <a:custGeom>
                <a:avLst/>
                <a:gdLst>
                  <a:gd name="T0" fmla="*/ 6 w 79"/>
                  <a:gd name="T1" fmla="*/ 446 h 446"/>
                  <a:gd name="T2" fmla="*/ 74 w 79"/>
                  <a:gd name="T3" fmla="*/ 446 h 446"/>
                  <a:gd name="T4" fmla="*/ 79 w 79"/>
                  <a:gd name="T5" fmla="*/ 425 h 446"/>
                  <a:gd name="T6" fmla="*/ 51 w 79"/>
                  <a:gd name="T7" fmla="*/ 98 h 446"/>
                  <a:gd name="T8" fmla="*/ 70 w 79"/>
                  <a:gd name="T9" fmla="*/ 55 h 446"/>
                  <a:gd name="T10" fmla="*/ 44 w 79"/>
                  <a:gd name="T11" fmla="*/ 0 h 446"/>
                  <a:gd name="T12" fmla="*/ 39 w 79"/>
                  <a:gd name="T13" fmla="*/ 0 h 446"/>
                  <a:gd name="T14" fmla="*/ 10 w 79"/>
                  <a:gd name="T15" fmla="*/ 56 h 446"/>
                  <a:gd name="T16" fmla="*/ 31 w 79"/>
                  <a:gd name="T17" fmla="*/ 95 h 446"/>
                  <a:gd name="T18" fmla="*/ 0 w 79"/>
                  <a:gd name="T19" fmla="*/ 423 h 446"/>
                  <a:gd name="T20" fmla="*/ 6 w 79"/>
                  <a:gd name="T21" fmla="*/ 446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446">
                    <a:moveTo>
                      <a:pt x="6" y="446"/>
                    </a:moveTo>
                    <a:lnTo>
                      <a:pt x="74" y="446"/>
                    </a:lnTo>
                    <a:lnTo>
                      <a:pt x="79" y="425"/>
                    </a:lnTo>
                    <a:lnTo>
                      <a:pt x="51" y="98"/>
                    </a:lnTo>
                    <a:lnTo>
                      <a:pt x="70" y="55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10" y="56"/>
                    </a:lnTo>
                    <a:lnTo>
                      <a:pt x="31" y="95"/>
                    </a:lnTo>
                    <a:lnTo>
                      <a:pt x="0" y="423"/>
                    </a:lnTo>
                    <a:lnTo>
                      <a:pt x="6" y="446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43">
                <a:extLst>
                  <a:ext uri="{FF2B5EF4-FFF2-40B4-BE49-F238E27FC236}">
                    <a16:creationId xmlns:a16="http://schemas.microsoft.com/office/drawing/2014/main" id="{2464DECE-8C3C-461F-A5D7-09EA20AE6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693988" y="3744913"/>
                <a:ext cx="420687" cy="317500"/>
              </a:xfrm>
              <a:custGeom>
                <a:avLst/>
                <a:gdLst>
                  <a:gd name="T0" fmla="*/ 0 w 226"/>
                  <a:gd name="T1" fmla="*/ 85 h 170"/>
                  <a:gd name="T2" fmla="*/ 7 w 226"/>
                  <a:gd name="T3" fmla="*/ 145 h 170"/>
                  <a:gd name="T4" fmla="*/ 20 w 226"/>
                  <a:gd name="T5" fmla="*/ 168 h 170"/>
                  <a:gd name="T6" fmla="*/ 31 w 226"/>
                  <a:gd name="T7" fmla="*/ 104 h 170"/>
                  <a:gd name="T8" fmla="*/ 51 w 226"/>
                  <a:gd name="T9" fmla="*/ 76 h 170"/>
                  <a:gd name="T10" fmla="*/ 105 w 226"/>
                  <a:gd name="T11" fmla="*/ 86 h 170"/>
                  <a:gd name="T12" fmla="*/ 161 w 226"/>
                  <a:gd name="T13" fmla="*/ 75 h 170"/>
                  <a:gd name="T14" fmla="*/ 168 w 226"/>
                  <a:gd name="T15" fmla="*/ 75 h 170"/>
                  <a:gd name="T16" fmla="*/ 187 w 226"/>
                  <a:gd name="T17" fmla="*/ 93 h 170"/>
                  <a:gd name="T18" fmla="*/ 199 w 226"/>
                  <a:gd name="T19" fmla="*/ 170 h 170"/>
                  <a:gd name="T20" fmla="*/ 213 w 226"/>
                  <a:gd name="T21" fmla="*/ 150 h 170"/>
                  <a:gd name="T22" fmla="*/ 206 w 226"/>
                  <a:gd name="T23" fmla="*/ 25 h 170"/>
                  <a:gd name="T24" fmla="*/ 132 w 226"/>
                  <a:gd name="T25" fmla="*/ 0 h 170"/>
                  <a:gd name="T26" fmla="*/ 0 w 226"/>
                  <a:gd name="T27" fmla="*/ 8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6" h="170">
                    <a:moveTo>
                      <a:pt x="0" y="85"/>
                    </a:moveTo>
                    <a:cubicBezTo>
                      <a:pt x="0" y="87"/>
                      <a:pt x="4" y="113"/>
                      <a:pt x="7" y="145"/>
                    </a:cubicBezTo>
                    <a:cubicBezTo>
                      <a:pt x="8" y="153"/>
                      <a:pt x="17" y="166"/>
                      <a:pt x="20" y="168"/>
                    </a:cubicBezTo>
                    <a:cubicBezTo>
                      <a:pt x="19" y="158"/>
                      <a:pt x="32" y="108"/>
                      <a:pt x="31" y="104"/>
                    </a:cubicBezTo>
                    <a:cubicBezTo>
                      <a:pt x="29" y="88"/>
                      <a:pt x="35" y="79"/>
                      <a:pt x="51" y="76"/>
                    </a:cubicBezTo>
                    <a:cubicBezTo>
                      <a:pt x="61" y="73"/>
                      <a:pt x="94" y="86"/>
                      <a:pt x="105" y="86"/>
                    </a:cubicBezTo>
                    <a:cubicBezTo>
                      <a:pt x="131" y="86"/>
                      <a:pt x="135" y="74"/>
                      <a:pt x="161" y="75"/>
                    </a:cubicBezTo>
                    <a:cubicBezTo>
                      <a:pt x="163" y="75"/>
                      <a:pt x="165" y="75"/>
                      <a:pt x="168" y="75"/>
                    </a:cubicBezTo>
                    <a:cubicBezTo>
                      <a:pt x="179" y="76"/>
                      <a:pt x="186" y="82"/>
                      <a:pt x="187" y="93"/>
                    </a:cubicBezTo>
                    <a:cubicBezTo>
                      <a:pt x="187" y="97"/>
                      <a:pt x="201" y="161"/>
                      <a:pt x="199" y="170"/>
                    </a:cubicBezTo>
                    <a:cubicBezTo>
                      <a:pt x="202" y="165"/>
                      <a:pt x="211" y="155"/>
                      <a:pt x="213" y="150"/>
                    </a:cubicBezTo>
                    <a:cubicBezTo>
                      <a:pt x="216" y="138"/>
                      <a:pt x="226" y="31"/>
                      <a:pt x="206" y="25"/>
                    </a:cubicBezTo>
                    <a:cubicBezTo>
                      <a:pt x="183" y="23"/>
                      <a:pt x="144" y="0"/>
                      <a:pt x="132" y="0"/>
                    </a:cubicBezTo>
                    <a:cubicBezTo>
                      <a:pt x="3" y="4"/>
                      <a:pt x="0" y="45"/>
                      <a:pt x="0" y="85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Freeform 344">
                <a:extLst>
                  <a:ext uri="{FF2B5EF4-FFF2-40B4-BE49-F238E27FC236}">
                    <a16:creationId xmlns:a16="http://schemas.microsoft.com/office/drawing/2014/main" id="{3714C90D-2562-4665-BFB1-A326AEA6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356100"/>
                <a:ext cx="623887" cy="796925"/>
              </a:xfrm>
              <a:custGeom>
                <a:avLst/>
                <a:gdLst>
                  <a:gd name="T0" fmla="*/ 335 w 335"/>
                  <a:gd name="T1" fmla="*/ 427 h 427"/>
                  <a:gd name="T2" fmla="*/ 271 w 335"/>
                  <a:gd name="T3" fmla="*/ 72 h 427"/>
                  <a:gd name="T4" fmla="*/ 82 w 335"/>
                  <a:gd name="T5" fmla="*/ 0 h 427"/>
                  <a:gd name="T6" fmla="*/ 47 w 335"/>
                  <a:gd name="T7" fmla="*/ 60 h 427"/>
                  <a:gd name="T8" fmla="*/ 25 w 335"/>
                  <a:gd name="T9" fmla="*/ 75 h 427"/>
                  <a:gd name="T10" fmla="*/ 20 w 335"/>
                  <a:gd name="T11" fmla="*/ 73 h 427"/>
                  <a:gd name="T12" fmla="*/ 0 w 335"/>
                  <a:gd name="T13" fmla="*/ 427 h 427"/>
                  <a:gd name="T14" fmla="*/ 335 w 335"/>
                  <a:gd name="T1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427">
                    <a:moveTo>
                      <a:pt x="335" y="427"/>
                    </a:moveTo>
                    <a:cubicBezTo>
                      <a:pt x="329" y="409"/>
                      <a:pt x="275" y="80"/>
                      <a:pt x="271" y="72"/>
                    </a:cubicBezTo>
                    <a:cubicBezTo>
                      <a:pt x="267" y="64"/>
                      <a:pt x="82" y="0"/>
                      <a:pt x="82" y="0"/>
                    </a:cubicBezTo>
                    <a:cubicBezTo>
                      <a:pt x="72" y="14"/>
                      <a:pt x="51" y="57"/>
                      <a:pt x="47" y="60"/>
                    </a:cubicBezTo>
                    <a:cubicBezTo>
                      <a:pt x="43" y="64"/>
                      <a:pt x="25" y="75"/>
                      <a:pt x="25" y="75"/>
                    </a:cubicBezTo>
                    <a:cubicBezTo>
                      <a:pt x="25" y="75"/>
                      <a:pt x="23" y="74"/>
                      <a:pt x="20" y="73"/>
                    </a:cubicBezTo>
                    <a:cubicBezTo>
                      <a:pt x="0" y="427"/>
                      <a:pt x="0" y="427"/>
                      <a:pt x="0" y="427"/>
                    </a:cubicBezTo>
                    <a:lnTo>
                      <a:pt x="335" y="427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Freeform 345">
                <a:extLst>
                  <a:ext uri="{FF2B5EF4-FFF2-40B4-BE49-F238E27FC236}">
                    <a16:creationId xmlns:a16="http://schemas.microsoft.com/office/drawing/2014/main" id="{452E6DB5-0F21-4409-829A-DA39FE361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6425" y="4359275"/>
                <a:ext cx="642937" cy="793750"/>
              </a:xfrm>
              <a:custGeom>
                <a:avLst/>
                <a:gdLst>
                  <a:gd name="T0" fmla="*/ 345 w 345"/>
                  <a:gd name="T1" fmla="*/ 426 h 426"/>
                  <a:gd name="T2" fmla="*/ 314 w 345"/>
                  <a:gd name="T3" fmla="*/ 78 h 426"/>
                  <a:gd name="T4" fmla="*/ 310 w 345"/>
                  <a:gd name="T5" fmla="*/ 79 h 426"/>
                  <a:gd name="T6" fmla="*/ 284 w 345"/>
                  <a:gd name="T7" fmla="*/ 66 h 426"/>
                  <a:gd name="T8" fmla="*/ 265 w 345"/>
                  <a:gd name="T9" fmla="*/ 0 h 426"/>
                  <a:gd name="T10" fmla="*/ 63 w 345"/>
                  <a:gd name="T11" fmla="*/ 77 h 426"/>
                  <a:gd name="T12" fmla="*/ 0 w 345"/>
                  <a:gd name="T13" fmla="*/ 426 h 426"/>
                  <a:gd name="T14" fmla="*/ 345 w 345"/>
                  <a:gd name="T15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5" h="426">
                    <a:moveTo>
                      <a:pt x="345" y="426"/>
                    </a:moveTo>
                    <a:cubicBezTo>
                      <a:pt x="314" y="78"/>
                      <a:pt x="314" y="78"/>
                      <a:pt x="314" y="78"/>
                    </a:cubicBezTo>
                    <a:cubicBezTo>
                      <a:pt x="311" y="79"/>
                      <a:pt x="310" y="79"/>
                      <a:pt x="310" y="79"/>
                    </a:cubicBezTo>
                    <a:cubicBezTo>
                      <a:pt x="310" y="79"/>
                      <a:pt x="288" y="70"/>
                      <a:pt x="284" y="66"/>
                    </a:cubicBezTo>
                    <a:cubicBezTo>
                      <a:pt x="281" y="62"/>
                      <a:pt x="264" y="6"/>
                      <a:pt x="265" y="0"/>
                    </a:cubicBezTo>
                    <a:cubicBezTo>
                      <a:pt x="265" y="0"/>
                      <a:pt x="67" y="69"/>
                      <a:pt x="63" y="77"/>
                    </a:cubicBezTo>
                    <a:cubicBezTo>
                      <a:pt x="59" y="85"/>
                      <a:pt x="6" y="408"/>
                      <a:pt x="0" y="426"/>
                    </a:cubicBezTo>
                    <a:lnTo>
                      <a:pt x="345" y="426"/>
                    </a:lnTo>
                    <a:close/>
                  </a:path>
                </a:pathLst>
              </a:custGeom>
              <a:solidFill>
                <a:srgbClr val="0C9C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Freeform 346">
                <a:extLst>
                  <a:ext uri="{FF2B5EF4-FFF2-40B4-BE49-F238E27FC236}">
                    <a16:creationId xmlns:a16="http://schemas.microsoft.com/office/drawing/2014/main" id="{D883372D-555B-49DC-B7B4-4424C39CE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27038"/>
              </a:xfrm>
              <a:custGeom>
                <a:avLst/>
                <a:gdLst>
                  <a:gd name="T0" fmla="*/ 170 w 172"/>
                  <a:gd name="T1" fmla="*/ 133 h 229"/>
                  <a:gd name="T2" fmla="*/ 168 w 172"/>
                  <a:gd name="T3" fmla="*/ 21 h 229"/>
                  <a:gd name="T4" fmla="*/ 82 w 172"/>
                  <a:gd name="T5" fmla="*/ 45 h 229"/>
                  <a:gd name="T6" fmla="*/ 5 w 172"/>
                  <a:gd name="T7" fmla="*/ 30 h 229"/>
                  <a:gd name="T8" fmla="*/ 4 w 172"/>
                  <a:gd name="T9" fmla="*/ 124 h 229"/>
                  <a:gd name="T10" fmla="*/ 21 w 172"/>
                  <a:gd name="T11" fmla="*/ 182 h 229"/>
                  <a:gd name="T12" fmla="*/ 32 w 172"/>
                  <a:gd name="T13" fmla="*/ 206 h 229"/>
                  <a:gd name="T14" fmla="*/ 82 w 172"/>
                  <a:gd name="T15" fmla="*/ 221 h 229"/>
                  <a:gd name="T16" fmla="*/ 142 w 172"/>
                  <a:gd name="T17" fmla="*/ 193 h 229"/>
                  <a:gd name="T18" fmla="*/ 170 w 172"/>
                  <a:gd name="T19" fmla="*/ 13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229">
                    <a:moveTo>
                      <a:pt x="170" y="133"/>
                    </a:moveTo>
                    <a:cubicBezTo>
                      <a:pt x="166" y="103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12" y="66"/>
                      <a:pt x="5" y="100"/>
                      <a:pt x="4" y="124"/>
                    </a:cubicBezTo>
                    <a:cubicBezTo>
                      <a:pt x="18" y="128"/>
                      <a:pt x="26" y="176"/>
                      <a:pt x="21" y="182"/>
                    </a:cubicBezTo>
                    <a:cubicBezTo>
                      <a:pt x="25" y="193"/>
                      <a:pt x="29" y="201"/>
                      <a:pt x="32" y="206"/>
                    </a:cubicBezTo>
                    <a:cubicBezTo>
                      <a:pt x="48" y="229"/>
                      <a:pt x="63" y="221"/>
                      <a:pt x="82" y="221"/>
                    </a:cubicBezTo>
                    <a:cubicBezTo>
                      <a:pt x="102" y="221"/>
                      <a:pt x="122" y="215"/>
                      <a:pt x="142" y="193"/>
                    </a:cubicBezTo>
                    <a:cubicBezTo>
                      <a:pt x="155" y="178"/>
                      <a:pt x="172" y="146"/>
                      <a:pt x="170" y="13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Freeform 347">
                <a:extLst>
                  <a:ext uri="{FF2B5EF4-FFF2-40B4-BE49-F238E27FC236}">
                    <a16:creationId xmlns:a16="http://schemas.microsoft.com/office/drawing/2014/main" id="{1B567BAD-779F-44C9-85A7-192BD273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9388" y="4017963"/>
                <a:ext cx="60325" cy="130175"/>
              </a:xfrm>
              <a:custGeom>
                <a:avLst/>
                <a:gdLst>
                  <a:gd name="T0" fmla="*/ 32 w 32"/>
                  <a:gd name="T1" fmla="*/ 54 h 70"/>
                  <a:gd name="T2" fmla="*/ 17 w 32"/>
                  <a:gd name="T3" fmla="*/ 70 h 70"/>
                  <a:gd name="T4" fmla="*/ 17 w 32"/>
                  <a:gd name="T5" fmla="*/ 70 h 70"/>
                  <a:gd name="T6" fmla="*/ 5 w 32"/>
                  <a:gd name="T7" fmla="*/ 35 h 70"/>
                  <a:gd name="T8" fmla="*/ 0 w 32"/>
                  <a:gd name="T9" fmla="*/ 14 h 70"/>
                  <a:gd name="T10" fmla="*/ 20 w 32"/>
                  <a:gd name="T11" fmla="*/ 18 h 70"/>
                  <a:gd name="T12" fmla="*/ 24 w 32"/>
                  <a:gd name="T13" fmla="*/ 18 h 70"/>
                  <a:gd name="T14" fmla="*/ 32 w 32"/>
                  <a:gd name="T15" fmla="*/ 27 h 70"/>
                  <a:gd name="T16" fmla="*/ 32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32" y="54"/>
                    </a:moveTo>
                    <a:cubicBezTo>
                      <a:pt x="32" y="63"/>
                      <a:pt x="25" y="70"/>
                      <a:pt x="17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9" y="70"/>
                      <a:pt x="5" y="67"/>
                      <a:pt x="5" y="3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11" y="18"/>
                      <a:pt x="20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32" y="18"/>
                      <a:pt x="32" y="18"/>
                      <a:pt x="32" y="27"/>
                    </a:cubicBez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Freeform 348">
                <a:extLst>
                  <a:ext uri="{FF2B5EF4-FFF2-40B4-BE49-F238E27FC236}">
                    <a16:creationId xmlns:a16="http://schemas.microsoft.com/office/drawing/2014/main" id="{ACCC9AD8-7D6D-47D5-9484-656B9CDF1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5850" y="4017963"/>
                <a:ext cx="60325" cy="130175"/>
              </a:xfrm>
              <a:custGeom>
                <a:avLst/>
                <a:gdLst>
                  <a:gd name="T0" fmla="*/ 0 w 32"/>
                  <a:gd name="T1" fmla="*/ 54 h 70"/>
                  <a:gd name="T2" fmla="*/ 15 w 32"/>
                  <a:gd name="T3" fmla="*/ 70 h 70"/>
                  <a:gd name="T4" fmla="*/ 15 w 32"/>
                  <a:gd name="T5" fmla="*/ 70 h 70"/>
                  <a:gd name="T6" fmla="*/ 27 w 32"/>
                  <a:gd name="T7" fmla="*/ 35 h 70"/>
                  <a:gd name="T8" fmla="*/ 32 w 32"/>
                  <a:gd name="T9" fmla="*/ 14 h 70"/>
                  <a:gd name="T10" fmla="*/ 12 w 32"/>
                  <a:gd name="T11" fmla="*/ 18 h 70"/>
                  <a:gd name="T12" fmla="*/ 8 w 32"/>
                  <a:gd name="T13" fmla="*/ 18 h 70"/>
                  <a:gd name="T14" fmla="*/ 0 w 32"/>
                  <a:gd name="T15" fmla="*/ 27 h 70"/>
                  <a:gd name="T16" fmla="*/ 0 w 32"/>
                  <a:gd name="T17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0">
                    <a:moveTo>
                      <a:pt x="0" y="54"/>
                    </a:moveTo>
                    <a:cubicBezTo>
                      <a:pt x="0" y="63"/>
                      <a:pt x="7" y="70"/>
                      <a:pt x="15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23" y="70"/>
                      <a:pt x="27" y="67"/>
                      <a:pt x="27" y="3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0"/>
                      <a:pt x="21" y="18"/>
                      <a:pt x="12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18"/>
                      <a:pt x="0" y="18"/>
                      <a:pt x="0" y="27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Freeform 349">
                <a:extLst>
                  <a:ext uri="{FF2B5EF4-FFF2-40B4-BE49-F238E27FC236}">
                    <a16:creationId xmlns:a16="http://schemas.microsoft.com/office/drawing/2014/main" id="{1BF0985C-10D8-46F0-83FE-52332941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9063" y="4124325"/>
                <a:ext cx="320675" cy="439738"/>
              </a:xfrm>
              <a:custGeom>
                <a:avLst/>
                <a:gdLst>
                  <a:gd name="T0" fmla="*/ 170 w 172"/>
                  <a:gd name="T1" fmla="*/ 124 h 236"/>
                  <a:gd name="T2" fmla="*/ 168 w 172"/>
                  <a:gd name="T3" fmla="*/ 21 h 236"/>
                  <a:gd name="T4" fmla="*/ 82 w 172"/>
                  <a:gd name="T5" fmla="*/ 45 h 236"/>
                  <a:gd name="T6" fmla="*/ 5 w 172"/>
                  <a:gd name="T7" fmla="*/ 30 h 236"/>
                  <a:gd name="T8" fmla="*/ 10 w 172"/>
                  <a:gd name="T9" fmla="*/ 80 h 236"/>
                  <a:gd name="T10" fmla="*/ 124 w 172"/>
                  <a:gd name="T11" fmla="*/ 235 h 236"/>
                  <a:gd name="T12" fmla="*/ 126 w 172"/>
                  <a:gd name="T13" fmla="*/ 227 h 236"/>
                  <a:gd name="T14" fmla="*/ 170 w 172"/>
                  <a:gd name="T15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236">
                    <a:moveTo>
                      <a:pt x="170" y="124"/>
                    </a:moveTo>
                    <a:cubicBezTo>
                      <a:pt x="166" y="90"/>
                      <a:pt x="165" y="56"/>
                      <a:pt x="168" y="21"/>
                    </a:cubicBezTo>
                    <a:cubicBezTo>
                      <a:pt x="171" y="0"/>
                      <a:pt x="96" y="45"/>
                      <a:pt x="82" y="45"/>
                    </a:cubicBezTo>
                    <a:cubicBezTo>
                      <a:pt x="66" y="45"/>
                      <a:pt x="0" y="9"/>
                      <a:pt x="5" y="30"/>
                    </a:cubicBezTo>
                    <a:cubicBezTo>
                      <a:pt x="8" y="46"/>
                      <a:pt x="10" y="64"/>
                      <a:pt x="10" y="80"/>
                    </a:cubicBezTo>
                    <a:cubicBezTo>
                      <a:pt x="124" y="235"/>
                      <a:pt x="124" y="235"/>
                      <a:pt x="124" y="235"/>
                    </a:cubicBezTo>
                    <a:cubicBezTo>
                      <a:pt x="146" y="233"/>
                      <a:pt x="118" y="236"/>
                      <a:pt x="126" y="227"/>
                    </a:cubicBezTo>
                    <a:cubicBezTo>
                      <a:pt x="139" y="212"/>
                      <a:pt x="172" y="143"/>
                      <a:pt x="170" y="124"/>
                    </a:cubicBezTo>
                    <a:close/>
                  </a:path>
                </a:pathLst>
              </a:custGeom>
              <a:solidFill>
                <a:srgbClr val="E8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0" name="Freeform 350">
                <a:extLst>
                  <a:ext uri="{FF2B5EF4-FFF2-40B4-BE49-F238E27FC236}">
                    <a16:creationId xmlns:a16="http://schemas.microsoft.com/office/drawing/2014/main" id="{A93F366B-5416-4BD9-97F0-FEFF6CA0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4351338"/>
                <a:ext cx="168275" cy="801688"/>
              </a:xfrm>
              <a:custGeom>
                <a:avLst/>
                <a:gdLst>
                  <a:gd name="T0" fmla="*/ 44 w 91"/>
                  <a:gd name="T1" fmla="*/ 430 h 430"/>
                  <a:gd name="T2" fmla="*/ 88 w 91"/>
                  <a:gd name="T3" fmla="*/ 167 h 430"/>
                  <a:gd name="T4" fmla="*/ 91 w 91"/>
                  <a:gd name="T5" fmla="*/ 51 h 430"/>
                  <a:gd name="T6" fmla="*/ 91 w 91"/>
                  <a:gd name="T7" fmla="*/ 0 h 430"/>
                  <a:gd name="T8" fmla="*/ 0 w 91"/>
                  <a:gd name="T9" fmla="*/ 65 h 430"/>
                  <a:gd name="T10" fmla="*/ 7 w 91"/>
                  <a:gd name="T11" fmla="*/ 430 h 430"/>
                  <a:gd name="T12" fmla="*/ 44 w 91"/>
                  <a:gd name="T13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430">
                    <a:moveTo>
                      <a:pt x="44" y="430"/>
                    </a:moveTo>
                    <a:cubicBezTo>
                      <a:pt x="88" y="167"/>
                      <a:pt x="88" y="167"/>
                      <a:pt x="88" y="167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89" y="60"/>
                      <a:pt x="91" y="0"/>
                      <a:pt x="91" y="0"/>
                    </a:cubicBezTo>
                    <a:cubicBezTo>
                      <a:pt x="89" y="2"/>
                      <a:pt x="2" y="64"/>
                      <a:pt x="0" y="65"/>
                    </a:cubicBezTo>
                    <a:cubicBezTo>
                      <a:pt x="3" y="67"/>
                      <a:pt x="5" y="324"/>
                      <a:pt x="7" y="430"/>
                    </a:cubicBezTo>
                    <a:lnTo>
                      <a:pt x="44" y="430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Freeform 351">
                <a:extLst>
                  <a:ext uri="{FF2B5EF4-FFF2-40B4-BE49-F238E27FC236}">
                    <a16:creationId xmlns:a16="http://schemas.microsoft.com/office/drawing/2014/main" id="{E0DA441E-37B3-428B-9D9A-5D19FECAD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4300" y="4349750"/>
                <a:ext cx="161925" cy="803275"/>
              </a:xfrm>
              <a:custGeom>
                <a:avLst/>
                <a:gdLst>
                  <a:gd name="T0" fmla="*/ 50 w 87"/>
                  <a:gd name="T1" fmla="*/ 431 h 431"/>
                  <a:gd name="T2" fmla="*/ 87 w 87"/>
                  <a:gd name="T3" fmla="*/ 431 h 431"/>
                  <a:gd name="T4" fmla="*/ 87 w 87"/>
                  <a:gd name="T5" fmla="*/ 62 h 431"/>
                  <a:gd name="T6" fmla="*/ 1 w 87"/>
                  <a:gd name="T7" fmla="*/ 0 h 431"/>
                  <a:gd name="T8" fmla="*/ 0 w 87"/>
                  <a:gd name="T9" fmla="*/ 52 h 431"/>
                  <a:gd name="T10" fmla="*/ 19 w 87"/>
                  <a:gd name="T11" fmla="*/ 135 h 431"/>
                  <a:gd name="T12" fmla="*/ 50 w 87"/>
                  <a:gd name="T13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431">
                    <a:moveTo>
                      <a:pt x="50" y="431"/>
                    </a:moveTo>
                    <a:cubicBezTo>
                      <a:pt x="87" y="431"/>
                      <a:pt x="87" y="431"/>
                      <a:pt x="87" y="431"/>
                    </a:cubicBezTo>
                    <a:cubicBezTo>
                      <a:pt x="86" y="317"/>
                      <a:pt x="84" y="64"/>
                      <a:pt x="87" y="62"/>
                    </a:cubicBezTo>
                    <a:cubicBezTo>
                      <a:pt x="85" y="61"/>
                      <a:pt x="3" y="2"/>
                      <a:pt x="1" y="0"/>
                    </a:cubicBezTo>
                    <a:cubicBezTo>
                      <a:pt x="1" y="0"/>
                      <a:pt x="2" y="61"/>
                      <a:pt x="0" y="52"/>
                    </a:cubicBezTo>
                    <a:cubicBezTo>
                      <a:pt x="19" y="135"/>
                      <a:pt x="19" y="135"/>
                      <a:pt x="19" y="135"/>
                    </a:cubicBezTo>
                    <a:lnTo>
                      <a:pt x="50" y="431"/>
                    </a:lnTo>
                    <a:close/>
                  </a:path>
                </a:pathLst>
              </a:custGeom>
              <a:solidFill>
                <a:srgbClr val="6BB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Freeform 352">
                <a:extLst>
                  <a:ext uri="{FF2B5EF4-FFF2-40B4-BE49-F238E27FC236}">
                    <a16:creationId xmlns:a16="http://schemas.microsoft.com/office/drawing/2014/main" id="{AA1568CA-B6F8-445C-8548-BF6A2A509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8250" y="4459288"/>
                <a:ext cx="26987" cy="693738"/>
              </a:xfrm>
              <a:custGeom>
                <a:avLst/>
                <a:gdLst>
                  <a:gd name="T0" fmla="*/ 15 w 15"/>
                  <a:gd name="T1" fmla="*/ 372 h 372"/>
                  <a:gd name="T2" fmla="*/ 15 w 15"/>
                  <a:gd name="T3" fmla="*/ 0 h 372"/>
                  <a:gd name="T4" fmla="*/ 8 w 15"/>
                  <a:gd name="T5" fmla="*/ 1 h 372"/>
                  <a:gd name="T6" fmla="*/ 0 w 15"/>
                  <a:gd name="T7" fmla="*/ 0 h 372"/>
                  <a:gd name="T8" fmla="*/ 0 w 15"/>
                  <a:gd name="T9" fmla="*/ 372 h 372"/>
                  <a:gd name="T10" fmla="*/ 15 w 15"/>
                  <a:gd name="T11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72">
                    <a:moveTo>
                      <a:pt x="15" y="37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2" y="1"/>
                      <a:pt x="8" y="1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372"/>
                      <a:pt x="0" y="372"/>
                      <a:pt x="0" y="372"/>
                    </a:cubicBezTo>
                    <a:lnTo>
                      <a:pt x="15" y="372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Freeform 353">
                <a:extLst>
                  <a:ext uri="{FF2B5EF4-FFF2-40B4-BE49-F238E27FC236}">
                    <a16:creationId xmlns:a16="http://schemas.microsoft.com/office/drawing/2014/main" id="{F8CA8B5E-E34D-4105-9B08-AC07A553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514850"/>
                <a:ext cx="34925" cy="31750"/>
              </a:xfrm>
              <a:custGeom>
                <a:avLst/>
                <a:gdLst>
                  <a:gd name="T0" fmla="*/ 8 w 18"/>
                  <a:gd name="T1" fmla="*/ 16 h 17"/>
                  <a:gd name="T2" fmla="*/ 17 w 18"/>
                  <a:gd name="T3" fmla="*/ 10 h 17"/>
                  <a:gd name="T4" fmla="*/ 11 w 18"/>
                  <a:gd name="T5" fmla="*/ 1 h 17"/>
                  <a:gd name="T6" fmla="*/ 1 w 18"/>
                  <a:gd name="T7" fmla="*/ 7 h 17"/>
                  <a:gd name="T8" fmla="*/ 8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8" y="16"/>
                    </a:moveTo>
                    <a:cubicBezTo>
                      <a:pt x="12" y="17"/>
                      <a:pt x="16" y="15"/>
                      <a:pt x="17" y="10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2"/>
                      <a:pt x="1" y="7"/>
                    </a:cubicBezTo>
                    <a:cubicBezTo>
                      <a:pt x="0" y="11"/>
                      <a:pt x="3" y="15"/>
                      <a:pt x="8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Freeform 354">
                <a:extLst>
                  <a:ext uri="{FF2B5EF4-FFF2-40B4-BE49-F238E27FC236}">
                    <a16:creationId xmlns:a16="http://schemas.microsoft.com/office/drawing/2014/main" id="{6781C04B-62CD-49E3-B341-0BAC44EFF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522788"/>
                <a:ext cx="7937" cy="7938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1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Freeform 355">
                <a:extLst>
                  <a:ext uri="{FF2B5EF4-FFF2-40B4-BE49-F238E27FC236}">
                    <a16:creationId xmlns:a16="http://schemas.microsoft.com/office/drawing/2014/main" id="{59527FC1-2E11-453A-AF0F-E5806E6BF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530725"/>
                <a:ext cx="7937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2 w 4"/>
                  <a:gd name="T5" fmla="*/ 1 h 4"/>
                  <a:gd name="T6" fmla="*/ 1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3" y="4"/>
                      <a:pt x="3" y="3"/>
                      <a:pt x="4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Freeform 356">
                <a:extLst>
                  <a:ext uri="{FF2B5EF4-FFF2-40B4-BE49-F238E27FC236}">
                    <a16:creationId xmlns:a16="http://schemas.microsoft.com/office/drawing/2014/main" id="{68D5536A-14EC-40D0-AB11-DA8F7082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524375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Freeform 357">
                <a:extLst>
                  <a:ext uri="{FF2B5EF4-FFF2-40B4-BE49-F238E27FC236}">
                    <a16:creationId xmlns:a16="http://schemas.microsoft.com/office/drawing/2014/main" id="{D64FFABD-3D5D-4611-AC98-02C4E6233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532313"/>
                <a:ext cx="7937" cy="6350"/>
              </a:xfrm>
              <a:custGeom>
                <a:avLst/>
                <a:gdLst>
                  <a:gd name="T0" fmla="*/ 2 w 4"/>
                  <a:gd name="T1" fmla="*/ 3 h 4"/>
                  <a:gd name="T2" fmla="*/ 3 w 4"/>
                  <a:gd name="T3" fmla="*/ 2 h 4"/>
                  <a:gd name="T4" fmla="*/ 2 w 4"/>
                  <a:gd name="T5" fmla="*/ 0 h 4"/>
                  <a:gd name="T6" fmla="*/ 0 w 4"/>
                  <a:gd name="T7" fmla="*/ 2 h 4"/>
                  <a:gd name="T8" fmla="*/ 2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Freeform 358">
                <a:extLst>
                  <a:ext uri="{FF2B5EF4-FFF2-40B4-BE49-F238E27FC236}">
                    <a16:creationId xmlns:a16="http://schemas.microsoft.com/office/drawing/2014/main" id="{DC692924-55B0-480B-A0F3-24886812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675188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7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2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Freeform 359">
                <a:extLst>
                  <a:ext uri="{FF2B5EF4-FFF2-40B4-BE49-F238E27FC236}">
                    <a16:creationId xmlns:a16="http://schemas.microsoft.com/office/drawing/2014/main" id="{40AD8C66-D51A-434B-A88C-F638888B1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68471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60">
                <a:extLst>
                  <a:ext uri="{FF2B5EF4-FFF2-40B4-BE49-F238E27FC236}">
                    <a16:creationId xmlns:a16="http://schemas.microsoft.com/office/drawing/2014/main" id="{9E8208C1-F609-4DDA-8D0F-CCEF66F5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692650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Freeform 361">
                <a:extLst>
                  <a:ext uri="{FF2B5EF4-FFF2-40B4-BE49-F238E27FC236}">
                    <a16:creationId xmlns:a16="http://schemas.microsoft.com/office/drawing/2014/main" id="{58FB27EC-F433-4461-B30D-5F99D6AB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686300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Freeform 362">
                <a:extLst>
                  <a:ext uri="{FF2B5EF4-FFF2-40B4-BE49-F238E27FC236}">
                    <a16:creationId xmlns:a16="http://schemas.microsoft.com/office/drawing/2014/main" id="{55180D46-B7EA-4503-987B-8913AA78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694238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Freeform 363">
                <a:extLst>
                  <a:ext uri="{FF2B5EF4-FFF2-40B4-BE49-F238E27FC236}">
                    <a16:creationId xmlns:a16="http://schemas.microsoft.com/office/drawing/2014/main" id="{13AAE025-FF96-46D0-88BD-C3ADD550C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83013" y="4837113"/>
                <a:ext cx="34925" cy="33338"/>
              </a:xfrm>
              <a:custGeom>
                <a:avLst/>
                <a:gdLst>
                  <a:gd name="T0" fmla="*/ 8 w 18"/>
                  <a:gd name="T1" fmla="*/ 17 h 18"/>
                  <a:gd name="T2" fmla="*/ 17 w 18"/>
                  <a:gd name="T3" fmla="*/ 11 h 18"/>
                  <a:gd name="T4" fmla="*/ 11 w 18"/>
                  <a:gd name="T5" fmla="*/ 1 h 18"/>
                  <a:gd name="T6" fmla="*/ 1 w 18"/>
                  <a:gd name="T7" fmla="*/ 7 h 18"/>
                  <a:gd name="T8" fmla="*/ 8 w 18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7"/>
                    </a:moveTo>
                    <a:cubicBezTo>
                      <a:pt x="12" y="18"/>
                      <a:pt x="16" y="15"/>
                      <a:pt x="17" y="11"/>
                    </a:cubicBezTo>
                    <a:cubicBezTo>
                      <a:pt x="18" y="6"/>
                      <a:pt x="15" y="2"/>
                      <a:pt x="11" y="1"/>
                    </a:cubicBezTo>
                    <a:cubicBezTo>
                      <a:pt x="7" y="0"/>
                      <a:pt x="2" y="3"/>
                      <a:pt x="1" y="7"/>
                    </a:cubicBezTo>
                    <a:cubicBezTo>
                      <a:pt x="0" y="11"/>
                      <a:pt x="3" y="16"/>
                      <a:pt x="8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Freeform 364">
                <a:extLst>
                  <a:ext uri="{FF2B5EF4-FFF2-40B4-BE49-F238E27FC236}">
                    <a16:creationId xmlns:a16="http://schemas.microsoft.com/office/drawing/2014/main" id="{CBCBA09A-4015-4F85-96DC-40D2F3C1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1900" y="4846638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Freeform 365">
                <a:extLst>
                  <a:ext uri="{FF2B5EF4-FFF2-40B4-BE49-F238E27FC236}">
                    <a16:creationId xmlns:a16="http://schemas.microsoft.com/office/drawing/2014/main" id="{FF031808-2E79-4149-8334-9DE67F498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488" y="4854575"/>
                <a:ext cx="7937" cy="476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2 w 4"/>
                  <a:gd name="T5" fmla="*/ 0 h 3"/>
                  <a:gd name="T6" fmla="*/ 1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Freeform 366">
                <a:extLst>
                  <a:ext uri="{FF2B5EF4-FFF2-40B4-BE49-F238E27FC236}">
                    <a16:creationId xmlns:a16="http://schemas.microsoft.com/office/drawing/2014/main" id="{CCF6306D-00B9-46E4-82B5-B581400EA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3963" y="4846638"/>
                <a:ext cx="7937" cy="7938"/>
              </a:xfrm>
              <a:custGeom>
                <a:avLst/>
                <a:gdLst>
                  <a:gd name="T0" fmla="*/ 2 w 4"/>
                  <a:gd name="T1" fmla="*/ 4 h 4"/>
                  <a:gd name="T2" fmla="*/ 3 w 4"/>
                  <a:gd name="T3" fmla="*/ 2 h 4"/>
                  <a:gd name="T4" fmla="*/ 2 w 4"/>
                  <a:gd name="T5" fmla="*/ 1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Freeform 367">
                <a:extLst>
                  <a:ext uri="{FF2B5EF4-FFF2-40B4-BE49-F238E27FC236}">
                    <a16:creationId xmlns:a16="http://schemas.microsoft.com/office/drawing/2014/main" id="{30DA0AFE-48B0-4F59-AB3B-66DEFBAE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856163"/>
                <a:ext cx="7937" cy="635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2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CED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368">
                <a:extLst>
                  <a:ext uri="{FF2B5EF4-FFF2-40B4-BE49-F238E27FC236}">
                    <a16:creationId xmlns:a16="http://schemas.microsoft.com/office/drawing/2014/main" id="{F0F70804-496E-468B-AF7B-61DDAE62A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2713" y="4349750"/>
                <a:ext cx="157162" cy="163513"/>
              </a:xfrm>
              <a:custGeom>
                <a:avLst/>
                <a:gdLst>
                  <a:gd name="T0" fmla="*/ 0 w 99"/>
                  <a:gd name="T1" fmla="*/ 0 h 103"/>
                  <a:gd name="T2" fmla="*/ 53 w 99"/>
                  <a:gd name="T3" fmla="*/ 103 h 103"/>
                  <a:gd name="T4" fmla="*/ 99 w 99"/>
                  <a:gd name="T5" fmla="*/ 71 h 103"/>
                  <a:gd name="T6" fmla="*/ 0 w 99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03">
                    <a:moveTo>
                      <a:pt x="0" y="0"/>
                    </a:moveTo>
                    <a:lnTo>
                      <a:pt x="53" y="103"/>
                    </a:lnTo>
                    <a:lnTo>
                      <a:pt x="99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369">
                <a:extLst>
                  <a:ext uri="{FF2B5EF4-FFF2-40B4-BE49-F238E27FC236}">
                    <a16:creationId xmlns:a16="http://schemas.microsoft.com/office/drawing/2014/main" id="{16DDFB49-F663-4D24-B591-096AD684C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65550" y="4351338"/>
                <a:ext cx="153987" cy="161925"/>
              </a:xfrm>
              <a:custGeom>
                <a:avLst/>
                <a:gdLst>
                  <a:gd name="T0" fmla="*/ 97 w 97"/>
                  <a:gd name="T1" fmla="*/ 0 h 102"/>
                  <a:gd name="T2" fmla="*/ 46 w 97"/>
                  <a:gd name="T3" fmla="*/ 102 h 102"/>
                  <a:gd name="T4" fmla="*/ 0 w 97"/>
                  <a:gd name="T5" fmla="*/ 70 h 102"/>
                  <a:gd name="T6" fmla="*/ 97 w 9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02">
                    <a:moveTo>
                      <a:pt x="97" y="0"/>
                    </a:moveTo>
                    <a:lnTo>
                      <a:pt x="46" y="102"/>
                    </a:lnTo>
                    <a:lnTo>
                      <a:pt x="0" y="7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370">
                <a:extLst>
                  <a:ext uri="{FF2B5EF4-FFF2-40B4-BE49-F238E27FC236}">
                    <a16:creationId xmlns:a16="http://schemas.microsoft.com/office/drawing/2014/main" id="{C82B1503-B0DC-46D9-9007-B9A4BBEA5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57638" y="3894138"/>
                <a:ext cx="185737" cy="457200"/>
              </a:xfrm>
              <a:custGeom>
                <a:avLst/>
                <a:gdLst>
                  <a:gd name="T0" fmla="*/ 7 w 100"/>
                  <a:gd name="T1" fmla="*/ 0 h 245"/>
                  <a:gd name="T2" fmla="*/ 0 w 100"/>
                  <a:gd name="T3" fmla="*/ 83 h 245"/>
                  <a:gd name="T4" fmla="*/ 98 w 100"/>
                  <a:gd name="T5" fmla="*/ 245 h 245"/>
                  <a:gd name="T6" fmla="*/ 100 w 100"/>
                  <a:gd name="T7" fmla="*/ 0 h 245"/>
                  <a:gd name="T8" fmla="*/ 7 w 100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45">
                    <a:moveTo>
                      <a:pt x="7" y="0"/>
                    </a:moveTo>
                    <a:cubicBezTo>
                      <a:pt x="3" y="19"/>
                      <a:pt x="0" y="62"/>
                      <a:pt x="0" y="83"/>
                    </a:cubicBezTo>
                    <a:cubicBezTo>
                      <a:pt x="0" y="172"/>
                      <a:pt x="34" y="245"/>
                      <a:pt x="98" y="245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371">
                <a:extLst>
                  <a:ext uri="{FF2B5EF4-FFF2-40B4-BE49-F238E27FC236}">
                    <a16:creationId xmlns:a16="http://schemas.microsoft.com/office/drawing/2014/main" id="{2AB2A02F-FADE-4B94-A4A5-A5C72223F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9838" y="3894138"/>
                <a:ext cx="192087" cy="457200"/>
              </a:xfrm>
              <a:custGeom>
                <a:avLst/>
                <a:gdLst>
                  <a:gd name="T0" fmla="*/ 96 w 103"/>
                  <a:gd name="T1" fmla="*/ 0 h 245"/>
                  <a:gd name="T2" fmla="*/ 0 w 103"/>
                  <a:gd name="T3" fmla="*/ 0 h 245"/>
                  <a:gd name="T4" fmla="*/ 3 w 103"/>
                  <a:gd name="T5" fmla="*/ 245 h 245"/>
                  <a:gd name="T6" fmla="*/ 4 w 103"/>
                  <a:gd name="T7" fmla="*/ 245 h 245"/>
                  <a:gd name="T8" fmla="*/ 103 w 103"/>
                  <a:gd name="T9" fmla="*/ 83 h 245"/>
                  <a:gd name="T10" fmla="*/ 96 w 103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245">
                    <a:moveTo>
                      <a:pt x="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45"/>
                      <a:pt x="3" y="245"/>
                      <a:pt x="3" y="245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72" y="245"/>
                      <a:pt x="103" y="173"/>
                      <a:pt x="103" y="83"/>
                    </a:cubicBezTo>
                    <a:cubicBezTo>
                      <a:pt x="103" y="62"/>
                      <a:pt x="100" y="19"/>
                      <a:pt x="96" y="0"/>
                    </a:cubicBezTo>
                    <a:close/>
                  </a:path>
                </a:pathLst>
              </a:custGeom>
              <a:solidFill>
                <a:srgbClr val="F1C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372">
                <a:extLst>
                  <a:ext uri="{FF2B5EF4-FFF2-40B4-BE49-F238E27FC236}">
                    <a16:creationId xmlns:a16="http://schemas.microsoft.com/office/drawing/2014/main" id="{DA7DCF90-546F-4824-BADE-222748B9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44950" y="4349750"/>
                <a:ext cx="228600" cy="803275"/>
              </a:xfrm>
              <a:custGeom>
                <a:avLst/>
                <a:gdLst>
                  <a:gd name="T0" fmla="*/ 13 w 144"/>
                  <a:gd name="T1" fmla="*/ 212 h 506"/>
                  <a:gd name="T2" fmla="*/ 109 w 144"/>
                  <a:gd name="T3" fmla="*/ 506 h 506"/>
                  <a:gd name="T4" fmla="*/ 144 w 144"/>
                  <a:gd name="T5" fmla="*/ 506 h 506"/>
                  <a:gd name="T6" fmla="*/ 77 w 144"/>
                  <a:gd name="T7" fmla="*/ 0 h 506"/>
                  <a:gd name="T8" fmla="*/ 39 w 144"/>
                  <a:gd name="T9" fmla="*/ 28 h 506"/>
                  <a:gd name="T10" fmla="*/ 0 w 144"/>
                  <a:gd name="T11" fmla="*/ 138 h 506"/>
                  <a:gd name="T12" fmla="*/ 64 w 144"/>
                  <a:gd name="T13" fmla="*/ 186 h 506"/>
                  <a:gd name="T14" fmla="*/ 13 w 144"/>
                  <a:gd name="T15" fmla="*/ 212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506">
                    <a:moveTo>
                      <a:pt x="13" y="212"/>
                    </a:moveTo>
                    <a:lnTo>
                      <a:pt x="109" y="506"/>
                    </a:lnTo>
                    <a:lnTo>
                      <a:pt x="144" y="506"/>
                    </a:lnTo>
                    <a:lnTo>
                      <a:pt x="77" y="0"/>
                    </a:lnTo>
                    <a:lnTo>
                      <a:pt x="39" y="28"/>
                    </a:lnTo>
                    <a:lnTo>
                      <a:pt x="0" y="138"/>
                    </a:lnTo>
                    <a:lnTo>
                      <a:pt x="64" y="186"/>
                    </a:lnTo>
                    <a:lnTo>
                      <a:pt x="13" y="212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373">
                <a:extLst>
                  <a:ext uri="{FF2B5EF4-FFF2-40B4-BE49-F238E27FC236}">
                    <a16:creationId xmlns:a16="http://schemas.microsoft.com/office/drawing/2014/main" id="{9587FEEB-BD64-4E12-93A8-ABA534E1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05225" y="4351338"/>
                <a:ext cx="211137" cy="801688"/>
              </a:xfrm>
              <a:custGeom>
                <a:avLst/>
                <a:gdLst>
                  <a:gd name="T0" fmla="*/ 31 w 133"/>
                  <a:gd name="T1" fmla="*/ 505 h 505"/>
                  <a:gd name="T2" fmla="*/ 120 w 133"/>
                  <a:gd name="T3" fmla="*/ 211 h 505"/>
                  <a:gd name="T4" fmla="*/ 70 w 133"/>
                  <a:gd name="T5" fmla="*/ 185 h 505"/>
                  <a:gd name="T6" fmla="*/ 133 w 133"/>
                  <a:gd name="T7" fmla="*/ 136 h 505"/>
                  <a:gd name="T8" fmla="*/ 95 w 133"/>
                  <a:gd name="T9" fmla="*/ 26 h 505"/>
                  <a:gd name="T10" fmla="*/ 59 w 133"/>
                  <a:gd name="T11" fmla="*/ 0 h 505"/>
                  <a:gd name="T12" fmla="*/ 0 w 133"/>
                  <a:gd name="T13" fmla="*/ 505 h 505"/>
                  <a:gd name="T14" fmla="*/ 31 w 133"/>
                  <a:gd name="T1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505">
                    <a:moveTo>
                      <a:pt x="31" y="505"/>
                    </a:moveTo>
                    <a:lnTo>
                      <a:pt x="120" y="211"/>
                    </a:lnTo>
                    <a:lnTo>
                      <a:pt x="70" y="185"/>
                    </a:lnTo>
                    <a:lnTo>
                      <a:pt x="133" y="136"/>
                    </a:lnTo>
                    <a:lnTo>
                      <a:pt x="95" y="26"/>
                    </a:lnTo>
                    <a:lnTo>
                      <a:pt x="59" y="0"/>
                    </a:lnTo>
                    <a:lnTo>
                      <a:pt x="0" y="505"/>
                    </a:lnTo>
                    <a:lnTo>
                      <a:pt x="31" y="505"/>
                    </a:lnTo>
                    <a:close/>
                  </a:path>
                </a:pathLst>
              </a:custGeom>
              <a:solidFill>
                <a:srgbClr val="168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374">
                <a:extLst>
                  <a:ext uri="{FF2B5EF4-FFF2-40B4-BE49-F238E27FC236}">
                    <a16:creationId xmlns:a16="http://schemas.microsoft.com/office/drawing/2014/main" id="{247C7502-2DCA-4E07-B67E-C3175D966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8275" y="3775075"/>
                <a:ext cx="414337" cy="311150"/>
              </a:xfrm>
              <a:custGeom>
                <a:avLst/>
                <a:gdLst>
                  <a:gd name="T0" fmla="*/ 0 w 222"/>
                  <a:gd name="T1" fmla="*/ 83 h 167"/>
                  <a:gd name="T2" fmla="*/ 7 w 222"/>
                  <a:gd name="T3" fmla="*/ 143 h 167"/>
                  <a:gd name="T4" fmla="*/ 20 w 222"/>
                  <a:gd name="T5" fmla="*/ 165 h 167"/>
                  <a:gd name="T6" fmla="*/ 31 w 222"/>
                  <a:gd name="T7" fmla="*/ 102 h 167"/>
                  <a:gd name="T8" fmla="*/ 50 w 222"/>
                  <a:gd name="T9" fmla="*/ 75 h 167"/>
                  <a:gd name="T10" fmla="*/ 104 w 222"/>
                  <a:gd name="T11" fmla="*/ 85 h 167"/>
                  <a:gd name="T12" fmla="*/ 158 w 222"/>
                  <a:gd name="T13" fmla="*/ 74 h 167"/>
                  <a:gd name="T14" fmla="*/ 165 w 222"/>
                  <a:gd name="T15" fmla="*/ 74 h 167"/>
                  <a:gd name="T16" fmla="*/ 184 w 222"/>
                  <a:gd name="T17" fmla="*/ 92 h 167"/>
                  <a:gd name="T18" fmla="*/ 196 w 222"/>
                  <a:gd name="T19" fmla="*/ 167 h 167"/>
                  <a:gd name="T20" fmla="*/ 209 w 222"/>
                  <a:gd name="T21" fmla="*/ 149 h 167"/>
                  <a:gd name="T22" fmla="*/ 203 w 222"/>
                  <a:gd name="T23" fmla="*/ 25 h 167"/>
                  <a:gd name="T24" fmla="*/ 130 w 222"/>
                  <a:gd name="T25" fmla="*/ 0 h 167"/>
                  <a:gd name="T26" fmla="*/ 0 w 222"/>
                  <a:gd name="T27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67">
                    <a:moveTo>
                      <a:pt x="0" y="83"/>
                    </a:moveTo>
                    <a:cubicBezTo>
                      <a:pt x="0" y="86"/>
                      <a:pt x="4" y="111"/>
                      <a:pt x="7" y="143"/>
                    </a:cubicBezTo>
                    <a:cubicBezTo>
                      <a:pt x="8" y="150"/>
                      <a:pt x="17" y="163"/>
                      <a:pt x="20" y="165"/>
                    </a:cubicBezTo>
                    <a:cubicBezTo>
                      <a:pt x="19" y="156"/>
                      <a:pt x="31" y="106"/>
                      <a:pt x="31" y="102"/>
                    </a:cubicBezTo>
                    <a:cubicBezTo>
                      <a:pt x="29" y="87"/>
                      <a:pt x="35" y="78"/>
                      <a:pt x="50" y="75"/>
                    </a:cubicBezTo>
                    <a:cubicBezTo>
                      <a:pt x="61" y="72"/>
                      <a:pt x="93" y="85"/>
                      <a:pt x="104" y="85"/>
                    </a:cubicBezTo>
                    <a:cubicBezTo>
                      <a:pt x="129" y="85"/>
                      <a:pt x="133" y="73"/>
                      <a:pt x="158" y="74"/>
                    </a:cubicBezTo>
                    <a:cubicBezTo>
                      <a:pt x="161" y="74"/>
                      <a:pt x="163" y="73"/>
                      <a:pt x="165" y="74"/>
                    </a:cubicBezTo>
                    <a:cubicBezTo>
                      <a:pt x="176" y="75"/>
                      <a:pt x="183" y="81"/>
                      <a:pt x="184" y="92"/>
                    </a:cubicBezTo>
                    <a:cubicBezTo>
                      <a:pt x="184" y="96"/>
                      <a:pt x="198" y="159"/>
                      <a:pt x="196" y="167"/>
                    </a:cubicBezTo>
                    <a:cubicBezTo>
                      <a:pt x="198" y="162"/>
                      <a:pt x="207" y="154"/>
                      <a:pt x="209" y="149"/>
                    </a:cubicBezTo>
                    <a:cubicBezTo>
                      <a:pt x="211" y="138"/>
                      <a:pt x="222" y="30"/>
                      <a:pt x="203" y="25"/>
                    </a:cubicBezTo>
                    <a:cubicBezTo>
                      <a:pt x="180" y="23"/>
                      <a:pt x="142" y="0"/>
                      <a:pt x="130" y="0"/>
                    </a:cubicBezTo>
                    <a:cubicBezTo>
                      <a:pt x="3" y="5"/>
                      <a:pt x="0" y="44"/>
                      <a:pt x="0" y="83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Freeform 375">
                <a:extLst>
                  <a:ext uri="{FF2B5EF4-FFF2-40B4-BE49-F238E27FC236}">
                    <a16:creationId xmlns:a16="http://schemas.microsoft.com/office/drawing/2014/main" id="{7C070EB6-E2A8-4CA8-A66A-E530480B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87863"/>
                <a:ext cx="1228725" cy="1557338"/>
              </a:xfrm>
              <a:custGeom>
                <a:avLst/>
                <a:gdLst>
                  <a:gd name="T0" fmla="*/ 659 w 659"/>
                  <a:gd name="T1" fmla="*/ 836 h 836"/>
                  <a:gd name="T2" fmla="*/ 532 w 659"/>
                  <a:gd name="T3" fmla="*/ 141 h 836"/>
                  <a:gd name="T4" fmla="*/ 161 w 659"/>
                  <a:gd name="T5" fmla="*/ 0 h 836"/>
                  <a:gd name="T6" fmla="*/ 93 w 659"/>
                  <a:gd name="T7" fmla="*/ 118 h 836"/>
                  <a:gd name="T8" fmla="*/ 49 w 659"/>
                  <a:gd name="T9" fmla="*/ 146 h 836"/>
                  <a:gd name="T10" fmla="*/ 41 w 659"/>
                  <a:gd name="T11" fmla="*/ 143 h 836"/>
                  <a:gd name="T12" fmla="*/ 0 w 659"/>
                  <a:gd name="T13" fmla="*/ 836 h 836"/>
                  <a:gd name="T14" fmla="*/ 659 w 659"/>
                  <a:gd name="T15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9" h="836">
                    <a:moveTo>
                      <a:pt x="659" y="836"/>
                    </a:moveTo>
                    <a:cubicBezTo>
                      <a:pt x="647" y="801"/>
                      <a:pt x="540" y="157"/>
                      <a:pt x="532" y="141"/>
                    </a:cubicBezTo>
                    <a:cubicBezTo>
                      <a:pt x="524" y="125"/>
                      <a:pt x="161" y="0"/>
                      <a:pt x="161" y="0"/>
                    </a:cubicBezTo>
                    <a:cubicBezTo>
                      <a:pt x="141" y="27"/>
                      <a:pt x="100" y="110"/>
                      <a:pt x="93" y="118"/>
                    </a:cubicBezTo>
                    <a:cubicBezTo>
                      <a:pt x="85" y="125"/>
                      <a:pt x="49" y="146"/>
                      <a:pt x="49" y="146"/>
                    </a:cubicBezTo>
                    <a:cubicBezTo>
                      <a:pt x="49" y="146"/>
                      <a:pt x="46" y="145"/>
                      <a:pt x="41" y="143"/>
                    </a:cubicBezTo>
                    <a:cubicBezTo>
                      <a:pt x="0" y="836"/>
                      <a:pt x="0" y="836"/>
                      <a:pt x="0" y="836"/>
                    </a:cubicBezTo>
                    <a:lnTo>
                      <a:pt x="659" y="836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Freeform 376">
                <a:extLst>
                  <a:ext uri="{FF2B5EF4-FFF2-40B4-BE49-F238E27FC236}">
                    <a16:creationId xmlns:a16="http://schemas.microsoft.com/office/drawing/2014/main" id="{61E06766-139D-4231-BB7B-4D192F091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84675" y="4491038"/>
                <a:ext cx="1258887" cy="1554163"/>
              </a:xfrm>
              <a:custGeom>
                <a:avLst/>
                <a:gdLst>
                  <a:gd name="T0" fmla="*/ 675 w 675"/>
                  <a:gd name="T1" fmla="*/ 834 h 834"/>
                  <a:gd name="T2" fmla="*/ 615 w 675"/>
                  <a:gd name="T3" fmla="*/ 152 h 834"/>
                  <a:gd name="T4" fmla="*/ 606 w 675"/>
                  <a:gd name="T5" fmla="*/ 155 h 834"/>
                  <a:gd name="T6" fmla="*/ 557 w 675"/>
                  <a:gd name="T7" fmla="*/ 128 h 834"/>
                  <a:gd name="T8" fmla="*/ 519 w 675"/>
                  <a:gd name="T9" fmla="*/ 0 h 834"/>
                  <a:gd name="T10" fmla="*/ 124 w 675"/>
                  <a:gd name="T11" fmla="*/ 150 h 834"/>
                  <a:gd name="T12" fmla="*/ 0 w 675"/>
                  <a:gd name="T13" fmla="*/ 834 h 834"/>
                  <a:gd name="T14" fmla="*/ 675 w 675"/>
                  <a:gd name="T15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5" h="834">
                    <a:moveTo>
                      <a:pt x="675" y="834"/>
                    </a:moveTo>
                    <a:cubicBezTo>
                      <a:pt x="615" y="152"/>
                      <a:pt x="615" y="152"/>
                      <a:pt x="615" y="152"/>
                    </a:cubicBezTo>
                    <a:cubicBezTo>
                      <a:pt x="610" y="154"/>
                      <a:pt x="606" y="155"/>
                      <a:pt x="606" y="155"/>
                    </a:cubicBezTo>
                    <a:cubicBezTo>
                      <a:pt x="606" y="155"/>
                      <a:pt x="565" y="136"/>
                      <a:pt x="557" y="128"/>
                    </a:cubicBezTo>
                    <a:cubicBezTo>
                      <a:pt x="550" y="121"/>
                      <a:pt x="518" y="12"/>
                      <a:pt x="519" y="0"/>
                    </a:cubicBezTo>
                    <a:cubicBezTo>
                      <a:pt x="519" y="0"/>
                      <a:pt x="132" y="133"/>
                      <a:pt x="124" y="150"/>
                    </a:cubicBezTo>
                    <a:cubicBezTo>
                      <a:pt x="116" y="166"/>
                      <a:pt x="11" y="799"/>
                      <a:pt x="0" y="834"/>
                    </a:cubicBezTo>
                    <a:lnTo>
                      <a:pt x="675" y="83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Freeform 377">
                <a:extLst>
                  <a:ext uri="{FF2B5EF4-FFF2-40B4-BE49-F238E27FC236}">
                    <a16:creationId xmlns:a16="http://schemas.microsoft.com/office/drawing/2014/main" id="{651C91F1-E471-4ACD-9722-BFF11B134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39788"/>
              </a:xfrm>
              <a:custGeom>
                <a:avLst/>
                <a:gdLst>
                  <a:gd name="T0" fmla="*/ 333 w 337"/>
                  <a:gd name="T1" fmla="*/ 262 h 451"/>
                  <a:gd name="T2" fmla="*/ 330 w 337"/>
                  <a:gd name="T3" fmla="*/ 42 h 451"/>
                  <a:gd name="T4" fmla="*/ 161 w 337"/>
                  <a:gd name="T5" fmla="*/ 89 h 451"/>
                  <a:gd name="T6" fmla="*/ 8 w 337"/>
                  <a:gd name="T7" fmla="*/ 61 h 451"/>
                  <a:gd name="T8" fmla="*/ 7 w 337"/>
                  <a:gd name="T9" fmla="*/ 245 h 451"/>
                  <a:gd name="T10" fmla="*/ 40 w 337"/>
                  <a:gd name="T11" fmla="*/ 359 h 451"/>
                  <a:gd name="T12" fmla="*/ 62 w 337"/>
                  <a:gd name="T13" fmla="*/ 405 h 451"/>
                  <a:gd name="T14" fmla="*/ 161 w 337"/>
                  <a:gd name="T15" fmla="*/ 434 h 451"/>
                  <a:gd name="T16" fmla="*/ 278 w 337"/>
                  <a:gd name="T17" fmla="*/ 379 h 451"/>
                  <a:gd name="T18" fmla="*/ 333 w 337"/>
                  <a:gd name="T19" fmla="*/ 262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451">
                    <a:moveTo>
                      <a:pt x="333" y="262"/>
                    </a:moveTo>
                    <a:cubicBezTo>
                      <a:pt x="326" y="203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22" y="131"/>
                      <a:pt x="10" y="197"/>
                      <a:pt x="7" y="245"/>
                    </a:cubicBezTo>
                    <a:cubicBezTo>
                      <a:pt x="35" y="251"/>
                      <a:pt x="50" y="347"/>
                      <a:pt x="40" y="359"/>
                    </a:cubicBezTo>
                    <a:cubicBezTo>
                      <a:pt x="47" y="379"/>
                      <a:pt x="55" y="396"/>
                      <a:pt x="62" y="405"/>
                    </a:cubicBezTo>
                    <a:cubicBezTo>
                      <a:pt x="94" y="451"/>
                      <a:pt x="122" y="434"/>
                      <a:pt x="161" y="434"/>
                    </a:cubicBezTo>
                    <a:cubicBezTo>
                      <a:pt x="198" y="434"/>
                      <a:pt x="239" y="423"/>
                      <a:pt x="278" y="379"/>
                    </a:cubicBezTo>
                    <a:cubicBezTo>
                      <a:pt x="303" y="351"/>
                      <a:pt x="337" y="287"/>
                      <a:pt x="333" y="262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Freeform 378">
                <a:extLst>
                  <a:ext uri="{FF2B5EF4-FFF2-40B4-BE49-F238E27FC236}">
                    <a16:creationId xmlns:a16="http://schemas.microsoft.com/office/drawing/2014/main" id="{7FDE0783-5AD9-4003-B24C-E8297A55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49650" y="3821113"/>
                <a:ext cx="119062" cy="254000"/>
              </a:xfrm>
              <a:custGeom>
                <a:avLst/>
                <a:gdLst>
                  <a:gd name="T0" fmla="*/ 63 w 64"/>
                  <a:gd name="T1" fmla="*/ 106 h 136"/>
                  <a:gd name="T2" fmla="*/ 34 w 64"/>
                  <a:gd name="T3" fmla="*/ 136 h 136"/>
                  <a:gd name="T4" fmla="*/ 34 w 64"/>
                  <a:gd name="T5" fmla="*/ 136 h 136"/>
                  <a:gd name="T6" fmla="*/ 10 w 64"/>
                  <a:gd name="T7" fmla="*/ 68 h 136"/>
                  <a:gd name="T8" fmla="*/ 0 w 64"/>
                  <a:gd name="T9" fmla="*/ 27 h 136"/>
                  <a:gd name="T10" fmla="*/ 39 w 64"/>
                  <a:gd name="T11" fmla="*/ 34 h 136"/>
                  <a:gd name="T12" fmla="*/ 48 w 64"/>
                  <a:gd name="T13" fmla="*/ 34 h 136"/>
                  <a:gd name="T14" fmla="*/ 63 w 64"/>
                  <a:gd name="T15" fmla="*/ 51 h 136"/>
                  <a:gd name="T16" fmla="*/ 63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63" y="106"/>
                    </a:moveTo>
                    <a:cubicBezTo>
                      <a:pt x="63" y="122"/>
                      <a:pt x="50" y="136"/>
                      <a:pt x="34" y="136"/>
                    </a:cubicBezTo>
                    <a:cubicBezTo>
                      <a:pt x="34" y="136"/>
                      <a:pt x="34" y="136"/>
                      <a:pt x="34" y="136"/>
                    </a:cubicBezTo>
                    <a:cubicBezTo>
                      <a:pt x="18" y="136"/>
                      <a:pt x="10" y="130"/>
                      <a:pt x="10" y="6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23" y="34"/>
                      <a:pt x="39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64" y="34"/>
                      <a:pt x="63" y="35"/>
                      <a:pt x="63" y="51"/>
                    </a:cubicBezTo>
                    <a:lnTo>
                      <a:pt x="63" y="106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Freeform 379">
                <a:extLst>
                  <a:ext uri="{FF2B5EF4-FFF2-40B4-BE49-F238E27FC236}">
                    <a16:creationId xmlns:a16="http://schemas.microsoft.com/office/drawing/2014/main" id="{17ED2C3E-ED0E-43A4-9507-19A2B1D24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36863" y="3821113"/>
                <a:ext cx="119062" cy="254000"/>
              </a:xfrm>
              <a:custGeom>
                <a:avLst/>
                <a:gdLst>
                  <a:gd name="T0" fmla="*/ 1 w 64"/>
                  <a:gd name="T1" fmla="*/ 106 h 136"/>
                  <a:gd name="T2" fmla="*/ 30 w 64"/>
                  <a:gd name="T3" fmla="*/ 136 h 136"/>
                  <a:gd name="T4" fmla="*/ 30 w 64"/>
                  <a:gd name="T5" fmla="*/ 136 h 136"/>
                  <a:gd name="T6" fmla="*/ 54 w 64"/>
                  <a:gd name="T7" fmla="*/ 68 h 136"/>
                  <a:gd name="T8" fmla="*/ 64 w 64"/>
                  <a:gd name="T9" fmla="*/ 27 h 136"/>
                  <a:gd name="T10" fmla="*/ 25 w 64"/>
                  <a:gd name="T11" fmla="*/ 34 h 136"/>
                  <a:gd name="T12" fmla="*/ 16 w 64"/>
                  <a:gd name="T13" fmla="*/ 34 h 136"/>
                  <a:gd name="T14" fmla="*/ 1 w 64"/>
                  <a:gd name="T15" fmla="*/ 51 h 136"/>
                  <a:gd name="T16" fmla="*/ 1 w 64"/>
                  <a:gd name="T17" fmla="*/ 10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36">
                    <a:moveTo>
                      <a:pt x="1" y="106"/>
                    </a:moveTo>
                    <a:cubicBezTo>
                      <a:pt x="1" y="122"/>
                      <a:pt x="14" y="136"/>
                      <a:pt x="30" y="136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47" y="136"/>
                      <a:pt x="54" y="130"/>
                      <a:pt x="54" y="68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0"/>
                      <a:pt x="42" y="34"/>
                      <a:pt x="2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0" y="34"/>
                      <a:pt x="1" y="35"/>
                      <a:pt x="1" y="51"/>
                    </a:cubicBezTo>
                    <a:lnTo>
                      <a:pt x="1" y="106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380">
                <a:extLst>
                  <a:ext uri="{FF2B5EF4-FFF2-40B4-BE49-F238E27FC236}">
                    <a16:creationId xmlns:a16="http://schemas.microsoft.com/office/drawing/2014/main" id="{848F3069-9E36-4456-BC12-980F83DD5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30588" y="4027488"/>
                <a:ext cx="628650" cy="863600"/>
              </a:xfrm>
              <a:custGeom>
                <a:avLst/>
                <a:gdLst>
                  <a:gd name="T0" fmla="*/ 333 w 337"/>
                  <a:gd name="T1" fmla="*/ 245 h 464"/>
                  <a:gd name="T2" fmla="*/ 330 w 337"/>
                  <a:gd name="T3" fmla="*/ 42 h 464"/>
                  <a:gd name="T4" fmla="*/ 161 w 337"/>
                  <a:gd name="T5" fmla="*/ 89 h 464"/>
                  <a:gd name="T6" fmla="*/ 8 w 337"/>
                  <a:gd name="T7" fmla="*/ 61 h 464"/>
                  <a:gd name="T8" fmla="*/ 18 w 337"/>
                  <a:gd name="T9" fmla="*/ 157 h 464"/>
                  <a:gd name="T10" fmla="*/ 242 w 337"/>
                  <a:gd name="T11" fmla="*/ 462 h 464"/>
                  <a:gd name="T12" fmla="*/ 246 w 337"/>
                  <a:gd name="T13" fmla="*/ 445 h 464"/>
                  <a:gd name="T14" fmla="*/ 333 w 337"/>
                  <a:gd name="T15" fmla="*/ 24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464">
                    <a:moveTo>
                      <a:pt x="333" y="245"/>
                    </a:moveTo>
                    <a:cubicBezTo>
                      <a:pt x="325" y="178"/>
                      <a:pt x="322" y="110"/>
                      <a:pt x="330" y="42"/>
                    </a:cubicBezTo>
                    <a:cubicBezTo>
                      <a:pt x="334" y="0"/>
                      <a:pt x="188" y="89"/>
                      <a:pt x="161" y="89"/>
                    </a:cubicBezTo>
                    <a:cubicBezTo>
                      <a:pt x="130" y="89"/>
                      <a:pt x="0" y="18"/>
                      <a:pt x="8" y="61"/>
                    </a:cubicBezTo>
                    <a:cubicBezTo>
                      <a:pt x="14" y="90"/>
                      <a:pt x="20" y="127"/>
                      <a:pt x="18" y="157"/>
                    </a:cubicBezTo>
                    <a:cubicBezTo>
                      <a:pt x="242" y="462"/>
                      <a:pt x="242" y="462"/>
                      <a:pt x="242" y="462"/>
                    </a:cubicBezTo>
                    <a:cubicBezTo>
                      <a:pt x="285" y="457"/>
                      <a:pt x="230" y="464"/>
                      <a:pt x="246" y="445"/>
                    </a:cubicBezTo>
                    <a:cubicBezTo>
                      <a:pt x="271" y="417"/>
                      <a:pt x="337" y="281"/>
                      <a:pt x="333" y="245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381">
                <a:extLst>
                  <a:ext uri="{FF2B5EF4-FFF2-40B4-BE49-F238E27FC236}">
                    <a16:creationId xmlns:a16="http://schemas.microsoft.com/office/drawing/2014/main" id="{874E6D14-B952-4989-9774-7668BCF9C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6900" y="4476750"/>
                <a:ext cx="331787" cy="1568450"/>
              </a:xfrm>
              <a:custGeom>
                <a:avLst/>
                <a:gdLst>
                  <a:gd name="T0" fmla="*/ 85 w 178"/>
                  <a:gd name="T1" fmla="*/ 842 h 842"/>
                  <a:gd name="T2" fmla="*/ 171 w 178"/>
                  <a:gd name="T3" fmla="*/ 326 h 842"/>
                  <a:gd name="T4" fmla="*/ 178 w 178"/>
                  <a:gd name="T5" fmla="*/ 100 h 842"/>
                  <a:gd name="T6" fmla="*/ 178 w 178"/>
                  <a:gd name="T7" fmla="*/ 0 h 842"/>
                  <a:gd name="T8" fmla="*/ 0 w 178"/>
                  <a:gd name="T9" fmla="*/ 127 h 842"/>
                  <a:gd name="T10" fmla="*/ 14 w 178"/>
                  <a:gd name="T11" fmla="*/ 842 h 842"/>
                  <a:gd name="T12" fmla="*/ 85 w 178"/>
                  <a:gd name="T13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42">
                    <a:moveTo>
                      <a:pt x="85" y="842"/>
                    </a:moveTo>
                    <a:cubicBezTo>
                      <a:pt x="171" y="326"/>
                      <a:pt x="171" y="326"/>
                      <a:pt x="171" y="326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3" y="118"/>
                      <a:pt x="178" y="0"/>
                      <a:pt x="178" y="0"/>
                    </a:cubicBezTo>
                    <a:cubicBezTo>
                      <a:pt x="173" y="3"/>
                      <a:pt x="4" y="125"/>
                      <a:pt x="0" y="127"/>
                    </a:cubicBezTo>
                    <a:cubicBezTo>
                      <a:pt x="5" y="131"/>
                      <a:pt x="10" y="634"/>
                      <a:pt x="14" y="842"/>
                    </a:cubicBezTo>
                    <a:lnTo>
                      <a:pt x="85" y="842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382">
                <a:extLst>
                  <a:ext uri="{FF2B5EF4-FFF2-40B4-BE49-F238E27FC236}">
                    <a16:creationId xmlns:a16="http://schemas.microsoft.com/office/drawing/2014/main" id="{569CCED1-7591-46E4-821A-D591FA5C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22650" y="4471988"/>
                <a:ext cx="320675" cy="1573213"/>
              </a:xfrm>
              <a:custGeom>
                <a:avLst/>
                <a:gdLst>
                  <a:gd name="T0" fmla="*/ 99 w 172"/>
                  <a:gd name="T1" fmla="*/ 844 h 844"/>
                  <a:gd name="T2" fmla="*/ 172 w 172"/>
                  <a:gd name="T3" fmla="*/ 844 h 844"/>
                  <a:gd name="T4" fmla="*/ 171 w 172"/>
                  <a:gd name="T5" fmla="*/ 122 h 844"/>
                  <a:gd name="T6" fmla="*/ 3 w 172"/>
                  <a:gd name="T7" fmla="*/ 0 h 844"/>
                  <a:gd name="T8" fmla="*/ 0 w 172"/>
                  <a:gd name="T9" fmla="*/ 102 h 844"/>
                  <a:gd name="T10" fmla="*/ 38 w 172"/>
                  <a:gd name="T11" fmla="*/ 264 h 844"/>
                  <a:gd name="T12" fmla="*/ 99 w 172"/>
                  <a:gd name="T13" fmla="*/ 84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844">
                    <a:moveTo>
                      <a:pt x="99" y="844"/>
                    </a:moveTo>
                    <a:cubicBezTo>
                      <a:pt x="172" y="844"/>
                      <a:pt x="172" y="844"/>
                      <a:pt x="172" y="844"/>
                    </a:cubicBezTo>
                    <a:cubicBezTo>
                      <a:pt x="170" y="620"/>
                      <a:pt x="167" y="125"/>
                      <a:pt x="171" y="122"/>
                    </a:cubicBezTo>
                    <a:cubicBezTo>
                      <a:pt x="167" y="119"/>
                      <a:pt x="8" y="3"/>
                      <a:pt x="3" y="0"/>
                    </a:cubicBezTo>
                    <a:cubicBezTo>
                      <a:pt x="3" y="0"/>
                      <a:pt x="5" y="120"/>
                      <a:pt x="0" y="102"/>
                    </a:cubicBezTo>
                    <a:cubicBezTo>
                      <a:pt x="38" y="264"/>
                      <a:pt x="38" y="264"/>
                      <a:pt x="38" y="264"/>
                    </a:cubicBezTo>
                    <a:lnTo>
                      <a:pt x="99" y="844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Freeform 383">
                <a:extLst>
                  <a:ext uri="{FF2B5EF4-FFF2-40B4-BE49-F238E27FC236}">
                    <a16:creationId xmlns:a16="http://schemas.microsoft.com/office/drawing/2014/main" id="{C3E260B1-2A4B-411F-94E0-5D7B51846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5313" y="4686300"/>
                <a:ext cx="55562" cy="1358900"/>
              </a:xfrm>
              <a:custGeom>
                <a:avLst/>
                <a:gdLst>
                  <a:gd name="T0" fmla="*/ 30 w 30"/>
                  <a:gd name="T1" fmla="*/ 729 h 729"/>
                  <a:gd name="T2" fmla="*/ 30 w 30"/>
                  <a:gd name="T3" fmla="*/ 0 h 729"/>
                  <a:gd name="T4" fmla="*/ 15 w 30"/>
                  <a:gd name="T5" fmla="*/ 3 h 729"/>
                  <a:gd name="T6" fmla="*/ 0 w 30"/>
                  <a:gd name="T7" fmla="*/ 0 h 729"/>
                  <a:gd name="T8" fmla="*/ 0 w 30"/>
                  <a:gd name="T9" fmla="*/ 729 h 729"/>
                  <a:gd name="T10" fmla="*/ 30 w 30"/>
                  <a:gd name="T11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29">
                    <a:moveTo>
                      <a:pt x="30" y="72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3" y="3"/>
                      <a:pt x="15" y="3"/>
                    </a:cubicBezTo>
                    <a:cubicBezTo>
                      <a:pt x="8" y="3"/>
                      <a:pt x="0" y="0"/>
                      <a:pt x="0" y="0"/>
                    </a:cubicBezTo>
                    <a:cubicBezTo>
                      <a:pt x="0" y="729"/>
                      <a:pt x="0" y="729"/>
                      <a:pt x="0" y="729"/>
                    </a:cubicBezTo>
                    <a:lnTo>
                      <a:pt x="30" y="72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Freeform 384">
                <a:extLst>
                  <a:ext uri="{FF2B5EF4-FFF2-40B4-BE49-F238E27FC236}">
                    <a16:creationId xmlns:a16="http://schemas.microsoft.com/office/drawing/2014/main" id="{9009F328-89B6-43FD-BBEA-D2477B82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47942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Freeform 385">
                <a:extLst>
                  <a:ext uri="{FF2B5EF4-FFF2-40B4-BE49-F238E27FC236}">
                    <a16:creationId xmlns:a16="http://schemas.microsoft.com/office/drawing/2014/main" id="{746D383E-EC49-45FA-AD44-AB12884D3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4811713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386">
                <a:extLst>
                  <a:ext uri="{FF2B5EF4-FFF2-40B4-BE49-F238E27FC236}">
                    <a16:creationId xmlns:a16="http://schemas.microsoft.com/office/drawing/2014/main" id="{8EEBA998-8192-42C2-B26E-6A91AF3A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48260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387">
                <a:extLst>
                  <a:ext uri="{FF2B5EF4-FFF2-40B4-BE49-F238E27FC236}">
                    <a16:creationId xmlns:a16="http://schemas.microsoft.com/office/drawing/2014/main" id="{066252B5-3833-4AB3-A145-C8C83B3C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48148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388">
                <a:extLst>
                  <a:ext uri="{FF2B5EF4-FFF2-40B4-BE49-F238E27FC236}">
                    <a16:creationId xmlns:a16="http://schemas.microsoft.com/office/drawing/2014/main" id="{FC6C7475-CF33-4B5F-BBB5-E160DF87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4830763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Freeform 389">
                <a:extLst>
                  <a:ext uri="{FF2B5EF4-FFF2-40B4-BE49-F238E27FC236}">
                    <a16:creationId xmlns:a16="http://schemas.microsoft.com/office/drawing/2014/main" id="{F84F0813-FD3B-48C5-97EC-8D60EA2B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111750"/>
                <a:ext cx="65087" cy="65088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29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Freeform 390">
                <a:extLst>
                  <a:ext uri="{FF2B5EF4-FFF2-40B4-BE49-F238E27FC236}">
                    <a16:creationId xmlns:a16="http://schemas.microsoft.com/office/drawing/2014/main" id="{2F3B0CE0-B5FE-4B59-8A56-88255F2A0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127625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Freeform 391">
                <a:extLst>
                  <a:ext uri="{FF2B5EF4-FFF2-40B4-BE49-F238E27FC236}">
                    <a16:creationId xmlns:a16="http://schemas.microsoft.com/office/drawing/2014/main" id="{CD044251-FF44-445B-A4DA-49EB538C7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143500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392">
                <a:extLst>
                  <a:ext uri="{FF2B5EF4-FFF2-40B4-BE49-F238E27FC236}">
                    <a16:creationId xmlns:a16="http://schemas.microsoft.com/office/drawing/2014/main" id="{E6E2EC54-7441-4DFF-86F5-913A46A88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132388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3" name="Freeform 393">
                <a:extLst>
                  <a:ext uri="{FF2B5EF4-FFF2-40B4-BE49-F238E27FC236}">
                    <a16:creationId xmlns:a16="http://schemas.microsoft.com/office/drawing/2014/main" id="{500EB546-9F9E-4777-A25E-4A212A70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1466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4" name="Freeform 394">
                <a:extLst>
                  <a:ext uri="{FF2B5EF4-FFF2-40B4-BE49-F238E27FC236}">
                    <a16:creationId xmlns:a16="http://schemas.microsoft.com/office/drawing/2014/main" id="{CEBF264E-6CC9-4DD7-8BB4-223931DB4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1663" y="5427663"/>
                <a:ext cx="65087" cy="66675"/>
              </a:xfrm>
              <a:custGeom>
                <a:avLst/>
                <a:gdLst>
                  <a:gd name="T0" fmla="*/ 14 w 35"/>
                  <a:gd name="T1" fmla="*/ 33 h 35"/>
                  <a:gd name="T2" fmla="*/ 33 w 35"/>
                  <a:gd name="T3" fmla="*/ 21 h 35"/>
                  <a:gd name="T4" fmla="*/ 21 w 35"/>
                  <a:gd name="T5" fmla="*/ 2 h 35"/>
                  <a:gd name="T6" fmla="*/ 2 w 35"/>
                  <a:gd name="T7" fmla="*/ 14 h 35"/>
                  <a:gd name="T8" fmla="*/ 14 w 35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3"/>
                    </a:moveTo>
                    <a:cubicBezTo>
                      <a:pt x="23" y="35"/>
                      <a:pt x="31" y="30"/>
                      <a:pt x="33" y="21"/>
                    </a:cubicBezTo>
                    <a:cubicBezTo>
                      <a:pt x="35" y="12"/>
                      <a:pt x="30" y="4"/>
                      <a:pt x="21" y="2"/>
                    </a:cubicBezTo>
                    <a:cubicBezTo>
                      <a:pt x="12" y="0"/>
                      <a:pt x="4" y="5"/>
                      <a:pt x="2" y="14"/>
                    </a:cubicBezTo>
                    <a:cubicBezTo>
                      <a:pt x="0" y="22"/>
                      <a:pt x="5" y="31"/>
                      <a:pt x="14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Freeform 395">
                <a:extLst>
                  <a:ext uri="{FF2B5EF4-FFF2-40B4-BE49-F238E27FC236}">
                    <a16:creationId xmlns:a16="http://schemas.microsoft.com/office/drawing/2014/main" id="{51A3AFFB-805D-421D-A60C-D9844F173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9438" y="5445125"/>
                <a:ext cx="11112" cy="12700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3 w 6"/>
                  <a:gd name="T5" fmla="*/ 0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5" y="6"/>
                      <a:pt x="6" y="4"/>
                    </a:cubicBez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396">
                <a:extLst>
                  <a:ext uri="{FF2B5EF4-FFF2-40B4-BE49-F238E27FC236}">
                    <a16:creationId xmlns:a16="http://schemas.microsoft.com/office/drawing/2014/main" id="{9F740BA0-EECE-462B-8188-C2DFDA8BD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22613" y="5459413"/>
                <a:ext cx="11112" cy="14288"/>
              </a:xfrm>
              <a:custGeom>
                <a:avLst/>
                <a:gdLst>
                  <a:gd name="T0" fmla="*/ 2 w 6"/>
                  <a:gd name="T1" fmla="*/ 6 h 7"/>
                  <a:gd name="T2" fmla="*/ 6 w 6"/>
                  <a:gd name="T3" fmla="*/ 4 h 7"/>
                  <a:gd name="T4" fmla="*/ 4 w 6"/>
                  <a:gd name="T5" fmla="*/ 1 h 7"/>
                  <a:gd name="T6" fmla="*/ 0 w 6"/>
                  <a:gd name="T7" fmla="*/ 3 h 7"/>
                  <a:gd name="T8" fmla="*/ 2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6" y="3"/>
                      <a:pt x="5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7" name="Freeform 397">
                <a:extLst>
                  <a:ext uri="{FF2B5EF4-FFF2-40B4-BE49-F238E27FC236}">
                    <a16:creationId xmlns:a16="http://schemas.microsoft.com/office/drawing/2014/main" id="{97EF7697-6A47-464E-B9BA-761AC802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5150" y="5448300"/>
                <a:ext cx="12700" cy="11113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398">
                <a:extLst>
                  <a:ext uri="{FF2B5EF4-FFF2-40B4-BE49-F238E27FC236}">
                    <a16:creationId xmlns:a16="http://schemas.microsoft.com/office/drawing/2014/main" id="{840A5629-FF51-4927-A180-44A7BB99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913" y="5464175"/>
                <a:ext cx="12700" cy="12700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399">
                <a:extLst>
                  <a:ext uri="{FF2B5EF4-FFF2-40B4-BE49-F238E27FC236}">
                    <a16:creationId xmlns:a16="http://schemas.microsoft.com/office/drawing/2014/main" id="{A1E7847C-5206-41F1-B77D-7775D618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16300" y="4471988"/>
                <a:ext cx="304800" cy="320675"/>
              </a:xfrm>
              <a:custGeom>
                <a:avLst/>
                <a:gdLst>
                  <a:gd name="T0" fmla="*/ 0 w 192"/>
                  <a:gd name="T1" fmla="*/ 0 h 202"/>
                  <a:gd name="T2" fmla="*/ 104 w 192"/>
                  <a:gd name="T3" fmla="*/ 202 h 202"/>
                  <a:gd name="T4" fmla="*/ 192 w 192"/>
                  <a:gd name="T5" fmla="*/ 140 h 202"/>
                  <a:gd name="T6" fmla="*/ 0 w 192"/>
                  <a:gd name="T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202">
                    <a:moveTo>
                      <a:pt x="0" y="0"/>
                    </a:moveTo>
                    <a:lnTo>
                      <a:pt x="104" y="202"/>
                    </a:lnTo>
                    <a:lnTo>
                      <a:pt x="192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400">
                <a:extLst>
                  <a:ext uri="{FF2B5EF4-FFF2-40B4-BE49-F238E27FC236}">
                    <a16:creationId xmlns:a16="http://schemas.microsoft.com/office/drawing/2014/main" id="{29F8FA61-A333-41D1-8154-C57AC0FD1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8325" y="4476750"/>
                <a:ext cx="300037" cy="315913"/>
              </a:xfrm>
              <a:custGeom>
                <a:avLst/>
                <a:gdLst>
                  <a:gd name="T0" fmla="*/ 189 w 189"/>
                  <a:gd name="T1" fmla="*/ 0 h 199"/>
                  <a:gd name="T2" fmla="*/ 88 w 189"/>
                  <a:gd name="T3" fmla="*/ 199 h 199"/>
                  <a:gd name="T4" fmla="*/ 0 w 189"/>
                  <a:gd name="T5" fmla="*/ 137 h 199"/>
                  <a:gd name="T6" fmla="*/ 189 w 189"/>
                  <a:gd name="T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99">
                    <a:moveTo>
                      <a:pt x="189" y="0"/>
                    </a:moveTo>
                    <a:lnTo>
                      <a:pt x="88" y="199"/>
                    </a:lnTo>
                    <a:lnTo>
                      <a:pt x="0" y="13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401">
                <a:extLst>
                  <a:ext uri="{FF2B5EF4-FFF2-40B4-BE49-F238E27FC236}">
                    <a16:creationId xmlns:a16="http://schemas.microsoft.com/office/drawing/2014/main" id="{F81C0907-14ED-4A1E-A31E-A891CC7EC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86150" y="3581400"/>
                <a:ext cx="365125" cy="892175"/>
              </a:xfrm>
              <a:custGeom>
                <a:avLst/>
                <a:gdLst>
                  <a:gd name="T0" fmla="*/ 14 w 196"/>
                  <a:gd name="T1" fmla="*/ 0 h 479"/>
                  <a:gd name="T2" fmla="*/ 0 w 196"/>
                  <a:gd name="T3" fmla="*/ 162 h 479"/>
                  <a:gd name="T4" fmla="*/ 193 w 196"/>
                  <a:gd name="T5" fmla="*/ 479 h 479"/>
                  <a:gd name="T6" fmla="*/ 196 w 196"/>
                  <a:gd name="T7" fmla="*/ 0 h 479"/>
                  <a:gd name="T8" fmla="*/ 14 w 196"/>
                  <a:gd name="T9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79">
                    <a:moveTo>
                      <a:pt x="14" y="0"/>
                    </a:moveTo>
                    <a:cubicBezTo>
                      <a:pt x="5" y="36"/>
                      <a:pt x="0" y="121"/>
                      <a:pt x="0" y="162"/>
                    </a:cubicBezTo>
                    <a:cubicBezTo>
                      <a:pt x="0" y="337"/>
                      <a:pt x="67" y="479"/>
                      <a:pt x="193" y="479"/>
                    </a:cubicBezTo>
                    <a:cubicBezTo>
                      <a:pt x="196" y="0"/>
                      <a:pt x="196" y="0"/>
                      <a:pt x="196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402">
                <a:extLst>
                  <a:ext uri="{FF2B5EF4-FFF2-40B4-BE49-F238E27FC236}">
                    <a16:creationId xmlns:a16="http://schemas.microsoft.com/office/drawing/2014/main" id="{CABF54D1-6AD3-4864-9A69-D867FE431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0075" y="3581400"/>
                <a:ext cx="374650" cy="892175"/>
              </a:xfrm>
              <a:custGeom>
                <a:avLst/>
                <a:gdLst>
                  <a:gd name="T0" fmla="*/ 188 w 201"/>
                  <a:gd name="T1" fmla="*/ 0 h 479"/>
                  <a:gd name="T2" fmla="*/ 0 w 201"/>
                  <a:gd name="T3" fmla="*/ 0 h 479"/>
                  <a:gd name="T4" fmla="*/ 7 w 201"/>
                  <a:gd name="T5" fmla="*/ 479 h 479"/>
                  <a:gd name="T6" fmla="*/ 8 w 201"/>
                  <a:gd name="T7" fmla="*/ 479 h 479"/>
                  <a:gd name="T8" fmla="*/ 201 w 201"/>
                  <a:gd name="T9" fmla="*/ 162 h 479"/>
                  <a:gd name="T10" fmla="*/ 188 w 201"/>
                  <a:gd name="T1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479">
                    <a:moveTo>
                      <a:pt x="18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79"/>
                      <a:pt x="7" y="479"/>
                      <a:pt x="7" y="479"/>
                    </a:cubicBezTo>
                    <a:cubicBezTo>
                      <a:pt x="7" y="479"/>
                      <a:pt x="8" y="479"/>
                      <a:pt x="8" y="479"/>
                    </a:cubicBezTo>
                    <a:cubicBezTo>
                      <a:pt x="141" y="479"/>
                      <a:pt x="201" y="337"/>
                      <a:pt x="201" y="162"/>
                    </a:cubicBezTo>
                    <a:cubicBezTo>
                      <a:pt x="201" y="121"/>
                      <a:pt x="197" y="36"/>
                      <a:pt x="188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403">
                <a:extLst>
                  <a:ext uri="{FF2B5EF4-FFF2-40B4-BE49-F238E27FC236}">
                    <a16:creationId xmlns:a16="http://schemas.microsoft.com/office/drawing/2014/main" id="{8835BB56-A8DB-4F2F-AC0A-3DC5658E1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7425" y="3344863"/>
                <a:ext cx="812800" cy="611188"/>
              </a:xfrm>
              <a:custGeom>
                <a:avLst/>
                <a:gdLst>
                  <a:gd name="T0" fmla="*/ 0 w 436"/>
                  <a:gd name="T1" fmla="*/ 164 h 328"/>
                  <a:gd name="T2" fmla="*/ 15 w 436"/>
                  <a:gd name="T3" fmla="*/ 281 h 328"/>
                  <a:gd name="T4" fmla="*/ 39 w 436"/>
                  <a:gd name="T5" fmla="*/ 324 h 328"/>
                  <a:gd name="T6" fmla="*/ 61 w 436"/>
                  <a:gd name="T7" fmla="*/ 201 h 328"/>
                  <a:gd name="T8" fmla="*/ 99 w 436"/>
                  <a:gd name="T9" fmla="*/ 147 h 328"/>
                  <a:gd name="T10" fmla="*/ 204 w 436"/>
                  <a:gd name="T11" fmla="*/ 167 h 328"/>
                  <a:gd name="T12" fmla="*/ 311 w 436"/>
                  <a:gd name="T13" fmla="*/ 145 h 328"/>
                  <a:gd name="T14" fmla="*/ 324 w 436"/>
                  <a:gd name="T15" fmla="*/ 145 h 328"/>
                  <a:gd name="T16" fmla="*/ 361 w 436"/>
                  <a:gd name="T17" fmla="*/ 181 h 328"/>
                  <a:gd name="T18" fmla="*/ 385 w 436"/>
                  <a:gd name="T19" fmla="*/ 328 h 328"/>
                  <a:gd name="T20" fmla="*/ 410 w 436"/>
                  <a:gd name="T21" fmla="*/ 292 h 328"/>
                  <a:gd name="T22" fmla="*/ 398 w 436"/>
                  <a:gd name="T23" fmla="*/ 49 h 328"/>
                  <a:gd name="T24" fmla="*/ 255 w 436"/>
                  <a:gd name="T25" fmla="*/ 1 h 328"/>
                  <a:gd name="T26" fmla="*/ 0 w 436"/>
                  <a:gd name="T27" fmla="*/ 16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6" h="328">
                    <a:moveTo>
                      <a:pt x="0" y="164"/>
                    </a:moveTo>
                    <a:cubicBezTo>
                      <a:pt x="0" y="169"/>
                      <a:pt x="8" y="218"/>
                      <a:pt x="15" y="281"/>
                    </a:cubicBezTo>
                    <a:cubicBezTo>
                      <a:pt x="16" y="295"/>
                      <a:pt x="34" y="320"/>
                      <a:pt x="39" y="324"/>
                    </a:cubicBezTo>
                    <a:cubicBezTo>
                      <a:pt x="37" y="306"/>
                      <a:pt x="62" y="208"/>
                      <a:pt x="61" y="201"/>
                    </a:cubicBezTo>
                    <a:cubicBezTo>
                      <a:pt x="57" y="171"/>
                      <a:pt x="68" y="153"/>
                      <a:pt x="99" y="147"/>
                    </a:cubicBezTo>
                    <a:cubicBezTo>
                      <a:pt x="120" y="142"/>
                      <a:pt x="183" y="167"/>
                      <a:pt x="204" y="167"/>
                    </a:cubicBezTo>
                    <a:cubicBezTo>
                      <a:pt x="253" y="167"/>
                      <a:pt x="262" y="144"/>
                      <a:pt x="311" y="145"/>
                    </a:cubicBezTo>
                    <a:cubicBezTo>
                      <a:pt x="316" y="145"/>
                      <a:pt x="320" y="144"/>
                      <a:pt x="324" y="145"/>
                    </a:cubicBezTo>
                    <a:cubicBezTo>
                      <a:pt x="346" y="147"/>
                      <a:pt x="359" y="160"/>
                      <a:pt x="361" y="181"/>
                    </a:cubicBezTo>
                    <a:cubicBezTo>
                      <a:pt x="362" y="188"/>
                      <a:pt x="388" y="311"/>
                      <a:pt x="385" y="328"/>
                    </a:cubicBezTo>
                    <a:cubicBezTo>
                      <a:pt x="389" y="319"/>
                      <a:pt x="407" y="302"/>
                      <a:pt x="410" y="292"/>
                    </a:cubicBezTo>
                    <a:cubicBezTo>
                      <a:pt x="415" y="270"/>
                      <a:pt x="436" y="60"/>
                      <a:pt x="398" y="49"/>
                    </a:cubicBezTo>
                    <a:cubicBezTo>
                      <a:pt x="353" y="45"/>
                      <a:pt x="278" y="0"/>
                      <a:pt x="255" y="1"/>
                    </a:cubicBezTo>
                    <a:cubicBezTo>
                      <a:pt x="6" y="9"/>
                      <a:pt x="0" y="87"/>
                      <a:pt x="0" y="164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 404">
                <a:extLst>
                  <a:ext uri="{FF2B5EF4-FFF2-40B4-BE49-F238E27FC236}">
                    <a16:creationId xmlns:a16="http://schemas.microsoft.com/office/drawing/2014/main" id="{C83CA923-52B1-4AA7-AD23-6199F3927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5056188"/>
                <a:ext cx="2632075" cy="1543050"/>
              </a:xfrm>
              <a:custGeom>
                <a:avLst/>
                <a:gdLst>
                  <a:gd name="T0" fmla="*/ 65 w 1412"/>
                  <a:gd name="T1" fmla="*/ 0 h 828"/>
                  <a:gd name="T2" fmla="*/ 1346 w 1412"/>
                  <a:gd name="T3" fmla="*/ 0 h 828"/>
                  <a:gd name="T4" fmla="*/ 1412 w 1412"/>
                  <a:gd name="T5" fmla="*/ 65 h 828"/>
                  <a:gd name="T6" fmla="*/ 1412 w 1412"/>
                  <a:gd name="T7" fmla="*/ 762 h 828"/>
                  <a:gd name="T8" fmla="*/ 1346 w 1412"/>
                  <a:gd name="T9" fmla="*/ 828 h 828"/>
                  <a:gd name="T10" fmla="*/ 65 w 1412"/>
                  <a:gd name="T11" fmla="*/ 828 h 828"/>
                  <a:gd name="T12" fmla="*/ 0 w 1412"/>
                  <a:gd name="T13" fmla="*/ 762 h 828"/>
                  <a:gd name="T14" fmla="*/ 0 w 1412"/>
                  <a:gd name="T15" fmla="*/ 65 h 828"/>
                  <a:gd name="T16" fmla="*/ 65 w 1412"/>
                  <a:gd name="T17" fmla="*/ 0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2" h="828">
                    <a:moveTo>
                      <a:pt x="65" y="0"/>
                    </a:moveTo>
                    <a:cubicBezTo>
                      <a:pt x="1346" y="0"/>
                      <a:pt x="1346" y="0"/>
                      <a:pt x="1346" y="0"/>
                    </a:cubicBezTo>
                    <a:cubicBezTo>
                      <a:pt x="1382" y="0"/>
                      <a:pt x="1412" y="29"/>
                      <a:pt x="1412" y="65"/>
                    </a:cubicBezTo>
                    <a:cubicBezTo>
                      <a:pt x="1412" y="762"/>
                      <a:pt x="1412" y="762"/>
                      <a:pt x="1412" y="762"/>
                    </a:cubicBezTo>
                    <a:cubicBezTo>
                      <a:pt x="1412" y="798"/>
                      <a:pt x="1382" y="828"/>
                      <a:pt x="1346" y="828"/>
                    </a:cubicBezTo>
                    <a:cubicBezTo>
                      <a:pt x="65" y="828"/>
                      <a:pt x="65" y="828"/>
                      <a:pt x="65" y="828"/>
                    </a:cubicBezTo>
                    <a:cubicBezTo>
                      <a:pt x="29" y="828"/>
                      <a:pt x="0" y="798"/>
                      <a:pt x="0" y="762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lose/>
                  </a:path>
                </a:pathLst>
              </a:custGeom>
              <a:solidFill>
                <a:srgbClr val="B4D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405">
                <a:extLst>
                  <a:ext uri="{FF2B5EF4-FFF2-40B4-BE49-F238E27FC236}">
                    <a16:creationId xmlns:a16="http://schemas.microsoft.com/office/drawing/2014/main" id="{82EA3B7E-1883-4EA8-9FFD-848DC3BDAD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41825" y="5056188"/>
                <a:ext cx="2632075" cy="1327150"/>
              </a:xfrm>
              <a:custGeom>
                <a:avLst/>
                <a:gdLst>
                  <a:gd name="T0" fmla="*/ 1346 w 1412"/>
                  <a:gd name="T1" fmla="*/ 61 h 712"/>
                  <a:gd name="T2" fmla="*/ 1351 w 1412"/>
                  <a:gd name="T3" fmla="*/ 65 h 712"/>
                  <a:gd name="T4" fmla="*/ 1351 w 1412"/>
                  <a:gd name="T5" fmla="*/ 651 h 712"/>
                  <a:gd name="T6" fmla="*/ 61 w 1412"/>
                  <a:gd name="T7" fmla="*/ 651 h 712"/>
                  <a:gd name="T8" fmla="*/ 61 w 1412"/>
                  <a:gd name="T9" fmla="*/ 65 h 712"/>
                  <a:gd name="T10" fmla="*/ 65 w 1412"/>
                  <a:gd name="T11" fmla="*/ 61 h 712"/>
                  <a:gd name="T12" fmla="*/ 1346 w 1412"/>
                  <a:gd name="T13" fmla="*/ 61 h 712"/>
                  <a:gd name="T14" fmla="*/ 1346 w 1412"/>
                  <a:gd name="T15" fmla="*/ 0 h 712"/>
                  <a:gd name="T16" fmla="*/ 65 w 1412"/>
                  <a:gd name="T17" fmla="*/ 0 h 712"/>
                  <a:gd name="T18" fmla="*/ 0 w 1412"/>
                  <a:gd name="T19" fmla="*/ 65 h 712"/>
                  <a:gd name="T20" fmla="*/ 0 w 1412"/>
                  <a:gd name="T21" fmla="*/ 712 h 712"/>
                  <a:gd name="T22" fmla="*/ 1412 w 1412"/>
                  <a:gd name="T23" fmla="*/ 712 h 712"/>
                  <a:gd name="T24" fmla="*/ 1412 w 1412"/>
                  <a:gd name="T25" fmla="*/ 65 h 712"/>
                  <a:gd name="T26" fmla="*/ 1346 w 1412"/>
                  <a:gd name="T2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712">
                    <a:moveTo>
                      <a:pt x="1346" y="61"/>
                    </a:moveTo>
                    <a:cubicBezTo>
                      <a:pt x="1349" y="61"/>
                      <a:pt x="1351" y="63"/>
                      <a:pt x="1351" y="65"/>
                    </a:cubicBezTo>
                    <a:cubicBezTo>
                      <a:pt x="1351" y="651"/>
                      <a:pt x="1351" y="651"/>
                      <a:pt x="1351" y="651"/>
                    </a:cubicBezTo>
                    <a:cubicBezTo>
                      <a:pt x="61" y="651"/>
                      <a:pt x="61" y="651"/>
                      <a:pt x="61" y="651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3"/>
                      <a:pt x="63" y="61"/>
                      <a:pt x="65" y="61"/>
                    </a:cubicBezTo>
                    <a:cubicBezTo>
                      <a:pt x="1346" y="61"/>
                      <a:pt x="1346" y="61"/>
                      <a:pt x="1346" y="61"/>
                    </a:cubicBezTo>
                    <a:moveTo>
                      <a:pt x="1346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1412" y="712"/>
                      <a:pt x="1412" y="712"/>
                      <a:pt x="1412" y="712"/>
                    </a:cubicBezTo>
                    <a:cubicBezTo>
                      <a:pt x="1412" y="65"/>
                      <a:pt x="1412" y="65"/>
                      <a:pt x="1412" y="65"/>
                    </a:cubicBezTo>
                    <a:cubicBezTo>
                      <a:pt x="1412" y="29"/>
                      <a:pt x="1382" y="0"/>
                      <a:pt x="1346" y="0"/>
                    </a:cubicBezTo>
                    <a:close/>
                  </a:path>
                </a:pathLst>
              </a:custGeom>
              <a:solidFill>
                <a:srgbClr val="214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406">
                <a:extLst>
                  <a:ext uri="{FF2B5EF4-FFF2-40B4-BE49-F238E27FC236}">
                    <a16:creationId xmlns:a16="http://schemas.microsoft.com/office/drawing/2014/main" id="{6B078E70-B41B-4818-BFA8-8B91B0931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76625" y="6489700"/>
                <a:ext cx="700087" cy="430213"/>
              </a:xfrm>
              <a:custGeom>
                <a:avLst/>
                <a:gdLst>
                  <a:gd name="T0" fmla="*/ 63 w 441"/>
                  <a:gd name="T1" fmla="*/ 0 h 271"/>
                  <a:gd name="T2" fmla="*/ 382 w 441"/>
                  <a:gd name="T3" fmla="*/ 0 h 271"/>
                  <a:gd name="T4" fmla="*/ 441 w 441"/>
                  <a:gd name="T5" fmla="*/ 271 h 271"/>
                  <a:gd name="T6" fmla="*/ 0 w 441"/>
                  <a:gd name="T7" fmla="*/ 271 h 271"/>
                  <a:gd name="T8" fmla="*/ 63 w 441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271">
                    <a:moveTo>
                      <a:pt x="63" y="0"/>
                    </a:moveTo>
                    <a:lnTo>
                      <a:pt x="382" y="0"/>
                    </a:lnTo>
                    <a:lnTo>
                      <a:pt x="441" y="271"/>
                    </a:lnTo>
                    <a:lnTo>
                      <a:pt x="0" y="27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407">
                <a:extLst>
                  <a:ext uri="{FF2B5EF4-FFF2-40B4-BE49-F238E27FC236}">
                    <a16:creationId xmlns:a16="http://schemas.microsoft.com/office/drawing/2014/main" id="{3EA1DA74-0CE3-494C-82A7-85BE64F7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2013" y="6597650"/>
                <a:ext cx="587375" cy="150813"/>
              </a:xfrm>
              <a:custGeom>
                <a:avLst/>
                <a:gdLst>
                  <a:gd name="T0" fmla="*/ 0 w 370"/>
                  <a:gd name="T1" fmla="*/ 0 h 95"/>
                  <a:gd name="T2" fmla="*/ 350 w 370"/>
                  <a:gd name="T3" fmla="*/ 0 h 95"/>
                  <a:gd name="T4" fmla="*/ 370 w 370"/>
                  <a:gd name="T5" fmla="*/ 95 h 95"/>
                  <a:gd name="T6" fmla="*/ 0 w 370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95">
                    <a:moveTo>
                      <a:pt x="0" y="0"/>
                    </a:moveTo>
                    <a:lnTo>
                      <a:pt x="350" y="0"/>
                    </a:lnTo>
                    <a:lnTo>
                      <a:pt x="370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408">
                <a:extLst>
                  <a:ext uri="{FF2B5EF4-FFF2-40B4-BE49-F238E27FC236}">
                    <a16:creationId xmlns:a16="http://schemas.microsoft.com/office/drawing/2014/main" id="{693E196D-B483-4209-858A-5F09BD449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83000" y="6910388"/>
                <a:ext cx="1114425" cy="73025"/>
              </a:xfrm>
              <a:custGeom>
                <a:avLst/>
                <a:gdLst>
                  <a:gd name="T0" fmla="*/ 598 w 598"/>
                  <a:gd name="T1" fmla="*/ 19 h 39"/>
                  <a:gd name="T2" fmla="*/ 578 w 598"/>
                  <a:gd name="T3" fmla="*/ 39 h 39"/>
                  <a:gd name="T4" fmla="*/ 19 w 598"/>
                  <a:gd name="T5" fmla="*/ 39 h 39"/>
                  <a:gd name="T6" fmla="*/ 0 w 598"/>
                  <a:gd name="T7" fmla="*/ 19 h 39"/>
                  <a:gd name="T8" fmla="*/ 0 w 598"/>
                  <a:gd name="T9" fmla="*/ 19 h 39"/>
                  <a:gd name="T10" fmla="*/ 19 w 598"/>
                  <a:gd name="T11" fmla="*/ 0 h 39"/>
                  <a:gd name="T12" fmla="*/ 578 w 598"/>
                  <a:gd name="T13" fmla="*/ 0 h 39"/>
                  <a:gd name="T14" fmla="*/ 598 w 598"/>
                  <a:gd name="T1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8" h="39">
                    <a:moveTo>
                      <a:pt x="598" y="19"/>
                    </a:moveTo>
                    <a:cubicBezTo>
                      <a:pt x="598" y="30"/>
                      <a:pt x="589" y="39"/>
                      <a:pt x="578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9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89" y="0"/>
                      <a:pt x="598" y="9"/>
                      <a:pt x="598" y="19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409">
                <a:extLst>
                  <a:ext uri="{FF2B5EF4-FFF2-40B4-BE49-F238E27FC236}">
                    <a16:creationId xmlns:a16="http://schemas.microsoft.com/office/drawing/2014/main" id="{3111530D-218B-4C76-94D3-878B8B89D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41825" y="6362700"/>
                <a:ext cx="2632075" cy="236538"/>
              </a:xfrm>
              <a:custGeom>
                <a:avLst/>
                <a:gdLst>
                  <a:gd name="T0" fmla="*/ 0 w 1412"/>
                  <a:gd name="T1" fmla="*/ 0 h 127"/>
                  <a:gd name="T2" fmla="*/ 0 w 1412"/>
                  <a:gd name="T3" fmla="*/ 61 h 127"/>
                  <a:gd name="T4" fmla="*/ 65 w 1412"/>
                  <a:gd name="T5" fmla="*/ 127 h 127"/>
                  <a:gd name="T6" fmla="*/ 1346 w 1412"/>
                  <a:gd name="T7" fmla="*/ 127 h 127"/>
                  <a:gd name="T8" fmla="*/ 1412 w 1412"/>
                  <a:gd name="T9" fmla="*/ 61 h 127"/>
                  <a:gd name="T10" fmla="*/ 1412 w 1412"/>
                  <a:gd name="T11" fmla="*/ 0 h 127"/>
                  <a:gd name="T12" fmla="*/ 0 w 1412"/>
                  <a:gd name="T1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2" h="127">
                    <a:moveTo>
                      <a:pt x="0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97"/>
                      <a:pt x="29" y="127"/>
                      <a:pt x="65" y="127"/>
                    </a:cubicBezTo>
                    <a:cubicBezTo>
                      <a:pt x="1346" y="127"/>
                      <a:pt x="1346" y="127"/>
                      <a:pt x="1346" y="127"/>
                    </a:cubicBezTo>
                    <a:cubicBezTo>
                      <a:pt x="1382" y="127"/>
                      <a:pt x="1412" y="97"/>
                      <a:pt x="1412" y="61"/>
                    </a:cubicBezTo>
                    <a:cubicBezTo>
                      <a:pt x="1412" y="0"/>
                      <a:pt x="1412" y="0"/>
                      <a:pt x="14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Rectangle 410">
                <a:extLst>
                  <a:ext uri="{FF2B5EF4-FFF2-40B4-BE49-F238E27FC236}">
                    <a16:creationId xmlns:a16="http://schemas.microsoft.com/office/drawing/2014/main" id="{A7254831-9522-4C6E-AB8B-FA0D44B73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414963"/>
                <a:ext cx="979487" cy="276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Rectangle 411">
                <a:extLst>
                  <a:ext uri="{FF2B5EF4-FFF2-40B4-BE49-F238E27FC236}">
                    <a16:creationId xmlns:a16="http://schemas.microsoft.com/office/drawing/2014/main" id="{39887D35-8072-465B-9F5D-DAE58356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208588"/>
                <a:ext cx="447675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Rectangle 412">
                <a:extLst>
                  <a:ext uri="{FF2B5EF4-FFF2-40B4-BE49-F238E27FC236}">
                    <a16:creationId xmlns:a16="http://schemas.microsoft.com/office/drawing/2014/main" id="{2C57FB4E-CC0C-4B3D-95B5-27EDEDC0C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292600" y="5208588"/>
                <a:ext cx="539750" cy="1023938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Rectangle 413">
                <a:extLst>
                  <a:ext uri="{FF2B5EF4-FFF2-40B4-BE49-F238E27FC236}">
                    <a16:creationId xmlns:a16="http://schemas.microsoft.com/office/drawing/2014/main" id="{171673BB-9867-409A-B05F-9ABB4552F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48013" y="5208588"/>
                <a:ext cx="44926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Rectangle 414">
                <a:extLst>
                  <a:ext uri="{FF2B5EF4-FFF2-40B4-BE49-F238E27FC236}">
                    <a16:creationId xmlns:a16="http://schemas.microsoft.com/office/drawing/2014/main" id="{723D3482-071F-4B33-9FC2-A1206572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0963" y="5208588"/>
                <a:ext cx="658812" cy="1492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Rectangle 415">
                <a:extLst>
                  <a:ext uri="{FF2B5EF4-FFF2-40B4-BE49-F238E27FC236}">
                    <a16:creationId xmlns:a16="http://schemas.microsoft.com/office/drawing/2014/main" id="{00E19807-75A5-4EF2-AC71-0BF747854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8238" y="5735638"/>
                <a:ext cx="979487" cy="27940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 416">
                <a:extLst>
                  <a:ext uri="{FF2B5EF4-FFF2-40B4-BE49-F238E27FC236}">
                    <a16:creationId xmlns:a16="http://schemas.microsoft.com/office/drawing/2014/main" id="{714985A2-E092-43E0-97F7-2CB87EA81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671888" y="6061075"/>
                <a:ext cx="1709737" cy="171450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17">
                <a:extLst>
                  <a:ext uri="{FF2B5EF4-FFF2-40B4-BE49-F238E27FC236}">
                    <a16:creationId xmlns:a16="http://schemas.microsoft.com/office/drawing/2014/main" id="{4A55DE5C-78E2-41DD-A513-91090E0A3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22550" y="5399088"/>
                <a:ext cx="660400" cy="615950"/>
              </a:xfrm>
              <a:prstGeom prst="rect">
                <a:avLst/>
              </a:pr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Freeform 418">
                <a:extLst>
                  <a:ext uri="{FF2B5EF4-FFF2-40B4-BE49-F238E27FC236}">
                    <a16:creationId xmlns:a16="http://schemas.microsoft.com/office/drawing/2014/main" id="{4611885E-B3DE-446F-86C4-950235A08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521200" y="6427788"/>
                <a:ext cx="842962" cy="944563"/>
              </a:xfrm>
              <a:custGeom>
                <a:avLst/>
                <a:gdLst>
                  <a:gd name="T0" fmla="*/ 233 w 452"/>
                  <a:gd name="T1" fmla="*/ 507 h 507"/>
                  <a:gd name="T2" fmla="*/ 438 w 452"/>
                  <a:gd name="T3" fmla="*/ 104 h 507"/>
                  <a:gd name="T4" fmla="*/ 452 w 452"/>
                  <a:gd name="T5" fmla="*/ 85 h 507"/>
                  <a:gd name="T6" fmla="*/ 383 w 452"/>
                  <a:gd name="T7" fmla="*/ 0 h 507"/>
                  <a:gd name="T8" fmla="*/ 198 w 452"/>
                  <a:gd name="T9" fmla="*/ 173 h 507"/>
                  <a:gd name="T10" fmla="*/ 187 w 452"/>
                  <a:gd name="T11" fmla="*/ 161 h 507"/>
                  <a:gd name="T12" fmla="*/ 0 w 452"/>
                  <a:gd name="T13" fmla="*/ 507 h 507"/>
                  <a:gd name="T14" fmla="*/ 233 w 452"/>
                  <a:gd name="T1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2" h="507">
                    <a:moveTo>
                      <a:pt x="233" y="507"/>
                    </a:moveTo>
                    <a:cubicBezTo>
                      <a:pt x="321" y="333"/>
                      <a:pt x="438" y="104"/>
                      <a:pt x="438" y="104"/>
                    </a:cubicBezTo>
                    <a:cubicBezTo>
                      <a:pt x="452" y="85"/>
                      <a:pt x="452" y="85"/>
                      <a:pt x="452" y="85"/>
                    </a:cubicBezTo>
                    <a:cubicBezTo>
                      <a:pt x="383" y="0"/>
                      <a:pt x="383" y="0"/>
                      <a:pt x="383" y="0"/>
                    </a:cubicBezTo>
                    <a:cubicBezTo>
                      <a:pt x="198" y="173"/>
                      <a:pt x="198" y="173"/>
                      <a:pt x="198" y="173"/>
                    </a:cubicBezTo>
                    <a:cubicBezTo>
                      <a:pt x="187" y="161"/>
                      <a:pt x="187" y="161"/>
                      <a:pt x="187" y="161"/>
                    </a:cubicBezTo>
                    <a:cubicBezTo>
                      <a:pt x="0" y="507"/>
                      <a:pt x="0" y="507"/>
                      <a:pt x="0" y="507"/>
                    </a:cubicBezTo>
                    <a:lnTo>
                      <a:pt x="233" y="507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Freeform 419">
                <a:extLst>
                  <a:ext uri="{FF2B5EF4-FFF2-40B4-BE49-F238E27FC236}">
                    <a16:creationId xmlns:a16="http://schemas.microsoft.com/office/drawing/2014/main" id="{0B00E841-78FB-4BB0-9D6A-355CA8BD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63975" y="5006975"/>
                <a:ext cx="1370012" cy="1730375"/>
              </a:xfrm>
              <a:custGeom>
                <a:avLst/>
                <a:gdLst>
                  <a:gd name="T0" fmla="*/ 735 w 735"/>
                  <a:gd name="T1" fmla="*/ 895 h 928"/>
                  <a:gd name="T2" fmla="*/ 702 w 735"/>
                  <a:gd name="T3" fmla="*/ 928 h 928"/>
                  <a:gd name="T4" fmla="*/ 33 w 735"/>
                  <a:gd name="T5" fmla="*/ 928 h 928"/>
                  <a:gd name="T6" fmla="*/ 0 w 735"/>
                  <a:gd name="T7" fmla="*/ 895 h 928"/>
                  <a:gd name="T8" fmla="*/ 0 w 735"/>
                  <a:gd name="T9" fmla="*/ 33 h 928"/>
                  <a:gd name="T10" fmla="*/ 33 w 735"/>
                  <a:gd name="T11" fmla="*/ 0 h 928"/>
                  <a:gd name="T12" fmla="*/ 702 w 735"/>
                  <a:gd name="T13" fmla="*/ 0 h 928"/>
                  <a:gd name="T14" fmla="*/ 735 w 735"/>
                  <a:gd name="T15" fmla="*/ 33 h 928"/>
                  <a:gd name="T16" fmla="*/ 735 w 735"/>
                  <a:gd name="T17" fmla="*/ 89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928">
                    <a:moveTo>
                      <a:pt x="735" y="895"/>
                    </a:moveTo>
                    <a:cubicBezTo>
                      <a:pt x="735" y="913"/>
                      <a:pt x="720" y="928"/>
                      <a:pt x="702" y="928"/>
                    </a:cubicBezTo>
                    <a:cubicBezTo>
                      <a:pt x="33" y="928"/>
                      <a:pt x="33" y="928"/>
                      <a:pt x="33" y="928"/>
                    </a:cubicBezTo>
                    <a:cubicBezTo>
                      <a:pt x="15" y="928"/>
                      <a:pt x="0" y="913"/>
                      <a:pt x="0" y="89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702" y="0"/>
                      <a:pt x="702" y="0"/>
                      <a:pt x="702" y="0"/>
                    </a:cubicBezTo>
                    <a:cubicBezTo>
                      <a:pt x="720" y="0"/>
                      <a:pt x="735" y="15"/>
                      <a:pt x="735" y="33"/>
                    </a:cubicBezTo>
                    <a:lnTo>
                      <a:pt x="735" y="895"/>
                    </a:lnTo>
                    <a:close/>
                  </a:path>
                </a:pathLst>
              </a:custGeom>
              <a:solidFill>
                <a:srgbClr val="EC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Rectangle 420">
                <a:extLst>
                  <a:ext uri="{FF2B5EF4-FFF2-40B4-BE49-F238E27FC236}">
                    <a16:creationId xmlns:a16="http://schemas.microsoft.com/office/drawing/2014/main" id="{AE4753E0-0C8C-4966-8ABB-E6D7C3D22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2850" y="5116513"/>
                <a:ext cx="1146175" cy="150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21">
                <a:extLst>
                  <a:ext uri="{FF2B5EF4-FFF2-40B4-BE49-F238E27FC236}">
                    <a16:creationId xmlns:a16="http://schemas.microsoft.com/office/drawing/2014/main" id="{B7E86F6A-CDA9-4F0E-9AA0-ED0342208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100638"/>
                <a:ext cx="531812" cy="96838"/>
              </a:xfrm>
              <a:custGeom>
                <a:avLst/>
                <a:gdLst>
                  <a:gd name="T0" fmla="*/ 285 w 285"/>
                  <a:gd name="T1" fmla="*/ 52 h 52"/>
                  <a:gd name="T2" fmla="*/ 285 w 285"/>
                  <a:gd name="T3" fmla="*/ 19 h 52"/>
                  <a:gd name="T4" fmla="*/ 266 w 285"/>
                  <a:gd name="T5" fmla="*/ 0 h 52"/>
                  <a:gd name="T6" fmla="*/ 19 w 285"/>
                  <a:gd name="T7" fmla="*/ 0 h 52"/>
                  <a:gd name="T8" fmla="*/ 0 w 285"/>
                  <a:gd name="T9" fmla="*/ 19 h 52"/>
                  <a:gd name="T10" fmla="*/ 0 w 285"/>
                  <a:gd name="T11" fmla="*/ 52 h 52"/>
                  <a:gd name="T12" fmla="*/ 285 w 285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2">
                    <a:moveTo>
                      <a:pt x="285" y="52"/>
                    </a:moveTo>
                    <a:cubicBezTo>
                      <a:pt x="285" y="19"/>
                      <a:pt x="285" y="19"/>
                      <a:pt x="285" y="19"/>
                    </a:cubicBezTo>
                    <a:cubicBezTo>
                      <a:pt x="285" y="8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285" y="52"/>
                    </a:lnTo>
                    <a:close/>
                  </a:path>
                </a:pathLst>
              </a:custGeom>
              <a:solidFill>
                <a:srgbClr val="F89A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22">
                <a:extLst>
                  <a:ext uri="{FF2B5EF4-FFF2-40B4-BE49-F238E27FC236}">
                    <a16:creationId xmlns:a16="http://schemas.microsoft.com/office/drawing/2014/main" id="{7BA89DA6-8E08-44DC-B010-2086F576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44875" y="5072063"/>
                <a:ext cx="531812" cy="98425"/>
              </a:xfrm>
              <a:custGeom>
                <a:avLst/>
                <a:gdLst>
                  <a:gd name="T0" fmla="*/ 285 w 285"/>
                  <a:gd name="T1" fmla="*/ 53 h 53"/>
                  <a:gd name="T2" fmla="*/ 285 w 285"/>
                  <a:gd name="T3" fmla="*/ 20 h 53"/>
                  <a:gd name="T4" fmla="*/ 266 w 285"/>
                  <a:gd name="T5" fmla="*/ 0 h 53"/>
                  <a:gd name="T6" fmla="*/ 19 w 285"/>
                  <a:gd name="T7" fmla="*/ 0 h 53"/>
                  <a:gd name="T8" fmla="*/ 0 w 285"/>
                  <a:gd name="T9" fmla="*/ 20 h 53"/>
                  <a:gd name="T10" fmla="*/ 0 w 285"/>
                  <a:gd name="T11" fmla="*/ 53 h 53"/>
                  <a:gd name="T12" fmla="*/ 285 w 28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53">
                    <a:moveTo>
                      <a:pt x="285" y="53"/>
                    </a:moveTo>
                    <a:cubicBezTo>
                      <a:pt x="285" y="20"/>
                      <a:pt x="285" y="20"/>
                      <a:pt x="285" y="20"/>
                    </a:cubicBezTo>
                    <a:cubicBezTo>
                      <a:pt x="285" y="9"/>
                      <a:pt x="277" y="0"/>
                      <a:pt x="26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285" y="53"/>
                    </a:lnTo>
                    <a:close/>
                  </a:path>
                </a:pathLst>
              </a:cu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Oval 423">
                <a:extLst>
                  <a:ext uri="{FF2B5EF4-FFF2-40B4-BE49-F238E27FC236}">
                    <a16:creationId xmlns:a16="http://schemas.microsoft.com/office/drawing/2014/main" id="{1185C249-9B6D-419D-BA81-259811ECE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65488" y="4983163"/>
                <a:ext cx="173037" cy="171450"/>
              </a:xfrm>
              <a:prstGeom prst="ellipse">
                <a:avLst/>
              </a:prstGeom>
              <a:solidFill>
                <a:srgbClr val="F9BF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Oval 424">
                <a:extLst>
                  <a:ext uri="{FF2B5EF4-FFF2-40B4-BE49-F238E27FC236}">
                    <a16:creationId xmlns:a16="http://schemas.microsoft.com/office/drawing/2014/main" id="{4116660B-2EA7-4B1B-842A-E48A73492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16275" y="5030788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Rectangle 425">
                <a:extLst>
                  <a:ext uri="{FF2B5EF4-FFF2-40B4-BE49-F238E27FC236}">
                    <a16:creationId xmlns:a16="http://schemas.microsoft.com/office/drawing/2014/main" id="{A12BCFCA-78A2-4393-8A1F-08C0B167C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521325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Rectangle 426">
                <a:extLst>
                  <a:ext uri="{FF2B5EF4-FFF2-40B4-BE49-F238E27FC236}">
                    <a16:creationId xmlns:a16="http://schemas.microsoft.com/office/drawing/2014/main" id="{0894571E-FC22-430B-95D1-5EA1C8B67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6769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Rectangle 427">
                <a:extLst>
                  <a:ext uri="{FF2B5EF4-FFF2-40B4-BE49-F238E27FC236}">
                    <a16:creationId xmlns:a16="http://schemas.microsoft.com/office/drawing/2014/main" id="{EDA920F6-C071-4E10-8A9D-A77E3B9F5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829300"/>
                <a:ext cx="714375" cy="36513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Rectangle 428">
                <a:extLst>
                  <a:ext uri="{FF2B5EF4-FFF2-40B4-BE49-F238E27FC236}">
                    <a16:creationId xmlns:a16="http://schemas.microsoft.com/office/drawing/2014/main" id="{AB99084E-F36B-4679-A9F9-23E31A191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75038" y="5983288"/>
                <a:ext cx="714375" cy="38100"/>
              </a:xfrm>
              <a:prstGeom prst="rect">
                <a:avLst/>
              </a:prstGeom>
              <a:solidFill>
                <a:srgbClr val="214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29">
                <a:extLst>
                  <a:ext uri="{FF2B5EF4-FFF2-40B4-BE49-F238E27FC236}">
                    <a16:creationId xmlns:a16="http://schemas.microsoft.com/office/drawing/2014/main" id="{8FD956D3-D289-4BBF-B9D4-06A1321FC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522913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7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30">
                <a:extLst>
                  <a:ext uri="{FF2B5EF4-FFF2-40B4-BE49-F238E27FC236}">
                    <a16:creationId xmlns:a16="http://schemas.microsoft.com/office/drawing/2014/main" id="{96C6C07F-6FA2-48F5-A0DC-0FEF65341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672138"/>
                <a:ext cx="128587" cy="112713"/>
              </a:xfrm>
              <a:custGeom>
                <a:avLst/>
                <a:gdLst>
                  <a:gd name="T0" fmla="*/ 25 w 69"/>
                  <a:gd name="T1" fmla="*/ 60 h 60"/>
                  <a:gd name="T2" fmla="*/ 18 w 69"/>
                  <a:gd name="T3" fmla="*/ 57 h 60"/>
                  <a:gd name="T4" fmla="*/ 3 w 69"/>
                  <a:gd name="T5" fmla="*/ 41 h 60"/>
                  <a:gd name="T6" fmla="*/ 4 w 69"/>
                  <a:gd name="T7" fmla="*/ 28 h 60"/>
                  <a:gd name="T8" fmla="*/ 17 w 69"/>
                  <a:gd name="T9" fmla="*/ 29 h 60"/>
                  <a:gd name="T10" fmla="*/ 25 w 69"/>
                  <a:gd name="T11" fmla="*/ 37 h 60"/>
                  <a:gd name="T12" fmla="*/ 51 w 69"/>
                  <a:gd name="T13" fmla="*/ 4 h 60"/>
                  <a:gd name="T14" fmla="*/ 64 w 69"/>
                  <a:gd name="T15" fmla="*/ 3 h 60"/>
                  <a:gd name="T16" fmla="*/ 66 w 69"/>
                  <a:gd name="T17" fmla="*/ 16 h 60"/>
                  <a:gd name="T18" fmla="*/ 32 w 69"/>
                  <a:gd name="T19" fmla="*/ 57 h 60"/>
                  <a:gd name="T20" fmla="*/ 26 w 69"/>
                  <a:gd name="T21" fmla="*/ 60 h 60"/>
                  <a:gd name="T22" fmla="*/ 25 w 69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0">
                    <a:moveTo>
                      <a:pt x="25" y="60"/>
                    </a:moveTo>
                    <a:cubicBezTo>
                      <a:pt x="23" y="60"/>
                      <a:pt x="20" y="59"/>
                      <a:pt x="18" y="5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0" y="38"/>
                      <a:pt x="0" y="32"/>
                      <a:pt x="4" y="28"/>
                    </a:cubicBezTo>
                    <a:cubicBezTo>
                      <a:pt x="7" y="25"/>
                      <a:pt x="13" y="25"/>
                      <a:pt x="17" y="2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5" y="0"/>
                      <a:pt x="60" y="0"/>
                      <a:pt x="64" y="3"/>
                    </a:cubicBezTo>
                    <a:cubicBezTo>
                      <a:pt x="68" y="6"/>
                      <a:pt x="69" y="12"/>
                      <a:pt x="66" y="1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31">
                <a:extLst>
                  <a:ext uri="{FF2B5EF4-FFF2-40B4-BE49-F238E27FC236}">
                    <a16:creationId xmlns:a16="http://schemas.microsoft.com/office/drawing/2014/main" id="{A9939BC2-9C1C-43DE-80CA-ADE1BB624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48075" y="5819775"/>
                <a:ext cx="128587" cy="114300"/>
              </a:xfrm>
              <a:custGeom>
                <a:avLst/>
                <a:gdLst>
                  <a:gd name="T0" fmla="*/ 25 w 69"/>
                  <a:gd name="T1" fmla="*/ 61 h 61"/>
                  <a:gd name="T2" fmla="*/ 18 w 69"/>
                  <a:gd name="T3" fmla="*/ 58 h 61"/>
                  <a:gd name="T4" fmla="*/ 3 w 69"/>
                  <a:gd name="T5" fmla="*/ 42 h 61"/>
                  <a:gd name="T6" fmla="*/ 4 w 69"/>
                  <a:gd name="T7" fmla="*/ 29 h 61"/>
                  <a:gd name="T8" fmla="*/ 17 w 69"/>
                  <a:gd name="T9" fmla="*/ 29 h 61"/>
                  <a:gd name="T10" fmla="*/ 25 w 69"/>
                  <a:gd name="T11" fmla="*/ 38 h 61"/>
                  <a:gd name="T12" fmla="*/ 51 w 69"/>
                  <a:gd name="T13" fmla="*/ 5 h 61"/>
                  <a:gd name="T14" fmla="*/ 64 w 69"/>
                  <a:gd name="T15" fmla="*/ 4 h 61"/>
                  <a:gd name="T16" fmla="*/ 66 w 69"/>
                  <a:gd name="T17" fmla="*/ 17 h 61"/>
                  <a:gd name="T18" fmla="*/ 32 w 69"/>
                  <a:gd name="T19" fmla="*/ 57 h 61"/>
                  <a:gd name="T20" fmla="*/ 26 w 69"/>
                  <a:gd name="T21" fmla="*/ 61 h 61"/>
                  <a:gd name="T22" fmla="*/ 25 w 69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1">
                    <a:moveTo>
                      <a:pt x="25" y="61"/>
                    </a:moveTo>
                    <a:cubicBezTo>
                      <a:pt x="23" y="61"/>
                      <a:pt x="20" y="60"/>
                      <a:pt x="18" y="58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38"/>
                      <a:pt x="0" y="32"/>
                      <a:pt x="4" y="29"/>
                    </a:cubicBezTo>
                    <a:cubicBezTo>
                      <a:pt x="7" y="25"/>
                      <a:pt x="13" y="26"/>
                      <a:pt x="17" y="2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5" y="1"/>
                      <a:pt x="60" y="0"/>
                      <a:pt x="64" y="4"/>
                    </a:cubicBezTo>
                    <a:cubicBezTo>
                      <a:pt x="68" y="7"/>
                      <a:pt x="69" y="13"/>
                      <a:pt x="66" y="1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9"/>
                      <a:pt x="28" y="61"/>
                      <a:pt x="26" y="61"/>
                    </a:cubicBezTo>
                    <a:cubicBezTo>
                      <a:pt x="25" y="61"/>
                      <a:pt x="25" y="61"/>
                      <a:pt x="25" y="61"/>
                    </a:cubicBez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32">
                <a:extLst>
                  <a:ext uri="{FF2B5EF4-FFF2-40B4-BE49-F238E27FC236}">
                    <a16:creationId xmlns:a16="http://schemas.microsoft.com/office/drawing/2014/main" id="{A08D10FD-DE03-4218-8442-9A4B4348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55950" y="5892800"/>
                <a:ext cx="1162050" cy="1114425"/>
              </a:xfrm>
              <a:custGeom>
                <a:avLst/>
                <a:gdLst>
                  <a:gd name="T0" fmla="*/ 179 w 624"/>
                  <a:gd name="T1" fmla="*/ 313 h 598"/>
                  <a:gd name="T2" fmla="*/ 91 w 624"/>
                  <a:gd name="T3" fmla="*/ 291 h 598"/>
                  <a:gd name="T4" fmla="*/ 28 w 624"/>
                  <a:gd name="T5" fmla="*/ 337 h 598"/>
                  <a:gd name="T6" fmla="*/ 197 w 624"/>
                  <a:gd name="T7" fmla="*/ 413 h 598"/>
                  <a:gd name="T8" fmla="*/ 337 w 624"/>
                  <a:gd name="T9" fmla="*/ 485 h 598"/>
                  <a:gd name="T10" fmla="*/ 414 w 624"/>
                  <a:gd name="T11" fmla="*/ 598 h 598"/>
                  <a:gd name="T12" fmla="*/ 624 w 624"/>
                  <a:gd name="T13" fmla="*/ 598 h 598"/>
                  <a:gd name="T14" fmla="*/ 472 w 624"/>
                  <a:gd name="T15" fmla="*/ 374 h 598"/>
                  <a:gd name="T16" fmla="*/ 432 w 624"/>
                  <a:gd name="T17" fmla="*/ 234 h 598"/>
                  <a:gd name="T18" fmla="*/ 331 w 624"/>
                  <a:gd name="T19" fmla="*/ 89 h 598"/>
                  <a:gd name="T20" fmla="*/ 284 w 624"/>
                  <a:gd name="T21" fmla="*/ 79 h 598"/>
                  <a:gd name="T22" fmla="*/ 273 w 624"/>
                  <a:gd name="T23" fmla="*/ 90 h 598"/>
                  <a:gd name="T24" fmla="*/ 237 w 624"/>
                  <a:gd name="T25" fmla="*/ 92 h 598"/>
                  <a:gd name="T26" fmla="*/ 222 w 624"/>
                  <a:gd name="T27" fmla="*/ 116 h 598"/>
                  <a:gd name="T28" fmla="*/ 194 w 624"/>
                  <a:gd name="T29" fmla="*/ 120 h 598"/>
                  <a:gd name="T30" fmla="*/ 158 w 624"/>
                  <a:gd name="T31" fmla="*/ 154 h 598"/>
                  <a:gd name="T32" fmla="*/ 69 w 624"/>
                  <a:gd name="T33" fmla="*/ 20 h 598"/>
                  <a:gd name="T34" fmla="*/ 21 w 624"/>
                  <a:gd name="T35" fmla="*/ 10 h 598"/>
                  <a:gd name="T36" fmla="*/ 11 w 624"/>
                  <a:gd name="T37" fmla="*/ 58 h 598"/>
                  <a:gd name="T38" fmla="*/ 179 w 624"/>
                  <a:gd name="T39" fmla="*/ 313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4" h="598">
                    <a:moveTo>
                      <a:pt x="179" y="313"/>
                    </a:moveTo>
                    <a:cubicBezTo>
                      <a:pt x="91" y="291"/>
                      <a:pt x="91" y="291"/>
                      <a:pt x="91" y="291"/>
                    </a:cubicBezTo>
                    <a:cubicBezTo>
                      <a:pt x="48" y="284"/>
                      <a:pt x="16" y="311"/>
                      <a:pt x="28" y="337"/>
                    </a:cubicBezTo>
                    <a:cubicBezTo>
                      <a:pt x="28" y="337"/>
                      <a:pt x="140" y="371"/>
                      <a:pt x="197" y="413"/>
                    </a:cubicBezTo>
                    <a:cubicBezTo>
                      <a:pt x="283" y="477"/>
                      <a:pt x="333" y="485"/>
                      <a:pt x="337" y="485"/>
                    </a:cubicBezTo>
                    <a:cubicBezTo>
                      <a:pt x="414" y="598"/>
                      <a:pt x="414" y="598"/>
                      <a:pt x="414" y="598"/>
                    </a:cubicBezTo>
                    <a:cubicBezTo>
                      <a:pt x="624" y="598"/>
                      <a:pt x="624" y="598"/>
                      <a:pt x="624" y="598"/>
                    </a:cubicBezTo>
                    <a:cubicBezTo>
                      <a:pt x="472" y="374"/>
                      <a:pt x="472" y="374"/>
                      <a:pt x="472" y="374"/>
                    </a:cubicBezTo>
                    <a:cubicBezTo>
                      <a:pt x="468" y="313"/>
                      <a:pt x="466" y="278"/>
                      <a:pt x="432" y="234"/>
                    </a:cubicBezTo>
                    <a:cubicBezTo>
                      <a:pt x="331" y="89"/>
                      <a:pt x="331" y="89"/>
                      <a:pt x="331" y="89"/>
                    </a:cubicBezTo>
                    <a:cubicBezTo>
                      <a:pt x="321" y="74"/>
                      <a:pt x="299" y="69"/>
                      <a:pt x="284" y="79"/>
                    </a:cubicBezTo>
                    <a:cubicBezTo>
                      <a:pt x="279" y="82"/>
                      <a:pt x="276" y="86"/>
                      <a:pt x="273" y="90"/>
                    </a:cubicBezTo>
                    <a:cubicBezTo>
                      <a:pt x="262" y="84"/>
                      <a:pt x="248" y="84"/>
                      <a:pt x="237" y="92"/>
                    </a:cubicBezTo>
                    <a:cubicBezTo>
                      <a:pt x="229" y="97"/>
                      <a:pt x="223" y="106"/>
                      <a:pt x="222" y="116"/>
                    </a:cubicBezTo>
                    <a:cubicBezTo>
                      <a:pt x="213" y="114"/>
                      <a:pt x="203" y="115"/>
                      <a:pt x="194" y="120"/>
                    </a:cubicBezTo>
                    <a:cubicBezTo>
                      <a:pt x="187" y="125"/>
                      <a:pt x="160" y="147"/>
                      <a:pt x="158" y="154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58" y="4"/>
                      <a:pt x="37" y="0"/>
                      <a:pt x="21" y="10"/>
                    </a:cubicBezTo>
                    <a:cubicBezTo>
                      <a:pt x="5" y="21"/>
                      <a:pt x="0" y="42"/>
                      <a:pt x="11" y="58"/>
                    </a:cubicBezTo>
                    <a:lnTo>
                      <a:pt x="179" y="313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 433">
                <a:extLst>
                  <a:ext uri="{FF2B5EF4-FFF2-40B4-BE49-F238E27FC236}">
                    <a16:creationId xmlns:a16="http://schemas.microsoft.com/office/drawing/2014/main" id="{6629BF67-C491-4978-9994-DF2A6AABA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86100" y="6483350"/>
                <a:ext cx="104775" cy="73025"/>
              </a:xfrm>
              <a:custGeom>
                <a:avLst/>
                <a:gdLst>
                  <a:gd name="T0" fmla="*/ 0 w 56"/>
                  <a:gd name="T1" fmla="*/ 23 h 39"/>
                  <a:gd name="T2" fmla="*/ 13 w 56"/>
                  <a:gd name="T3" fmla="*/ 0 h 39"/>
                  <a:gd name="T4" fmla="*/ 49 w 56"/>
                  <a:gd name="T5" fmla="*/ 13 h 39"/>
                  <a:gd name="T6" fmla="*/ 44 w 56"/>
                  <a:gd name="T7" fmla="*/ 39 h 39"/>
                  <a:gd name="T8" fmla="*/ 0 w 56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9">
                    <a:moveTo>
                      <a:pt x="0" y="2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41" y="0"/>
                      <a:pt x="49" y="13"/>
                    </a:cubicBezTo>
                    <a:cubicBezTo>
                      <a:pt x="56" y="25"/>
                      <a:pt x="44" y="39"/>
                      <a:pt x="44" y="39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Freeform 434">
                <a:extLst>
                  <a:ext uri="{FF2B5EF4-FFF2-40B4-BE49-F238E27FC236}">
                    <a16:creationId xmlns:a16="http://schemas.microsoft.com/office/drawing/2014/main" id="{A9DC8E9A-2AAF-45B5-8055-922D9923D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44838" y="5897563"/>
                <a:ext cx="122237" cy="138113"/>
              </a:xfrm>
              <a:custGeom>
                <a:avLst/>
                <a:gdLst>
                  <a:gd name="T0" fmla="*/ 19 w 66"/>
                  <a:gd name="T1" fmla="*/ 13 h 74"/>
                  <a:gd name="T2" fmla="*/ 22 w 66"/>
                  <a:gd name="T3" fmla="*/ 58 h 74"/>
                  <a:gd name="T4" fmla="*/ 55 w 66"/>
                  <a:gd name="T5" fmla="*/ 62 h 74"/>
                  <a:gd name="T6" fmla="*/ 56 w 66"/>
                  <a:gd name="T7" fmla="*/ 27 h 74"/>
                  <a:gd name="T8" fmla="*/ 19 w 66"/>
                  <a:gd name="T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4">
                    <a:moveTo>
                      <a:pt x="19" y="13"/>
                    </a:moveTo>
                    <a:cubicBezTo>
                      <a:pt x="0" y="27"/>
                      <a:pt x="7" y="43"/>
                      <a:pt x="22" y="58"/>
                    </a:cubicBezTo>
                    <a:cubicBezTo>
                      <a:pt x="36" y="74"/>
                      <a:pt x="51" y="66"/>
                      <a:pt x="55" y="62"/>
                    </a:cubicBezTo>
                    <a:cubicBezTo>
                      <a:pt x="66" y="52"/>
                      <a:pt x="62" y="40"/>
                      <a:pt x="56" y="27"/>
                    </a:cubicBezTo>
                    <a:cubicBezTo>
                      <a:pt x="50" y="15"/>
                      <a:pt x="36" y="0"/>
                      <a:pt x="19" y="13"/>
                    </a:cubicBez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 435">
                <a:extLst>
                  <a:ext uri="{FF2B5EF4-FFF2-40B4-BE49-F238E27FC236}">
                    <a16:creationId xmlns:a16="http://schemas.microsoft.com/office/drawing/2014/main" id="{114455AB-42F9-447E-8DE6-F47FA029B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06638" y="6677025"/>
                <a:ext cx="684212" cy="695325"/>
              </a:xfrm>
              <a:custGeom>
                <a:avLst/>
                <a:gdLst>
                  <a:gd name="T0" fmla="*/ 431 w 431"/>
                  <a:gd name="T1" fmla="*/ 438 h 438"/>
                  <a:gd name="T2" fmla="*/ 143 w 431"/>
                  <a:gd name="T3" fmla="*/ 0 h 438"/>
                  <a:gd name="T4" fmla="*/ 0 w 431"/>
                  <a:gd name="T5" fmla="*/ 95 h 438"/>
                  <a:gd name="T6" fmla="*/ 224 w 431"/>
                  <a:gd name="T7" fmla="*/ 438 h 438"/>
                  <a:gd name="T8" fmla="*/ 431 w 431"/>
                  <a:gd name="T9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438">
                    <a:moveTo>
                      <a:pt x="431" y="438"/>
                    </a:moveTo>
                    <a:lnTo>
                      <a:pt x="143" y="0"/>
                    </a:lnTo>
                    <a:lnTo>
                      <a:pt x="0" y="95"/>
                    </a:lnTo>
                    <a:lnTo>
                      <a:pt x="224" y="438"/>
                    </a:lnTo>
                    <a:lnTo>
                      <a:pt x="431" y="43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36">
                <a:extLst>
                  <a:ext uri="{FF2B5EF4-FFF2-40B4-BE49-F238E27FC236}">
                    <a16:creationId xmlns:a16="http://schemas.microsoft.com/office/drawing/2014/main" id="{F892C2A5-25B2-4CBA-B331-1E1879579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5238" y="6818313"/>
                <a:ext cx="601662" cy="554038"/>
              </a:xfrm>
              <a:custGeom>
                <a:avLst/>
                <a:gdLst>
                  <a:gd name="T0" fmla="*/ 379 w 379"/>
                  <a:gd name="T1" fmla="*/ 349 h 349"/>
                  <a:gd name="T2" fmla="*/ 151 w 379"/>
                  <a:gd name="T3" fmla="*/ 0 h 349"/>
                  <a:gd name="T4" fmla="*/ 0 w 379"/>
                  <a:gd name="T5" fmla="*/ 100 h 349"/>
                  <a:gd name="T6" fmla="*/ 163 w 379"/>
                  <a:gd name="T7" fmla="*/ 349 h 349"/>
                  <a:gd name="T8" fmla="*/ 379 w 379"/>
                  <a:gd name="T9" fmla="*/ 34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49">
                    <a:moveTo>
                      <a:pt x="379" y="349"/>
                    </a:moveTo>
                    <a:lnTo>
                      <a:pt x="151" y="0"/>
                    </a:lnTo>
                    <a:lnTo>
                      <a:pt x="0" y="100"/>
                    </a:lnTo>
                    <a:lnTo>
                      <a:pt x="163" y="349"/>
                    </a:lnTo>
                    <a:lnTo>
                      <a:pt x="379" y="34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37">
                <a:extLst>
                  <a:ext uri="{FF2B5EF4-FFF2-40B4-BE49-F238E27FC236}">
                    <a16:creationId xmlns:a16="http://schemas.microsoft.com/office/drawing/2014/main" id="{C4AFDAD6-F7CB-49A2-9A17-973389111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54288" y="6618288"/>
                <a:ext cx="439737" cy="334963"/>
              </a:xfrm>
              <a:custGeom>
                <a:avLst/>
                <a:gdLst>
                  <a:gd name="T0" fmla="*/ 243 w 277"/>
                  <a:gd name="T1" fmla="*/ 0 h 211"/>
                  <a:gd name="T2" fmla="*/ 0 w 277"/>
                  <a:gd name="T3" fmla="*/ 159 h 211"/>
                  <a:gd name="T4" fmla="*/ 34 w 277"/>
                  <a:gd name="T5" fmla="*/ 211 h 211"/>
                  <a:gd name="T6" fmla="*/ 277 w 277"/>
                  <a:gd name="T7" fmla="*/ 51 h 211"/>
                  <a:gd name="T8" fmla="*/ 243 w 277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1">
                    <a:moveTo>
                      <a:pt x="243" y="0"/>
                    </a:moveTo>
                    <a:lnTo>
                      <a:pt x="0" y="159"/>
                    </a:lnTo>
                    <a:lnTo>
                      <a:pt x="34" y="211"/>
                    </a:lnTo>
                    <a:lnTo>
                      <a:pt x="277" y="51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38">
                <a:extLst>
                  <a:ext uri="{FF2B5EF4-FFF2-40B4-BE49-F238E27FC236}">
                    <a16:creationId xmlns:a16="http://schemas.microsoft.com/office/drawing/2014/main" id="{5BF8ED74-F839-4E5A-AF53-7B4FE2F5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89163" y="6753225"/>
                <a:ext cx="123825" cy="125413"/>
              </a:xfrm>
              <a:custGeom>
                <a:avLst/>
                <a:gdLst>
                  <a:gd name="T0" fmla="*/ 9 w 66"/>
                  <a:gd name="T1" fmla="*/ 49 h 67"/>
                  <a:gd name="T2" fmla="*/ 49 w 66"/>
                  <a:gd name="T3" fmla="*/ 58 h 67"/>
                  <a:gd name="T4" fmla="*/ 58 w 66"/>
                  <a:gd name="T5" fmla="*/ 17 h 67"/>
                  <a:gd name="T6" fmla="*/ 17 w 66"/>
                  <a:gd name="T7" fmla="*/ 9 h 67"/>
                  <a:gd name="T8" fmla="*/ 9 w 66"/>
                  <a:gd name="T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9" y="49"/>
                    </a:moveTo>
                    <a:cubicBezTo>
                      <a:pt x="18" y="63"/>
                      <a:pt x="36" y="67"/>
                      <a:pt x="49" y="58"/>
                    </a:cubicBezTo>
                    <a:cubicBezTo>
                      <a:pt x="63" y="49"/>
                      <a:pt x="66" y="31"/>
                      <a:pt x="58" y="17"/>
                    </a:cubicBezTo>
                    <a:cubicBezTo>
                      <a:pt x="49" y="4"/>
                      <a:pt x="31" y="0"/>
                      <a:pt x="17" y="9"/>
                    </a:cubicBezTo>
                    <a:cubicBezTo>
                      <a:pt x="4" y="18"/>
                      <a:pt x="0" y="36"/>
                      <a:pt x="9" y="49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39">
                <a:extLst>
                  <a:ext uri="{FF2B5EF4-FFF2-40B4-BE49-F238E27FC236}">
                    <a16:creationId xmlns:a16="http://schemas.microsoft.com/office/drawing/2014/main" id="{E8AF99F3-7BD0-43DF-A430-FC766B1B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3600" y="6784975"/>
                <a:ext cx="23812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2"/>
                      <a:pt x="7" y="12"/>
                      <a:pt x="9" y="11"/>
                    </a:cubicBezTo>
                    <a:cubicBezTo>
                      <a:pt x="12" y="9"/>
                      <a:pt x="12" y="6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40">
                <a:extLst>
                  <a:ext uri="{FF2B5EF4-FFF2-40B4-BE49-F238E27FC236}">
                    <a16:creationId xmlns:a16="http://schemas.microsoft.com/office/drawing/2014/main" id="{7352F1AA-427F-4D5C-9453-3C3DA8588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57413" y="6800850"/>
                <a:ext cx="22225" cy="23813"/>
              </a:xfrm>
              <a:custGeom>
                <a:avLst/>
                <a:gdLst>
                  <a:gd name="T0" fmla="*/ 2 w 12"/>
                  <a:gd name="T1" fmla="*/ 10 h 13"/>
                  <a:gd name="T2" fmla="*/ 9 w 12"/>
                  <a:gd name="T3" fmla="*/ 11 h 13"/>
                  <a:gd name="T4" fmla="*/ 11 w 12"/>
                  <a:gd name="T5" fmla="*/ 4 h 13"/>
                  <a:gd name="T6" fmla="*/ 3 w 12"/>
                  <a:gd name="T7" fmla="*/ 2 h 13"/>
                  <a:gd name="T8" fmla="*/ 2 w 12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0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10"/>
                      <a:pt x="12" y="6"/>
                      <a:pt x="11" y="4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4"/>
                      <a:pt x="0" y="7"/>
                      <a:pt x="2" y="10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Freeform 441">
                <a:extLst>
                  <a:ext uri="{FF2B5EF4-FFF2-40B4-BE49-F238E27FC236}">
                    <a16:creationId xmlns:a16="http://schemas.microsoft.com/office/drawing/2014/main" id="{B9803113-02E4-40A6-8412-BEAE7BC2C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7725" y="6807200"/>
                <a:ext cx="23812" cy="25400"/>
              </a:xfrm>
              <a:custGeom>
                <a:avLst/>
                <a:gdLst>
                  <a:gd name="T0" fmla="*/ 2 w 13"/>
                  <a:gd name="T1" fmla="*/ 9 h 13"/>
                  <a:gd name="T2" fmla="*/ 9 w 13"/>
                  <a:gd name="T3" fmla="*/ 11 h 13"/>
                  <a:gd name="T4" fmla="*/ 11 w 13"/>
                  <a:gd name="T5" fmla="*/ 3 h 13"/>
                  <a:gd name="T6" fmla="*/ 3 w 13"/>
                  <a:gd name="T7" fmla="*/ 2 h 13"/>
                  <a:gd name="T8" fmla="*/ 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2" y="9"/>
                    </a:moveTo>
                    <a:cubicBezTo>
                      <a:pt x="3" y="12"/>
                      <a:pt x="7" y="13"/>
                      <a:pt x="9" y="11"/>
                    </a:cubicBezTo>
                    <a:cubicBezTo>
                      <a:pt x="12" y="9"/>
                      <a:pt x="13" y="6"/>
                      <a:pt x="11" y="3"/>
                    </a:cubicBezTo>
                    <a:cubicBezTo>
                      <a:pt x="9" y="1"/>
                      <a:pt x="6" y="0"/>
                      <a:pt x="3" y="2"/>
                    </a:cubicBezTo>
                    <a:cubicBezTo>
                      <a:pt x="1" y="3"/>
                      <a:pt x="0" y="7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Freeform 442">
                <a:extLst>
                  <a:ext uri="{FF2B5EF4-FFF2-40B4-BE49-F238E27FC236}">
                    <a16:creationId xmlns:a16="http://schemas.microsoft.com/office/drawing/2014/main" id="{F1C32527-0112-40AF-9C7F-6F700C3E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1538" y="6824663"/>
                <a:ext cx="22225" cy="22225"/>
              </a:xfrm>
              <a:custGeom>
                <a:avLst/>
                <a:gdLst>
                  <a:gd name="T0" fmla="*/ 2 w 12"/>
                  <a:gd name="T1" fmla="*/ 9 h 12"/>
                  <a:gd name="T2" fmla="*/ 9 w 12"/>
                  <a:gd name="T3" fmla="*/ 11 h 12"/>
                  <a:gd name="T4" fmla="*/ 11 w 12"/>
                  <a:gd name="T5" fmla="*/ 3 h 12"/>
                  <a:gd name="T6" fmla="*/ 3 w 12"/>
                  <a:gd name="T7" fmla="*/ 1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3" y="11"/>
                      <a:pt x="7" y="12"/>
                      <a:pt x="9" y="11"/>
                    </a:cubicBezTo>
                    <a:cubicBezTo>
                      <a:pt x="12" y="9"/>
                      <a:pt x="12" y="5"/>
                      <a:pt x="11" y="3"/>
                    </a:cubicBezTo>
                    <a:cubicBezTo>
                      <a:pt x="9" y="0"/>
                      <a:pt x="6" y="0"/>
                      <a:pt x="3" y="1"/>
                    </a:cubicBezTo>
                    <a:cubicBezTo>
                      <a:pt x="1" y="3"/>
                      <a:pt x="0" y="6"/>
                      <a:pt x="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Freeform 443">
                <a:extLst>
                  <a:ext uri="{FF2B5EF4-FFF2-40B4-BE49-F238E27FC236}">
                    <a16:creationId xmlns:a16="http://schemas.microsoft.com/office/drawing/2014/main" id="{B467A999-8F5A-409A-B763-08C9DBBB3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3225" y="5838825"/>
                <a:ext cx="447675" cy="1079500"/>
              </a:xfrm>
              <a:custGeom>
                <a:avLst/>
                <a:gdLst>
                  <a:gd name="T0" fmla="*/ 80 w 240"/>
                  <a:gd name="T1" fmla="*/ 579 h 579"/>
                  <a:gd name="T2" fmla="*/ 0 w 240"/>
                  <a:gd name="T3" fmla="*/ 520 h 579"/>
                  <a:gd name="T4" fmla="*/ 117 w 240"/>
                  <a:gd name="T5" fmla="*/ 293 h 579"/>
                  <a:gd name="T6" fmla="*/ 154 w 240"/>
                  <a:gd name="T7" fmla="*/ 60 h 579"/>
                  <a:gd name="T8" fmla="*/ 201 w 240"/>
                  <a:gd name="T9" fmla="*/ 206 h 579"/>
                  <a:gd name="T10" fmla="*/ 140 w 240"/>
                  <a:gd name="T11" fmla="*/ 410 h 579"/>
                  <a:gd name="T12" fmla="*/ 80 w 240"/>
                  <a:gd name="T13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579">
                    <a:moveTo>
                      <a:pt x="80" y="579"/>
                    </a:moveTo>
                    <a:cubicBezTo>
                      <a:pt x="0" y="520"/>
                      <a:pt x="0" y="520"/>
                      <a:pt x="0" y="520"/>
                    </a:cubicBezTo>
                    <a:cubicBezTo>
                      <a:pt x="117" y="293"/>
                      <a:pt x="117" y="293"/>
                      <a:pt x="117" y="293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240" y="0"/>
                      <a:pt x="201" y="206"/>
                    </a:cubicBezTo>
                    <a:cubicBezTo>
                      <a:pt x="201" y="206"/>
                      <a:pt x="239" y="309"/>
                      <a:pt x="140" y="410"/>
                    </a:cubicBezTo>
                    <a:lnTo>
                      <a:pt x="80" y="579"/>
                    </a:lnTo>
                    <a:close/>
                  </a:path>
                </a:pathLst>
              </a:custGeom>
              <a:solidFill>
                <a:srgbClr val="F19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44">
                <a:extLst>
                  <a:ext uri="{FF2B5EF4-FFF2-40B4-BE49-F238E27FC236}">
                    <a16:creationId xmlns:a16="http://schemas.microsoft.com/office/drawing/2014/main" id="{B9D595D6-1ECC-4884-B465-4E0BC987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44938" y="5975350"/>
                <a:ext cx="61912" cy="101600"/>
              </a:xfrm>
              <a:custGeom>
                <a:avLst/>
                <a:gdLst>
                  <a:gd name="T0" fmla="*/ 0 w 33"/>
                  <a:gd name="T1" fmla="*/ 53 h 55"/>
                  <a:gd name="T2" fmla="*/ 33 w 33"/>
                  <a:gd name="T3" fmla="*/ 0 h 55"/>
                  <a:gd name="T4" fmla="*/ 8 w 33"/>
                  <a:gd name="T5" fmla="*/ 0 h 55"/>
                  <a:gd name="T6" fmla="*/ 0 w 33"/>
                  <a:gd name="T7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5">
                    <a:moveTo>
                      <a:pt x="0" y="53"/>
                    </a:moveTo>
                    <a:cubicBezTo>
                      <a:pt x="31" y="55"/>
                      <a:pt x="33" y="0"/>
                      <a:pt x="33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4A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45">
                <a:extLst>
                  <a:ext uri="{FF2B5EF4-FFF2-40B4-BE49-F238E27FC236}">
                    <a16:creationId xmlns:a16="http://schemas.microsoft.com/office/drawing/2014/main" id="{14F12F73-4C94-4E39-B3C1-3B1C468BA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30738" y="6708775"/>
                <a:ext cx="601662" cy="663575"/>
              </a:xfrm>
              <a:custGeom>
                <a:avLst/>
                <a:gdLst>
                  <a:gd name="T0" fmla="*/ 196 w 379"/>
                  <a:gd name="T1" fmla="*/ 418 h 418"/>
                  <a:gd name="T2" fmla="*/ 379 w 379"/>
                  <a:gd name="T3" fmla="*/ 82 h 418"/>
                  <a:gd name="T4" fmla="*/ 228 w 379"/>
                  <a:gd name="T5" fmla="*/ 0 h 418"/>
                  <a:gd name="T6" fmla="*/ 0 w 379"/>
                  <a:gd name="T7" fmla="*/ 418 h 418"/>
                  <a:gd name="T8" fmla="*/ 196 w 379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418">
                    <a:moveTo>
                      <a:pt x="196" y="418"/>
                    </a:moveTo>
                    <a:lnTo>
                      <a:pt x="379" y="82"/>
                    </a:lnTo>
                    <a:lnTo>
                      <a:pt x="228" y="0"/>
                    </a:lnTo>
                    <a:lnTo>
                      <a:pt x="0" y="418"/>
                    </a:lnTo>
                    <a:lnTo>
                      <a:pt x="196" y="418"/>
                    </a:lnTo>
                    <a:close/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46">
                <a:extLst>
                  <a:ext uri="{FF2B5EF4-FFF2-40B4-BE49-F238E27FC236}">
                    <a16:creationId xmlns:a16="http://schemas.microsoft.com/office/drawing/2014/main" id="{B5453BE8-156C-4A0C-B9AE-827826D7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33875" y="6834188"/>
                <a:ext cx="546100" cy="538163"/>
              </a:xfrm>
              <a:custGeom>
                <a:avLst/>
                <a:gdLst>
                  <a:gd name="T0" fmla="*/ 205 w 344"/>
                  <a:gd name="T1" fmla="*/ 339 h 339"/>
                  <a:gd name="T2" fmla="*/ 344 w 344"/>
                  <a:gd name="T3" fmla="*/ 87 h 339"/>
                  <a:gd name="T4" fmla="*/ 185 w 344"/>
                  <a:gd name="T5" fmla="*/ 0 h 339"/>
                  <a:gd name="T6" fmla="*/ 0 w 344"/>
                  <a:gd name="T7" fmla="*/ 339 h 339"/>
                  <a:gd name="T8" fmla="*/ 205 w 344"/>
                  <a:gd name="T9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339">
                    <a:moveTo>
                      <a:pt x="205" y="339"/>
                    </a:moveTo>
                    <a:lnTo>
                      <a:pt x="344" y="87"/>
                    </a:lnTo>
                    <a:lnTo>
                      <a:pt x="185" y="0"/>
                    </a:lnTo>
                    <a:lnTo>
                      <a:pt x="0" y="339"/>
                    </a:lnTo>
                    <a:lnTo>
                      <a:pt x="205" y="339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47">
                <a:extLst>
                  <a:ext uri="{FF2B5EF4-FFF2-40B4-BE49-F238E27FC236}">
                    <a16:creationId xmlns:a16="http://schemas.microsoft.com/office/drawing/2014/main" id="{FB0293DF-5F84-423D-9094-BB996E0D2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9100" y="6642100"/>
                <a:ext cx="452437" cy="307975"/>
              </a:xfrm>
              <a:custGeom>
                <a:avLst/>
                <a:gdLst>
                  <a:gd name="T0" fmla="*/ 29 w 285"/>
                  <a:gd name="T1" fmla="*/ 0 h 194"/>
                  <a:gd name="T2" fmla="*/ 0 w 285"/>
                  <a:gd name="T3" fmla="*/ 54 h 194"/>
                  <a:gd name="T4" fmla="*/ 254 w 285"/>
                  <a:gd name="T5" fmla="*/ 194 h 194"/>
                  <a:gd name="T6" fmla="*/ 285 w 285"/>
                  <a:gd name="T7" fmla="*/ 140 h 194"/>
                  <a:gd name="T8" fmla="*/ 29 w 285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94">
                    <a:moveTo>
                      <a:pt x="29" y="0"/>
                    </a:moveTo>
                    <a:lnTo>
                      <a:pt x="0" y="54"/>
                    </a:lnTo>
                    <a:lnTo>
                      <a:pt x="254" y="194"/>
                    </a:lnTo>
                    <a:lnTo>
                      <a:pt x="285" y="14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E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48">
                <a:extLst>
                  <a:ext uri="{FF2B5EF4-FFF2-40B4-BE49-F238E27FC236}">
                    <a16:creationId xmlns:a16="http://schemas.microsoft.com/office/drawing/2014/main" id="{BAD8EEA9-39F9-47A7-B8D3-3073335E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70375" y="6780213"/>
                <a:ext cx="123825" cy="123825"/>
              </a:xfrm>
              <a:custGeom>
                <a:avLst/>
                <a:gdLst>
                  <a:gd name="T0" fmla="*/ 59 w 67"/>
                  <a:gd name="T1" fmla="*/ 48 h 67"/>
                  <a:gd name="T2" fmla="*/ 20 w 67"/>
                  <a:gd name="T3" fmla="*/ 59 h 67"/>
                  <a:gd name="T4" fmla="*/ 8 w 67"/>
                  <a:gd name="T5" fmla="*/ 20 h 67"/>
                  <a:gd name="T6" fmla="*/ 48 w 67"/>
                  <a:gd name="T7" fmla="*/ 8 h 67"/>
                  <a:gd name="T8" fmla="*/ 59 w 67"/>
                  <a:gd name="T9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59" y="48"/>
                    </a:moveTo>
                    <a:cubicBezTo>
                      <a:pt x="51" y="62"/>
                      <a:pt x="34" y="67"/>
                      <a:pt x="20" y="59"/>
                    </a:cubicBezTo>
                    <a:cubicBezTo>
                      <a:pt x="5" y="52"/>
                      <a:pt x="0" y="34"/>
                      <a:pt x="8" y="20"/>
                    </a:cubicBezTo>
                    <a:cubicBezTo>
                      <a:pt x="16" y="5"/>
                      <a:pt x="33" y="0"/>
                      <a:pt x="48" y="8"/>
                    </a:cubicBezTo>
                    <a:cubicBezTo>
                      <a:pt x="62" y="16"/>
                      <a:pt x="67" y="33"/>
                      <a:pt x="59" y="48"/>
                    </a:cubicBezTo>
                  </a:path>
                </a:pathLst>
              </a:custGeom>
              <a:solidFill>
                <a:srgbClr val="F9E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Freeform 449">
                <a:extLst>
                  <a:ext uri="{FF2B5EF4-FFF2-40B4-BE49-F238E27FC236}">
                    <a16:creationId xmlns:a16="http://schemas.microsoft.com/office/drawing/2014/main" id="{93E04677-D4C7-42B2-8B4C-3E00D4248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27513" y="6811963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2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Freeform 450">
                <a:extLst>
                  <a:ext uri="{FF2B5EF4-FFF2-40B4-BE49-F238E27FC236}">
                    <a16:creationId xmlns:a16="http://schemas.microsoft.com/office/drawing/2014/main" id="{88B76ED9-1816-4067-B6F1-8A2A54CEC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02113" y="6826250"/>
                <a:ext cx="25400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4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451">
                <a:extLst>
                  <a:ext uri="{FF2B5EF4-FFF2-40B4-BE49-F238E27FC236}">
                    <a16:creationId xmlns:a16="http://schemas.microsoft.com/office/drawing/2014/main" id="{2E2D2C65-B32C-41F4-9B8C-20410844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40213" y="6835775"/>
                <a:ext cx="23812" cy="23813"/>
              </a:xfrm>
              <a:custGeom>
                <a:avLst/>
                <a:gdLst>
                  <a:gd name="T0" fmla="*/ 12 w 13"/>
                  <a:gd name="T1" fmla="*/ 9 h 13"/>
                  <a:gd name="T2" fmla="*/ 4 w 13"/>
                  <a:gd name="T3" fmla="*/ 11 h 13"/>
                  <a:gd name="T4" fmla="*/ 2 w 13"/>
                  <a:gd name="T5" fmla="*/ 4 h 13"/>
                  <a:gd name="T6" fmla="*/ 9 w 13"/>
                  <a:gd name="T7" fmla="*/ 2 h 13"/>
                  <a:gd name="T8" fmla="*/ 12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2" y="9"/>
                    </a:moveTo>
                    <a:cubicBezTo>
                      <a:pt x="10" y="12"/>
                      <a:pt x="7" y="13"/>
                      <a:pt x="4" y="11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12" y="3"/>
                      <a:pt x="13" y="7"/>
                      <a:pt x="12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452">
                <a:extLst>
                  <a:ext uri="{FF2B5EF4-FFF2-40B4-BE49-F238E27FC236}">
                    <a16:creationId xmlns:a16="http://schemas.microsoft.com/office/drawing/2014/main" id="{5EC05A18-935D-40FB-8BDE-53129224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214813" y="6850063"/>
                <a:ext cx="23812" cy="22225"/>
              </a:xfrm>
              <a:custGeom>
                <a:avLst/>
                <a:gdLst>
                  <a:gd name="T0" fmla="*/ 11 w 13"/>
                  <a:gd name="T1" fmla="*/ 9 h 12"/>
                  <a:gd name="T2" fmla="*/ 4 w 13"/>
                  <a:gd name="T3" fmla="*/ 11 h 12"/>
                  <a:gd name="T4" fmla="*/ 2 w 13"/>
                  <a:gd name="T5" fmla="*/ 3 h 12"/>
                  <a:gd name="T6" fmla="*/ 9 w 13"/>
                  <a:gd name="T7" fmla="*/ 1 h 12"/>
                  <a:gd name="T8" fmla="*/ 11 w 13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1" y="9"/>
                    </a:moveTo>
                    <a:cubicBezTo>
                      <a:pt x="10" y="11"/>
                      <a:pt x="6" y="12"/>
                      <a:pt x="4" y="11"/>
                    </a:cubicBezTo>
                    <a:cubicBezTo>
                      <a:pt x="1" y="9"/>
                      <a:pt x="0" y="6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3"/>
                      <a:pt x="13" y="6"/>
                      <a:pt x="11" y="9"/>
                    </a:cubicBezTo>
                  </a:path>
                </a:pathLst>
              </a:custGeom>
              <a:solidFill>
                <a:srgbClr val="041E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BCCC2B-6035-4D14-AA37-EF31A7996D68}"/>
                </a:ext>
              </a:extLst>
            </p:cNvPr>
            <p:cNvSpPr/>
            <p:nvPr/>
          </p:nvSpPr>
          <p:spPr>
            <a:xfrm>
              <a:off x="5886442" y="3494518"/>
              <a:ext cx="1914016" cy="627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Convergence &amp;</a:t>
              </a:r>
              <a:r>
                <a:rPr kumimoji="0" lang="en-US" sz="1600" b="1" i="0" u="none" strike="noStrike" kern="0" cap="none" spc="0" normalizeH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9A4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High Speed Delivery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4C83CA-0959-4B16-AD54-8BDC5562ECC1}"/>
                </a:ext>
              </a:extLst>
            </p:cNvPr>
            <p:cNvSpPr/>
            <p:nvPr/>
          </p:nvSpPr>
          <p:spPr>
            <a:xfrm>
              <a:off x="4412703" y="1531692"/>
              <a:ext cx="2321077" cy="2722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EB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Accountability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8D2C513-5F15-4A14-923A-13FF23552804}"/>
                </a:ext>
              </a:extLst>
            </p:cNvPr>
            <p:cNvGrpSpPr/>
            <p:nvPr/>
          </p:nvGrpSpPr>
          <p:grpSpPr>
            <a:xfrm>
              <a:off x="5048686" y="2107180"/>
              <a:ext cx="849411" cy="804074"/>
              <a:chOff x="-8159751" y="-138113"/>
              <a:chExt cx="3702051" cy="3705226"/>
            </a:xfrm>
          </p:grpSpPr>
          <p:sp>
            <p:nvSpPr>
              <p:cNvPr id="63" name="Rectangle 457">
                <a:extLst>
                  <a:ext uri="{FF2B5EF4-FFF2-40B4-BE49-F238E27FC236}">
                    <a16:creationId xmlns:a16="http://schemas.microsoft.com/office/drawing/2014/main" id="{D6551678-0BC3-4379-AAA2-3B5DC01F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53176" y="404812"/>
                <a:ext cx="26988" cy="1381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458">
                <a:extLst>
                  <a:ext uri="{FF2B5EF4-FFF2-40B4-BE49-F238E27FC236}">
                    <a16:creationId xmlns:a16="http://schemas.microsoft.com/office/drawing/2014/main" id="{4421E248-DE23-4EDA-B786-7ED1D08D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43651" y="250824"/>
                <a:ext cx="1220788" cy="1714500"/>
              </a:xfrm>
              <a:custGeom>
                <a:avLst/>
                <a:gdLst>
                  <a:gd name="T0" fmla="*/ 582 w 582"/>
                  <a:gd name="T1" fmla="*/ 772 h 817"/>
                  <a:gd name="T2" fmla="*/ 539 w 582"/>
                  <a:gd name="T3" fmla="*/ 815 h 817"/>
                  <a:gd name="T4" fmla="*/ 46 w 582"/>
                  <a:gd name="T5" fmla="*/ 817 h 817"/>
                  <a:gd name="T6" fmla="*/ 2 w 582"/>
                  <a:gd name="T7" fmla="*/ 774 h 817"/>
                  <a:gd name="T8" fmla="*/ 0 w 582"/>
                  <a:gd name="T9" fmla="*/ 45 h 817"/>
                  <a:gd name="T10" fmla="*/ 43 w 582"/>
                  <a:gd name="T11" fmla="*/ 1 h 817"/>
                  <a:gd name="T12" fmla="*/ 536 w 582"/>
                  <a:gd name="T13" fmla="*/ 0 h 817"/>
                  <a:gd name="T14" fmla="*/ 580 w 582"/>
                  <a:gd name="T15" fmla="*/ 43 h 817"/>
                  <a:gd name="T16" fmla="*/ 582 w 582"/>
                  <a:gd name="T17" fmla="*/ 77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2" h="817">
                    <a:moveTo>
                      <a:pt x="582" y="772"/>
                    </a:moveTo>
                    <a:cubicBezTo>
                      <a:pt x="582" y="796"/>
                      <a:pt x="563" y="815"/>
                      <a:pt x="539" y="815"/>
                    </a:cubicBezTo>
                    <a:cubicBezTo>
                      <a:pt x="46" y="817"/>
                      <a:pt x="46" y="817"/>
                      <a:pt x="46" y="817"/>
                    </a:cubicBezTo>
                    <a:cubicBezTo>
                      <a:pt x="22" y="817"/>
                      <a:pt x="2" y="798"/>
                      <a:pt x="2" y="77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1"/>
                      <a:pt x="19" y="1"/>
                      <a:pt x="43" y="1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60" y="0"/>
                      <a:pt x="579" y="19"/>
                      <a:pt x="580" y="43"/>
                    </a:cubicBezTo>
                    <a:cubicBezTo>
                      <a:pt x="582" y="772"/>
                      <a:pt x="582" y="772"/>
                      <a:pt x="582" y="772"/>
                    </a:cubicBezTo>
                  </a:path>
                </a:pathLst>
              </a:custGeom>
              <a:solidFill>
                <a:srgbClr val="F9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459">
                <a:extLst>
                  <a:ext uri="{FF2B5EF4-FFF2-40B4-BE49-F238E27FC236}">
                    <a16:creationId xmlns:a16="http://schemas.microsoft.com/office/drawing/2014/main" id="{0A675213-F851-4723-A78A-590F3C93C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51576" y="328612"/>
                <a:ext cx="1036638" cy="1489075"/>
              </a:xfrm>
              <a:custGeom>
                <a:avLst/>
                <a:gdLst>
                  <a:gd name="T0" fmla="*/ 0 w 494"/>
                  <a:gd name="T1" fmla="*/ 22 h 710"/>
                  <a:gd name="T2" fmla="*/ 20 w 494"/>
                  <a:gd name="T3" fmla="*/ 2 h 710"/>
                  <a:gd name="T4" fmla="*/ 472 w 494"/>
                  <a:gd name="T5" fmla="*/ 0 h 710"/>
                  <a:gd name="T6" fmla="*/ 492 w 494"/>
                  <a:gd name="T7" fmla="*/ 20 h 710"/>
                  <a:gd name="T8" fmla="*/ 494 w 494"/>
                  <a:gd name="T9" fmla="*/ 688 h 710"/>
                  <a:gd name="T10" fmla="*/ 474 w 494"/>
                  <a:gd name="T11" fmla="*/ 708 h 710"/>
                  <a:gd name="T12" fmla="*/ 22 w 494"/>
                  <a:gd name="T13" fmla="*/ 710 h 710"/>
                  <a:gd name="T14" fmla="*/ 2 w 494"/>
                  <a:gd name="T15" fmla="*/ 690 h 710"/>
                  <a:gd name="T16" fmla="*/ 0 w 494"/>
                  <a:gd name="T17" fmla="*/ 2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4" h="710">
                    <a:moveTo>
                      <a:pt x="0" y="22"/>
                    </a:moveTo>
                    <a:cubicBezTo>
                      <a:pt x="0" y="11"/>
                      <a:pt x="9" y="2"/>
                      <a:pt x="20" y="2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83" y="0"/>
                      <a:pt x="492" y="9"/>
                      <a:pt x="492" y="20"/>
                    </a:cubicBezTo>
                    <a:cubicBezTo>
                      <a:pt x="494" y="688"/>
                      <a:pt x="494" y="688"/>
                      <a:pt x="494" y="688"/>
                    </a:cubicBezTo>
                    <a:cubicBezTo>
                      <a:pt x="494" y="699"/>
                      <a:pt x="485" y="708"/>
                      <a:pt x="474" y="708"/>
                    </a:cubicBezTo>
                    <a:cubicBezTo>
                      <a:pt x="22" y="710"/>
                      <a:pt x="22" y="710"/>
                      <a:pt x="22" y="710"/>
                    </a:cubicBezTo>
                    <a:cubicBezTo>
                      <a:pt x="11" y="710"/>
                      <a:pt x="2" y="701"/>
                      <a:pt x="2" y="690"/>
                    </a:cubicBezTo>
                    <a:cubicBezTo>
                      <a:pt x="0" y="22"/>
                      <a:pt x="0" y="22"/>
                      <a:pt x="0" y="22"/>
                    </a:cubicBezTo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460">
                <a:extLst>
                  <a:ext uri="{FF2B5EF4-FFF2-40B4-BE49-F238E27FC236}">
                    <a16:creationId xmlns:a16="http://schemas.microsoft.com/office/drawing/2014/main" id="{9F1554EF-25A6-4716-AE09-27648CAA6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2801" y="1868487"/>
                <a:ext cx="312738" cy="46038"/>
              </a:xfrm>
              <a:custGeom>
                <a:avLst/>
                <a:gdLst>
                  <a:gd name="T0" fmla="*/ 149 w 149"/>
                  <a:gd name="T1" fmla="*/ 11 h 22"/>
                  <a:gd name="T2" fmla="*/ 138 w 149"/>
                  <a:gd name="T3" fmla="*/ 21 h 22"/>
                  <a:gd name="T4" fmla="*/ 11 w 149"/>
                  <a:gd name="T5" fmla="*/ 22 h 22"/>
                  <a:gd name="T6" fmla="*/ 0 w 149"/>
                  <a:gd name="T7" fmla="*/ 11 h 22"/>
                  <a:gd name="T8" fmla="*/ 11 w 149"/>
                  <a:gd name="T9" fmla="*/ 0 h 22"/>
                  <a:gd name="T10" fmla="*/ 138 w 149"/>
                  <a:gd name="T11" fmla="*/ 0 h 22"/>
                  <a:gd name="T12" fmla="*/ 149 w 149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2">
                    <a:moveTo>
                      <a:pt x="149" y="11"/>
                    </a:moveTo>
                    <a:cubicBezTo>
                      <a:pt x="149" y="17"/>
                      <a:pt x="144" y="21"/>
                      <a:pt x="138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9" y="5"/>
                      <a:pt x="149" y="11"/>
                    </a:cubicBezTo>
                    <a:close/>
                  </a:path>
                </a:pathLst>
              </a:custGeom>
              <a:solidFill>
                <a:srgbClr val="EDB6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461">
                <a:extLst>
                  <a:ext uri="{FF2B5EF4-FFF2-40B4-BE49-F238E27FC236}">
                    <a16:creationId xmlns:a16="http://schemas.microsoft.com/office/drawing/2014/main" id="{CC0FF37C-1B1F-45FC-B990-71D634EC0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6426" y="380999"/>
                <a:ext cx="26988" cy="17463"/>
              </a:xfrm>
              <a:custGeom>
                <a:avLst/>
                <a:gdLst>
                  <a:gd name="T0" fmla="*/ 0 w 17"/>
                  <a:gd name="T1" fmla="*/ 0 h 11"/>
                  <a:gd name="T2" fmla="*/ 17 w 17"/>
                  <a:gd name="T3" fmla="*/ 0 h 11"/>
                  <a:gd name="T4" fmla="*/ 17 w 17"/>
                  <a:gd name="T5" fmla="*/ 10 h 11"/>
                  <a:gd name="T6" fmla="*/ 0 w 17"/>
                  <a:gd name="T7" fmla="*/ 11 h 11"/>
                  <a:gd name="T8" fmla="*/ 0 w 1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lnTo>
                      <a:pt x="17" y="0"/>
                    </a:lnTo>
                    <a:lnTo>
                      <a:pt x="17" y="1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462">
                <a:extLst>
                  <a:ext uri="{FF2B5EF4-FFF2-40B4-BE49-F238E27FC236}">
                    <a16:creationId xmlns:a16="http://schemas.microsoft.com/office/drawing/2014/main" id="{C739FFD4-1F09-4FE7-9404-2582FE55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0963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463">
                <a:extLst>
                  <a:ext uri="{FF2B5EF4-FFF2-40B4-BE49-F238E27FC236}">
                    <a16:creationId xmlns:a16="http://schemas.microsoft.com/office/drawing/2014/main" id="{489169CE-F2E5-4C4E-8ACB-EF6E15980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689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464">
                <a:extLst>
                  <a:ext uri="{FF2B5EF4-FFF2-40B4-BE49-F238E27FC236}">
                    <a16:creationId xmlns:a16="http://schemas.microsoft.com/office/drawing/2014/main" id="{A45C99B6-2A11-4F05-9449-62BEE3E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4813" y="2743199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465">
                <a:extLst>
                  <a:ext uri="{FF2B5EF4-FFF2-40B4-BE49-F238E27FC236}">
                    <a16:creationId xmlns:a16="http://schemas.microsoft.com/office/drawing/2014/main" id="{609A611C-CCBB-47CC-8F42-D52D8F3F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784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466">
                <a:extLst>
                  <a:ext uri="{FF2B5EF4-FFF2-40B4-BE49-F238E27FC236}">
                    <a16:creationId xmlns:a16="http://schemas.microsoft.com/office/drawing/2014/main" id="{63D17146-6795-48EC-B90D-7B299504E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97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467">
                <a:extLst>
                  <a:ext uri="{FF2B5EF4-FFF2-40B4-BE49-F238E27FC236}">
                    <a16:creationId xmlns:a16="http://schemas.microsoft.com/office/drawing/2014/main" id="{70F55D56-115E-4B68-B87B-5DD575D72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1838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Rectangle 468">
                <a:extLst>
                  <a:ext uri="{FF2B5EF4-FFF2-40B4-BE49-F238E27FC236}">
                    <a16:creationId xmlns:a16="http://schemas.microsoft.com/office/drawing/2014/main" id="{7CF244C8-6009-43BD-B039-C3D6D8DB7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4351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469">
                <a:extLst>
                  <a:ext uri="{FF2B5EF4-FFF2-40B4-BE49-F238E27FC236}">
                    <a16:creationId xmlns:a16="http://schemas.microsoft.com/office/drawing/2014/main" id="{7022DD35-AD26-4412-A816-1D252830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3888" y="274319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470">
                <a:extLst>
                  <a:ext uri="{FF2B5EF4-FFF2-40B4-BE49-F238E27FC236}">
                    <a16:creationId xmlns:a16="http://schemas.microsoft.com/office/drawing/2014/main" id="{0CC973F2-CD68-449D-B7D4-A41348F4C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339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471">
                <a:extLst>
                  <a:ext uri="{FF2B5EF4-FFF2-40B4-BE49-F238E27FC236}">
                    <a16:creationId xmlns:a16="http://schemas.microsoft.com/office/drawing/2014/main" id="{22133A8F-CE95-4D7E-B118-4C8B91D1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011362"/>
                <a:ext cx="53975" cy="38100"/>
              </a:xfrm>
              <a:custGeom>
                <a:avLst/>
                <a:gdLst>
                  <a:gd name="T0" fmla="*/ 26 w 26"/>
                  <a:gd name="T1" fmla="*/ 5 h 18"/>
                  <a:gd name="T2" fmla="*/ 21 w 26"/>
                  <a:gd name="T3" fmla="*/ 0 h 18"/>
                  <a:gd name="T4" fmla="*/ 0 w 26"/>
                  <a:gd name="T5" fmla="*/ 10 h 18"/>
                  <a:gd name="T6" fmla="*/ 2 w 26"/>
                  <a:gd name="T7" fmla="*/ 18 h 18"/>
                  <a:gd name="T8" fmla="*/ 26 w 26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6" y="5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5" y="5"/>
                      <a:pt x="8" y="9"/>
                      <a:pt x="0" y="1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6"/>
                      <a:pt x="19" y="11"/>
                      <a:pt x="2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472">
                <a:extLst>
                  <a:ext uri="{FF2B5EF4-FFF2-40B4-BE49-F238E27FC236}">
                    <a16:creationId xmlns:a16="http://schemas.microsoft.com/office/drawing/2014/main" id="{6CDE4095-CCAE-43A0-B530-27F9AEC71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7738" y="2727324"/>
                <a:ext cx="53975" cy="30163"/>
              </a:xfrm>
              <a:custGeom>
                <a:avLst/>
                <a:gdLst>
                  <a:gd name="T0" fmla="*/ 4 w 26"/>
                  <a:gd name="T1" fmla="*/ 0 h 15"/>
                  <a:gd name="T2" fmla="*/ 0 w 26"/>
                  <a:gd name="T3" fmla="*/ 6 h 15"/>
                  <a:gd name="T4" fmla="*/ 25 w 26"/>
                  <a:gd name="T5" fmla="*/ 15 h 15"/>
                  <a:gd name="T6" fmla="*/ 26 w 26"/>
                  <a:gd name="T7" fmla="*/ 8 h 15"/>
                  <a:gd name="T8" fmla="*/ 4 w 2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7" y="11"/>
                      <a:pt x="16" y="14"/>
                      <a:pt x="25" y="15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18" y="7"/>
                      <a:pt x="11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473">
                <a:extLst>
                  <a:ext uri="{FF2B5EF4-FFF2-40B4-BE49-F238E27FC236}">
                    <a16:creationId xmlns:a16="http://schemas.microsoft.com/office/drawing/2014/main" id="{89F67274-ED46-40C2-9D3B-6F81CC0EC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6651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474">
                <a:extLst>
                  <a:ext uri="{FF2B5EF4-FFF2-40B4-BE49-F238E27FC236}">
                    <a16:creationId xmlns:a16="http://schemas.microsoft.com/office/drawing/2014/main" id="{0FE67F9E-8EBB-4026-B2F2-2D28E8E5A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29176" y="971549"/>
                <a:ext cx="52388" cy="41275"/>
              </a:xfrm>
              <a:custGeom>
                <a:avLst/>
                <a:gdLst>
                  <a:gd name="T0" fmla="*/ 25 w 25"/>
                  <a:gd name="T1" fmla="*/ 15 h 20"/>
                  <a:gd name="T2" fmla="*/ 2 w 25"/>
                  <a:gd name="T3" fmla="*/ 0 h 20"/>
                  <a:gd name="T4" fmla="*/ 0 w 25"/>
                  <a:gd name="T5" fmla="*/ 7 h 20"/>
                  <a:gd name="T6" fmla="*/ 20 w 25"/>
                  <a:gd name="T7" fmla="*/ 20 h 20"/>
                  <a:gd name="T8" fmla="*/ 25 w 25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5" y="15"/>
                    </a:moveTo>
                    <a:cubicBezTo>
                      <a:pt x="19" y="8"/>
                      <a:pt x="11" y="3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9"/>
                      <a:pt x="14" y="14"/>
                      <a:pt x="20" y="20"/>
                    </a:cubicBez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475">
                <a:extLst>
                  <a:ext uri="{FF2B5EF4-FFF2-40B4-BE49-F238E27FC236}">
                    <a16:creationId xmlns:a16="http://schemas.microsoft.com/office/drawing/2014/main" id="{FCCF1F2F-1B90-451C-A3FC-C16EF76D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838701" y="2751137"/>
                <a:ext cx="52388" cy="42863"/>
              </a:xfrm>
              <a:custGeom>
                <a:avLst/>
                <a:gdLst>
                  <a:gd name="T0" fmla="*/ 3 w 25"/>
                  <a:gd name="T1" fmla="*/ 0 h 20"/>
                  <a:gd name="T2" fmla="*/ 0 w 25"/>
                  <a:gd name="T3" fmla="*/ 7 h 20"/>
                  <a:gd name="T4" fmla="*/ 20 w 25"/>
                  <a:gd name="T5" fmla="*/ 20 h 20"/>
                  <a:gd name="T6" fmla="*/ 25 w 25"/>
                  <a:gd name="T7" fmla="*/ 15 h 20"/>
                  <a:gd name="T8" fmla="*/ 3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8" y="10"/>
                      <a:pt x="14" y="14"/>
                      <a:pt x="20" y="20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19" y="8"/>
                      <a:pt x="11" y="3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476">
                <a:extLst>
                  <a:ext uri="{FF2B5EF4-FFF2-40B4-BE49-F238E27FC236}">
                    <a16:creationId xmlns:a16="http://schemas.microsoft.com/office/drawing/2014/main" id="{ECB0958E-8A96-46BA-9260-64F46B25B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3013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477">
                <a:extLst>
                  <a:ext uri="{FF2B5EF4-FFF2-40B4-BE49-F238E27FC236}">
                    <a16:creationId xmlns:a16="http://schemas.microsoft.com/office/drawing/2014/main" id="{29FDB572-65A9-4AD0-A0D3-B2003BC0C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43488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478">
                <a:extLst>
                  <a:ext uri="{FF2B5EF4-FFF2-40B4-BE49-F238E27FC236}">
                    <a16:creationId xmlns:a16="http://schemas.microsoft.com/office/drawing/2014/main" id="{A391A608-83AD-4598-8988-DA348AFA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43476" y="2743199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479">
                <a:extLst>
                  <a:ext uri="{FF2B5EF4-FFF2-40B4-BE49-F238E27FC236}">
                    <a16:creationId xmlns:a16="http://schemas.microsoft.com/office/drawing/2014/main" id="{0ACA4460-8FAB-44E1-AF08-21C78B1DA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5938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480">
                <a:extLst>
                  <a:ext uri="{FF2B5EF4-FFF2-40B4-BE49-F238E27FC236}">
                    <a16:creationId xmlns:a16="http://schemas.microsoft.com/office/drawing/2014/main" id="{774AE653-71EC-4C15-B310-CCE05CB9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0913" y="1050924"/>
                <a:ext cx="20638" cy="57150"/>
              </a:xfrm>
              <a:custGeom>
                <a:avLst/>
                <a:gdLst>
                  <a:gd name="T0" fmla="*/ 2 w 10"/>
                  <a:gd name="T1" fmla="*/ 27 h 27"/>
                  <a:gd name="T2" fmla="*/ 10 w 10"/>
                  <a:gd name="T3" fmla="*/ 27 h 27"/>
                  <a:gd name="T4" fmla="*/ 10 w 10"/>
                  <a:gd name="T5" fmla="*/ 18 h 27"/>
                  <a:gd name="T6" fmla="*/ 7 w 10"/>
                  <a:gd name="T7" fmla="*/ 0 h 27"/>
                  <a:gd name="T8" fmla="*/ 0 w 10"/>
                  <a:gd name="T9" fmla="*/ 2 h 27"/>
                  <a:gd name="T10" fmla="*/ 2 w 10"/>
                  <a:gd name="T11" fmla="*/ 18 h 27"/>
                  <a:gd name="T12" fmla="*/ 2 w 10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2" y="27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2"/>
                      <a:pt x="9" y="6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12"/>
                      <a:pt x="2" y="18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481">
                <a:extLst>
                  <a:ext uri="{FF2B5EF4-FFF2-40B4-BE49-F238E27FC236}">
                    <a16:creationId xmlns:a16="http://schemas.microsoft.com/office/drawing/2014/main" id="{1C145B26-0F24-4B9A-86F0-BCCCDEF56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7033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482">
                <a:extLst>
                  <a:ext uri="{FF2B5EF4-FFF2-40B4-BE49-F238E27FC236}">
                    <a16:creationId xmlns:a16="http://schemas.microsoft.com/office/drawing/2014/main" id="{B6990984-A9D5-4FD2-A95E-4726C22C4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811337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483">
                <a:extLst>
                  <a:ext uri="{FF2B5EF4-FFF2-40B4-BE49-F238E27FC236}">
                    <a16:creationId xmlns:a16="http://schemas.microsoft.com/office/drawing/2014/main" id="{EA6548C0-4E2D-4E46-8B03-9562A0EDE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5336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484">
                <a:extLst>
                  <a:ext uri="{FF2B5EF4-FFF2-40B4-BE49-F238E27FC236}">
                    <a16:creationId xmlns:a16="http://schemas.microsoft.com/office/drawing/2014/main" id="{FF8D8274-94C5-45C2-B60C-D650D600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268412"/>
                <a:ext cx="17463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485">
                <a:extLst>
                  <a:ext uri="{FF2B5EF4-FFF2-40B4-BE49-F238E27FC236}">
                    <a16:creationId xmlns:a16="http://schemas.microsoft.com/office/drawing/2014/main" id="{ECF2A268-D581-488B-BDA2-FFFAB9DDD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377949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486">
                <a:extLst>
                  <a:ext uri="{FF2B5EF4-FFF2-40B4-BE49-F238E27FC236}">
                    <a16:creationId xmlns:a16="http://schemas.microsoft.com/office/drawing/2014/main" id="{6AF96048-4730-4D42-9CE9-AFA126248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162049"/>
                <a:ext cx="174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487">
                <a:extLst>
                  <a:ext uri="{FF2B5EF4-FFF2-40B4-BE49-F238E27FC236}">
                    <a16:creationId xmlns:a16="http://schemas.microsoft.com/office/drawing/2014/main" id="{5794204C-DE5C-48A9-80FA-C5DF79BE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757738" y="1487487"/>
                <a:ext cx="17463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488">
                <a:extLst>
                  <a:ext uri="{FF2B5EF4-FFF2-40B4-BE49-F238E27FC236}">
                    <a16:creationId xmlns:a16="http://schemas.microsoft.com/office/drawing/2014/main" id="{1DD5D881-64A7-4F8A-9DEE-BB6E38F1A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208212"/>
                <a:ext cx="15875" cy="555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489">
                <a:extLst>
                  <a:ext uri="{FF2B5EF4-FFF2-40B4-BE49-F238E27FC236}">
                    <a16:creationId xmlns:a16="http://schemas.microsoft.com/office/drawing/2014/main" id="{0283D587-C322-4A71-9CD6-5FB1C98C3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317749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490">
                <a:extLst>
                  <a:ext uri="{FF2B5EF4-FFF2-40B4-BE49-F238E27FC236}">
                    <a16:creationId xmlns:a16="http://schemas.microsoft.com/office/drawing/2014/main" id="{D55E5E12-BEE0-43E4-9A7F-18CE2F17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3963" y="650874"/>
                <a:ext cx="17463" cy="53975"/>
              </a:xfrm>
              <a:custGeom>
                <a:avLst/>
                <a:gdLst>
                  <a:gd name="T0" fmla="*/ 0 w 11"/>
                  <a:gd name="T1" fmla="*/ 0 h 34"/>
                  <a:gd name="T2" fmla="*/ 2 w 11"/>
                  <a:gd name="T3" fmla="*/ 34 h 34"/>
                  <a:gd name="T4" fmla="*/ 11 w 11"/>
                  <a:gd name="T5" fmla="*/ 33 h 34"/>
                  <a:gd name="T6" fmla="*/ 11 w 11"/>
                  <a:gd name="T7" fmla="*/ 0 h 34"/>
                  <a:gd name="T8" fmla="*/ 0 w 11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0" y="0"/>
                    </a:moveTo>
                    <a:lnTo>
                      <a:pt x="2" y="34"/>
                    </a:lnTo>
                    <a:lnTo>
                      <a:pt x="11" y="3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491">
                <a:extLst>
                  <a:ext uri="{FF2B5EF4-FFF2-40B4-BE49-F238E27FC236}">
                    <a16:creationId xmlns:a16="http://schemas.microsoft.com/office/drawing/2014/main" id="{2807CA73-3EC6-461F-83A2-6AACC638B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86476" y="2427287"/>
                <a:ext cx="15875" cy="53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492">
                <a:extLst>
                  <a:ext uri="{FF2B5EF4-FFF2-40B4-BE49-F238E27FC236}">
                    <a16:creationId xmlns:a16="http://schemas.microsoft.com/office/drawing/2014/main" id="{4557C776-30EF-473C-A28D-3249D4297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757237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1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  <a:gd name="T8" fmla="*/ 0 w 10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1" y="34"/>
                    </a:lnTo>
                    <a:lnTo>
                      <a:pt x="10" y="3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493">
                <a:extLst>
                  <a:ext uri="{FF2B5EF4-FFF2-40B4-BE49-F238E27FC236}">
                    <a16:creationId xmlns:a16="http://schemas.microsoft.com/office/drawing/2014/main" id="{540F5B29-67BC-4B51-82B9-08EFE062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7613" y="866774"/>
                <a:ext cx="31750" cy="53975"/>
              </a:xfrm>
              <a:custGeom>
                <a:avLst/>
                <a:gdLst>
                  <a:gd name="T0" fmla="*/ 15 w 15"/>
                  <a:gd name="T1" fmla="*/ 22 h 26"/>
                  <a:gd name="T2" fmla="*/ 7 w 15"/>
                  <a:gd name="T3" fmla="*/ 0 h 26"/>
                  <a:gd name="T4" fmla="*/ 0 w 15"/>
                  <a:gd name="T5" fmla="*/ 1 h 26"/>
                  <a:gd name="T6" fmla="*/ 9 w 15"/>
                  <a:gd name="T7" fmla="*/ 26 h 26"/>
                  <a:gd name="T8" fmla="*/ 15 w 1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15" y="22"/>
                    </a:moveTo>
                    <a:cubicBezTo>
                      <a:pt x="11" y="15"/>
                      <a:pt x="8" y="8"/>
                      <a:pt x="7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4" y="18"/>
                      <a:pt x="9" y="26"/>
                    </a:cubicBez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494">
                <a:extLst>
                  <a:ext uri="{FF2B5EF4-FFF2-40B4-BE49-F238E27FC236}">
                    <a16:creationId xmlns:a16="http://schemas.microsoft.com/office/drawing/2014/main" id="{207E8E7B-4259-4E71-A081-27FEB61C3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2026" y="2833687"/>
                <a:ext cx="19050" cy="53975"/>
              </a:xfrm>
              <a:custGeom>
                <a:avLst/>
                <a:gdLst>
                  <a:gd name="T0" fmla="*/ 2 w 9"/>
                  <a:gd name="T1" fmla="*/ 24 h 26"/>
                  <a:gd name="T2" fmla="*/ 2 w 9"/>
                  <a:gd name="T3" fmla="*/ 26 h 26"/>
                  <a:gd name="T4" fmla="*/ 9 w 9"/>
                  <a:gd name="T5" fmla="*/ 26 h 26"/>
                  <a:gd name="T6" fmla="*/ 9 w 9"/>
                  <a:gd name="T7" fmla="*/ 24 h 26"/>
                  <a:gd name="T8" fmla="*/ 9 w 9"/>
                  <a:gd name="T9" fmla="*/ 17 h 26"/>
                  <a:gd name="T10" fmla="*/ 7 w 9"/>
                  <a:gd name="T11" fmla="*/ 0 h 26"/>
                  <a:gd name="T12" fmla="*/ 0 w 9"/>
                  <a:gd name="T13" fmla="*/ 2 h 26"/>
                  <a:gd name="T14" fmla="*/ 2 w 9"/>
                  <a:gd name="T15" fmla="*/ 17 h 26"/>
                  <a:gd name="T16" fmla="*/ 2 w 9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6">
                    <a:moveTo>
                      <a:pt x="2" y="24"/>
                    </a:moveTo>
                    <a:cubicBezTo>
                      <a:pt x="2" y="25"/>
                      <a:pt x="2" y="25"/>
                      <a:pt x="2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1"/>
                      <a:pt x="8" y="5"/>
                      <a:pt x="7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7"/>
                      <a:pt x="2" y="12"/>
                      <a:pt x="2" y="17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495">
                <a:extLst>
                  <a:ext uri="{FF2B5EF4-FFF2-40B4-BE49-F238E27FC236}">
                    <a16:creationId xmlns:a16="http://schemas.microsoft.com/office/drawing/2014/main" id="{C92463B4-3F8F-4EAF-96BB-21A427546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5676" y="1920874"/>
                <a:ext cx="25400" cy="55563"/>
              </a:xfrm>
              <a:custGeom>
                <a:avLst/>
                <a:gdLst>
                  <a:gd name="T0" fmla="*/ 12 w 12"/>
                  <a:gd name="T1" fmla="*/ 3 h 26"/>
                  <a:gd name="T2" fmla="*/ 12 w 12"/>
                  <a:gd name="T3" fmla="*/ 0 h 26"/>
                  <a:gd name="T4" fmla="*/ 4 w 12"/>
                  <a:gd name="T5" fmla="*/ 0 h 26"/>
                  <a:gd name="T6" fmla="*/ 4 w 12"/>
                  <a:gd name="T7" fmla="*/ 3 h 26"/>
                  <a:gd name="T8" fmla="*/ 0 w 12"/>
                  <a:gd name="T9" fmla="*/ 23 h 26"/>
                  <a:gd name="T10" fmla="*/ 7 w 12"/>
                  <a:gd name="T11" fmla="*/ 26 h 26"/>
                  <a:gd name="T12" fmla="*/ 12 w 12"/>
                  <a:gd name="T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12" y="3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0"/>
                      <a:pt x="3" y="17"/>
                      <a:pt x="0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0" y="19"/>
                      <a:pt x="12" y="11"/>
                      <a:pt x="1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496">
                <a:extLst>
                  <a:ext uri="{FF2B5EF4-FFF2-40B4-BE49-F238E27FC236}">
                    <a16:creationId xmlns:a16="http://schemas.microsoft.com/office/drawing/2014/main" id="{2FF3795C-0AF3-492E-9444-EC64D1BAD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7751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97">
                <a:extLst>
                  <a:ext uri="{FF2B5EF4-FFF2-40B4-BE49-F238E27FC236}">
                    <a16:creationId xmlns:a16="http://schemas.microsoft.com/office/drawing/2014/main" id="{D3559196-0760-4301-BBEF-1F4A712E6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29351" y="390524"/>
                <a:ext cx="55563" cy="25400"/>
              </a:xfrm>
              <a:custGeom>
                <a:avLst/>
                <a:gdLst>
                  <a:gd name="T0" fmla="*/ 22 w 27"/>
                  <a:gd name="T1" fmla="*/ 7 h 12"/>
                  <a:gd name="T2" fmla="*/ 27 w 27"/>
                  <a:gd name="T3" fmla="*/ 7 h 12"/>
                  <a:gd name="T4" fmla="*/ 26 w 27"/>
                  <a:gd name="T5" fmla="*/ 0 h 12"/>
                  <a:gd name="T6" fmla="*/ 22 w 27"/>
                  <a:gd name="T7" fmla="*/ 0 h 12"/>
                  <a:gd name="T8" fmla="*/ 0 w 27"/>
                  <a:gd name="T9" fmla="*/ 5 h 12"/>
                  <a:gd name="T10" fmla="*/ 3 w 27"/>
                  <a:gd name="T11" fmla="*/ 12 h 12"/>
                  <a:gd name="T12" fmla="*/ 22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22" y="7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7" y="2"/>
                      <a:pt x="0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9"/>
                      <a:pt x="15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498">
                <a:extLst>
                  <a:ext uri="{FF2B5EF4-FFF2-40B4-BE49-F238E27FC236}">
                    <a16:creationId xmlns:a16="http://schemas.microsoft.com/office/drawing/2014/main" id="{C0368230-04C7-45D6-BFE3-3BD1C3E85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121401" y="387349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99">
                <a:extLst>
                  <a:ext uri="{FF2B5EF4-FFF2-40B4-BE49-F238E27FC236}">
                    <a16:creationId xmlns:a16="http://schemas.microsoft.com/office/drawing/2014/main" id="{69D3E01E-6417-4F92-8A34-C328B841C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35701" y="947737"/>
                <a:ext cx="53975" cy="31750"/>
              </a:xfrm>
              <a:custGeom>
                <a:avLst/>
                <a:gdLst>
                  <a:gd name="T0" fmla="*/ 26 w 26"/>
                  <a:gd name="T1" fmla="*/ 7 h 15"/>
                  <a:gd name="T2" fmla="*/ 4 w 26"/>
                  <a:gd name="T3" fmla="*/ 0 h 15"/>
                  <a:gd name="T4" fmla="*/ 0 w 26"/>
                  <a:gd name="T5" fmla="*/ 6 h 15"/>
                  <a:gd name="T6" fmla="*/ 26 w 26"/>
                  <a:gd name="T7" fmla="*/ 15 h 15"/>
                  <a:gd name="T8" fmla="*/ 26 w 26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6"/>
                      <a:pt x="10" y="4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1"/>
                      <a:pt x="17" y="14"/>
                      <a:pt x="26" y="15"/>
                    </a:cubicBez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500">
                <a:extLst>
                  <a:ext uri="{FF2B5EF4-FFF2-40B4-BE49-F238E27FC236}">
                    <a16:creationId xmlns:a16="http://schemas.microsoft.com/office/drawing/2014/main" id="{064AE416-AC4C-431F-8DF1-014871C5F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100262"/>
                <a:ext cx="28575" cy="55563"/>
              </a:xfrm>
              <a:custGeom>
                <a:avLst/>
                <a:gdLst>
                  <a:gd name="T0" fmla="*/ 0 w 14"/>
                  <a:gd name="T1" fmla="*/ 26 h 27"/>
                  <a:gd name="T2" fmla="*/ 7 w 14"/>
                  <a:gd name="T3" fmla="*/ 27 h 27"/>
                  <a:gd name="T4" fmla="*/ 14 w 14"/>
                  <a:gd name="T5" fmla="*/ 4 h 27"/>
                  <a:gd name="T6" fmla="*/ 7 w 14"/>
                  <a:gd name="T7" fmla="*/ 0 h 27"/>
                  <a:gd name="T8" fmla="*/ 0 w 14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26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19"/>
                      <a:pt x="10" y="11"/>
                      <a:pt x="14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8"/>
                      <a:pt x="0" y="17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501">
                <a:extLst>
                  <a:ext uri="{FF2B5EF4-FFF2-40B4-BE49-F238E27FC236}">
                    <a16:creationId xmlns:a16="http://schemas.microsoft.com/office/drawing/2014/main" id="{E9ADA0FD-C073-43C3-8522-E0105A1D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385762"/>
                <a:ext cx="53975" cy="17463"/>
              </a:xfrm>
              <a:custGeom>
                <a:avLst/>
                <a:gdLst>
                  <a:gd name="T0" fmla="*/ 34 w 34"/>
                  <a:gd name="T1" fmla="*/ 11 h 11"/>
                  <a:gd name="T2" fmla="*/ 34 w 34"/>
                  <a:gd name="T3" fmla="*/ 0 h 11"/>
                  <a:gd name="T4" fmla="*/ 0 w 34"/>
                  <a:gd name="T5" fmla="*/ 1 h 11"/>
                  <a:gd name="T6" fmla="*/ 0 w 34"/>
                  <a:gd name="T7" fmla="*/ 11 h 11"/>
                  <a:gd name="T8" fmla="*/ 34 w 3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34" y="11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502">
                <a:extLst>
                  <a:ext uri="{FF2B5EF4-FFF2-40B4-BE49-F238E27FC236}">
                    <a16:creationId xmlns:a16="http://schemas.microsoft.com/office/drawing/2014/main" id="{DDCB29E4-5520-4B16-AC00-86688806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8213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503">
                <a:extLst>
                  <a:ext uri="{FF2B5EF4-FFF2-40B4-BE49-F238E27FC236}">
                    <a16:creationId xmlns:a16="http://schemas.microsoft.com/office/drawing/2014/main" id="{2F294A72-2951-4CE4-9CFF-839933485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84888" y="2643187"/>
                <a:ext cx="28575" cy="55563"/>
              </a:xfrm>
              <a:custGeom>
                <a:avLst/>
                <a:gdLst>
                  <a:gd name="T0" fmla="*/ 0 w 14"/>
                  <a:gd name="T1" fmla="*/ 0 h 27"/>
                  <a:gd name="T2" fmla="*/ 8 w 14"/>
                  <a:gd name="T3" fmla="*/ 27 h 27"/>
                  <a:gd name="T4" fmla="*/ 14 w 14"/>
                  <a:gd name="T5" fmla="*/ 23 h 27"/>
                  <a:gd name="T6" fmla="*/ 7 w 14"/>
                  <a:gd name="T7" fmla="*/ 0 h 27"/>
                  <a:gd name="T8" fmla="*/ 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0" y="10"/>
                      <a:pt x="3" y="19"/>
                      <a:pt x="8" y="27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0" y="16"/>
                      <a:pt x="8" y="8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504">
                <a:extLst>
                  <a:ext uri="{FF2B5EF4-FFF2-40B4-BE49-F238E27FC236}">
                    <a16:creationId xmlns:a16="http://schemas.microsoft.com/office/drawing/2014/main" id="{DC5C4FCD-8B6C-4F59-9489-1B4022CB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0788" y="433387"/>
                <a:ext cx="34925" cy="55563"/>
              </a:xfrm>
              <a:custGeom>
                <a:avLst/>
                <a:gdLst>
                  <a:gd name="T0" fmla="*/ 17 w 17"/>
                  <a:gd name="T1" fmla="*/ 5 h 26"/>
                  <a:gd name="T2" fmla="*/ 12 w 17"/>
                  <a:gd name="T3" fmla="*/ 0 h 26"/>
                  <a:gd name="T4" fmla="*/ 0 w 17"/>
                  <a:gd name="T5" fmla="*/ 24 h 26"/>
                  <a:gd name="T6" fmla="*/ 7 w 17"/>
                  <a:gd name="T7" fmla="*/ 26 h 26"/>
                  <a:gd name="T8" fmla="*/ 17 w 17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7" y="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7"/>
                      <a:pt x="2" y="16"/>
                      <a:pt x="0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18"/>
                      <a:pt x="12" y="11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505">
                <a:extLst>
                  <a:ext uri="{FF2B5EF4-FFF2-40B4-BE49-F238E27FC236}">
                    <a16:creationId xmlns:a16="http://schemas.microsoft.com/office/drawing/2014/main" id="{DE329B72-52CB-4C37-9123-29BFFD12D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30913" y="2036762"/>
                <a:ext cx="55563" cy="33338"/>
              </a:xfrm>
              <a:custGeom>
                <a:avLst/>
                <a:gdLst>
                  <a:gd name="T0" fmla="*/ 26 w 26"/>
                  <a:gd name="T1" fmla="*/ 8 h 16"/>
                  <a:gd name="T2" fmla="*/ 25 w 26"/>
                  <a:gd name="T3" fmla="*/ 0 h 16"/>
                  <a:gd name="T4" fmla="*/ 0 w 26"/>
                  <a:gd name="T5" fmla="*/ 10 h 16"/>
                  <a:gd name="T6" fmla="*/ 4 w 26"/>
                  <a:gd name="T7" fmla="*/ 16 h 16"/>
                  <a:gd name="T8" fmla="*/ 26 w 2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8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6" y="2"/>
                      <a:pt x="7" y="5"/>
                      <a:pt x="0" y="1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12"/>
                      <a:pt x="18" y="9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506">
                <a:extLst>
                  <a:ext uri="{FF2B5EF4-FFF2-40B4-BE49-F238E27FC236}">
                    <a16:creationId xmlns:a16="http://schemas.microsoft.com/office/drawing/2014/main" id="{4C8AD1A9-58EC-4705-B631-2A0A47B7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05551" y="541337"/>
                <a:ext cx="17463" cy="53975"/>
              </a:xfrm>
              <a:custGeom>
                <a:avLst/>
                <a:gdLst>
                  <a:gd name="T0" fmla="*/ 11 w 11"/>
                  <a:gd name="T1" fmla="*/ 34 h 34"/>
                  <a:gd name="T2" fmla="*/ 11 w 11"/>
                  <a:gd name="T3" fmla="*/ 0 h 34"/>
                  <a:gd name="T4" fmla="*/ 0 w 11"/>
                  <a:gd name="T5" fmla="*/ 0 h 34"/>
                  <a:gd name="T6" fmla="*/ 1 w 11"/>
                  <a:gd name="T7" fmla="*/ 34 h 34"/>
                  <a:gd name="T8" fmla="*/ 11 w 1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11" y="3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507">
                <a:extLst>
                  <a:ext uri="{FF2B5EF4-FFF2-40B4-BE49-F238E27FC236}">
                    <a16:creationId xmlns:a16="http://schemas.microsoft.com/office/drawing/2014/main" id="{CC5C78AC-9142-422B-B14C-7716BF9D5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213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508">
                <a:extLst>
                  <a:ext uri="{FF2B5EF4-FFF2-40B4-BE49-F238E27FC236}">
                    <a16:creationId xmlns:a16="http://schemas.microsoft.com/office/drawing/2014/main" id="{058FED62-12B9-4865-AB4F-F2D4F921B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54601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509">
                <a:extLst>
                  <a:ext uri="{FF2B5EF4-FFF2-40B4-BE49-F238E27FC236}">
                    <a16:creationId xmlns:a16="http://schemas.microsoft.com/office/drawing/2014/main" id="{0505ABA1-1F45-4BCD-8A36-853B522F8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800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Rectangle 510">
                <a:extLst>
                  <a:ext uri="{FF2B5EF4-FFF2-40B4-BE49-F238E27FC236}">
                    <a16:creationId xmlns:a16="http://schemas.microsoft.com/office/drawing/2014/main" id="{D998B9F3-083A-44AE-B6E6-89EBD5666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673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511">
                <a:extLst>
                  <a:ext uri="{FF2B5EF4-FFF2-40B4-BE49-F238E27FC236}">
                    <a16:creationId xmlns:a16="http://schemas.microsoft.com/office/drawing/2014/main" id="{DA663394-5EE9-4387-8A71-77A96C1B6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72088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512">
                <a:extLst>
                  <a:ext uri="{FF2B5EF4-FFF2-40B4-BE49-F238E27FC236}">
                    <a16:creationId xmlns:a16="http://schemas.microsoft.com/office/drawing/2014/main" id="{56C07AA0-739A-4B81-8EF9-81BA37639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768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513">
                <a:extLst>
                  <a:ext uri="{FF2B5EF4-FFF2-40B4-BE49-F238E27FC236}">
                    <a16:creationId xmlns:a16="http://schemas.microsoft.com/office/drawing/2014/main" id="{48C2AE59-2F5D-44EB-A4C8-623F0B157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51438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514">
                <a:extLst>
                  <a:ext uri="{FF2B5EF4-FFF2-40B4-BE49-F238E27FC236}">
                    <a16:creationId xmlns:a16="http://schemas.microsoft.com/office/drawing/2014/main" id="{53B9830E-0AAB-4EBA-AF39-996B0F62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895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515">
                <a:extLst>
                  <a:ext uri="{FF2B5EF4-FFF2-40B4-BE49-F238E27FC236}">
                    <a16:creationId xmlns:a16="http://schemas.microsoft.com/office/drawing/2014/main" id="{7EF6BEEE-1396-4BC1-A04E-3463B3B90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59388" y="962024"/>
                <a:ext cx="52388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tangle 516">
                <a:extLst>
                  <a:ext uri="{FF2B5EF4-FFF2-40B4-BE49-F238E27FC236}">
                    <a16:creationId xmlns:a16="http://schemas.microsoft.com/office/drawing/2014/main" id="{3FB2F230-75AB-4188-B423-9476A542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62551" y="2036762"/>
                <a:ext cx="52388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517">
                <a:extLst>
                  <a:ext uri="{FF2B5EF4-FFF2-40B4-BE49-F238E27FC236}">
                    <a16:creationId xmlns:a16="http://schemas.microsoft.com/office/drawing/2014/main" id="{26B0AFBE-180A-4F5C-8FEE-3CF3E2074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5963" y="384174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518">
                <a:extLst>
                  <a:ext uri="{FF2B5EF4-FFF2-40B4-BE49-F238E27FC236}">
                    <a16:creationId xmlns:a16="http://schemas.microsoft.com/office/drawing/2014/main" id="{68F4EEDE-D288-40EF-A618-6CE4CC066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 519">
                <a:extLst>
                  <a:ext uri="{FF2B5EF4-FFF2-40B4-BE49-F238E27FC236}">
                    <a16:creationId xmlns:a16="http://schemas.microsoft.com/office/drawing/2014/main" id="{19B7AF05-5DCF-4970-B07D-DB2690FE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02313" y="962024"/>
                <a:ext cx="55563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Rectangle 520">
                <a:extLst>
                  <a:ext uri="{FF2B5EF4-FFF2-40B4-BE49-F238E27FC236}">
                    <a16:creationId xmlns:a16="http://schemas.microsoft.com/office/drawing/2014/main" id="{6EA2598D-0A49-4FDE-9343-4F0EDAF93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15013" y="2036762"/>
                <a:ext cx="55563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521">
                <a:extLst>
                  <a:ext uri="{FF2B5EF4-FFF2-40B4-BE49-F238E27FC236}">
                    <a16:creationId xmlns:a16="http://schemas.microsoft.com/office/drawing/2014/main" id="{F1470077-C121-45A9-B2BD-FAD314B4F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10263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522">
                <a:extLst>
                  <a:ext uri="{FF2B5EF4-FFF2-40B4-BE49-F238E27FC236}">
                    <a16:creationId xmlns:a16="http://schemas.microsoft.com/office/drawing/2014/main" id="{CE7A7BE2-7ECE-4052-961B-30C97823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962024"/>
                <a:ext cx="55563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523">
                <a:extLst>
                  <a:ext uri="{FF2B5EF4-FFF2-40B4-BE49-F238E27FC236}">
                    <a16:creationId xmlns:a16="http://schemas.microsoft.com/office/drawing/2014/main" id="{434CDA5F-890F-4E56-BF60-48A36B36A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02326" y="384174"/>
                <a:ext cx="53975" cy="15875"/>
              </a:xfrm>
              <a:custGeom>
                <a:avLst/>
                <a:gdLst>
                  <a:gd name="T0" fmla="*/ 34 w 34"/>
                  <a:gd name="T1" fmla="*/ 10 h 10"/>
                  <a:gd name="T2" fmla="*/ 34 w 34"/>
                  <a:gd name="T3" fmla="*/ 0 h 10"/>
                  <a:gd name="T4" fmla="*/ 0 w 34"/>
                  <a:gd name="T5" fmla="*/ 1 h 10"/>
                  <a:gd name="T6" fmla="*/ 0 w 34"/>
                  <a:gd name="T7" fmla="*/ 10 h 10"/>
                  <a:gd name="T8" fmla="*/ 34 w 3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3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524">
                <a:extLst>
                  <a:ext uri="{FF2B5EF4-FFF2-40B4-BE49-F238E27FC236}">
                    <a16:creationId xmlns:a16="http://schemas.microsoft.com/office/drawing/2014/main" id="{F23FCA83-14AC-4E7F-AC29-D95EEDC20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5476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525">
                <a:extLst>
                  <a:ext uri="{FF2B5EF4-FFF2-40B4-BE49-F238E27FC236}">
                    <a16:creationId xmlns:a16="http://schemas.microsoft.com/office/drawing/2014/main" id="{910DA649-53D6-4019-804C-D42BD331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95938" y="2036762"/>
                <a:ext cx="53975" cy="14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526">
                <a:extLst>
                  <a:ext uri="{FF2B5EF4-FFF2-40B4-BE49-F238E27FC236}">
                    <a16:creationId xmlns:a16="http://schemas.microsoft.com/office/drawing/2014/main" id="{683FE299-ED83-4D97-88D8-28B28A2CE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92776" y="962024"/>
                <a:ext cx="53975" cy="17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527">
                <a:extLst>
                  <a:ext uri="{FF2B5EF4-FFF2-40B4-BE49-F238E27FC236}">
                    <a16:creationId xmlns:a16="http://schemas.microsoft.com/office/drawing/2014/main" id="{140C80B2-E4ED-43FB-860E-04F1E2A1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99126" y="315912"/>
                <a:ext cx="134938" cy="147638"/>
              </a:xfrm>
              <a:custGeom>
                <a:avLst/>
                <a:gdLst>
                  <a:gd name="T0" fmla="*/ 64 w 64"/>
                  <a:gd name="T1" fmla="*/ 34 h 70"/>
                  <a:gd name="T2" fmla="*/ 0 w 64"/>
                  <a:gd name="T3" fmla="*/ 0 h 70"/>
                  <a:gd name="T4" fmla="*/ 13 w 64"/>
                  <a:gd name="T5" fmla="*/ 35 h 70"/>
                  <a:gd name="T6" fmla="*/ 1 w 64"/>
                  <a:gd name="T7" fmla="*/ 70 h 70"/>
                  <a:gd name="T8" fmla="*/ 64 w 64"/>
                  <a:gd name="T9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0">
                    <a:moveTo>
                      <a:pt x="64" y="34"/>
                    </a:moveTo>
                    <a:cubicBezTo>
                      <a:pt x="43" y="27"/>
                      <a:pt x="16" y="14"/>
                      <a:pt x="0" y="0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7" y="56"/>
                      <a:pt x="43" y="42"/>
                      <a:pt x="64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528">
                <a:extLst>
                  <a:ext uri="{FF2B5EF4-FFF2-40B4-BE49-F238E27FC236}">
                    <a16:creationId xmlns:a16="http://schemas.microsoft.com/office/drawing/2014/main" id="{5CE514FE-0723-48BC-8749-306762700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159751" y="2520949"/>
                <a:ext cx="1793875" cy="77788"/>
              </a:xfrm>
              <a:custGeom>
                <a:avLst/>
                <a:gdLst>
                  <a:gd name="T0" fmla="*/ 2 w 855"/>
                  <a:gd name="T1" fmla="*/ 0 h 37"/>
                  <a:gd name="T2" fmla="*/ 0 w 855"/>
                  <a:gd name="T3" fmla="*/ 8 h 37"/>
                  <a:gd name="T4" fmla="*/ 29 w 855"/>
                  <a:gd name="T5" fmla="*/ 37 h 37"/>
                  <a:gd name="T6" fmla="*/ 826 w 855"/>
                  <a:gd name="T7" fmla="*/ 37 h 37"/>
                  <a:gd name="T8" fmla="*/ 855 w 855"/>
                  <a:gd name="T9" fmla="*/ 8 h 37"/>
                  <a:gd name="T10" fmla="*/ 854 w 855"/>
                  <a:gd name="T11" fmla="*/ 0 h 37"/>
                  <a:gd name="T12" fmla="*/ 2 w 85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">
                    <a:moveTo>
                      <a:pt x="2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0" y="24"/>
                      <a:pt x="13" y="37"/>
                      <a:pt x="29" y="37"/>
                    </a:cubicBezTo>
                    <a:cubicBezTo>
                      <a:pt x="826" y="37"/>
                      <a:pt x="826" y="37"/>
                      <a:pt x="826" y="37"/>
                    </a:cubicBezTo>
                    <a:cubicBezTo>
                      <a:pt x="842" y="37"/>
                      <a:pt x="855" y="24"/>
                      <a:pt x="855" y="8"/>
                    </a:cubicBezTo>
                    <a:cubicBezTo>
                      <a:pt x="855" y="5"/>
                      <a:pt x="854" y="3"/>
                      <a:pt x="85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529">
                <a:extLst>
                  <a:ext uri="{FF2B5EF4-FFF2-40B4-BE49-F238E27FC236}">
                    <a16:creationId xmlns:a16="http://schemas.microsoft.com/office/drawing/2014/main" id="{D7AEB7DC-2854-4898-9133-E762F160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54901" y="2552699"/>
                <a:ext cx="411163" cy="14288"/>
              </a:xfrm>
              <a:custGeom>
                <a:avLst/>
                <a:gdLst>
                  <a:gd name="T0" fmla="*/ 196 w 196"/>
                  <a:gd name="T1" fmla="*/ 4 h 7"/>
                  <a:gd name="T2" fmla="*/ 192 w 196"/>
                  <a:gd name="T3" fmla="*/ 7 h 7"/>
                  <a:gd name="T4" fmla="*/ 4 w 196"/>
                  <a:gd name="T5" fmla="*/ 7 h 7"/>
                  <a:gd name="T6" fmla="*/ 0 w 196"/>
                  <a:gd name="T7" fmla="*/ 4 h 7"/>
                  <a:gd name="T8" fmla="*/ 4 w 196"/>
                  <a:gd name="T9" fmla="*/ 0 h 7"/>
                  <a:gd name="T10" fmla="*/ 192 w 196"/>
                  <a:gd name="T11" fmla="*/ 0 h 7"/>
                  <a:gd name="T12" fmla="*/ 196 w 19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7">
                    <a:moveTo>
                      <a:pt x="196" y="4"/>
                    </a:moveTo>
                    <a:cubicBezTo>
                      <a:pt x="196" y="6"/>
                      <a:pt x="194" y="7"/>
                      <a:pt x="19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4" y="0"/>
                      <a:pt x="196" y="2"/>
                      <a:pt x="196" y="4"/>
                    </a:cubicBez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530">
                <a:extLst>
                  <a:ext uri="{FF2B5EF4-FFF2-40B4-BE49-F238E27FC236}">
                    <a16:creationId xmlns:a16="http://schemas.microsoft.com/office/drawing/2014/main" id="{4CFC025D-BF62-40F8-BCDB-9C0E2F5E9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12113" y="1641474"/>
                <a:ext cx="1498600" cy="881063"/>
              </a:xfrm>
              <a:custGeom>
                <a:avLst/>
                <a:gdLst>
                  <a:gd name="T0" fmla="*/ 33 w 715"/>
                  <a:gd name="T1" fmla="*/ 0 h 420"/>
                  <a:gd name="T2" fmla="*/ 682 w 715"/>
                  <a:gd name="T3" fmla="*/ 0 h 420"/>
                  <a:gd name="T4" fmla="*/ 715 w 715"/>
                  <a:gd name="T5" fmla="*/ 34 h 420"/>
                  <a:gd name="T6" fmla="*/ 715 w 715"/>
                  <a:gd name="T7" fmla="*/ 386 h 420"/>
                  <a:gd name="T8" fmla="*/ 682 w 715"/>
                  <a:gd name="T9" fmla="*/ 420 h 420"/>
                  <a:gd name="T10" fmla="*/ 33 w 715"/>
                  <a:gd name="T11" fmla="*/ 420 h 420"/>
                  <a:gd name="T12" fmla="*/ 0 w 715"/>
                  <a:gd name="T13" fmla="*/ 386 h 420"/>
                  <a:gd name="T14" fmla="*/ 0 w 715"/>
                  <a:gd name="T15" fmla="*/ 34 h 420"/>
                  <a:gd name="T16" fmla="*/ 33 w 715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5" h="420">
                    <a:moveTo>
                      <a:pt x="33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700" y="0"/>
                      <a:pt x="715" y="15"/>
                      <a:pt x="715" y="34"/>
                    </a:cubicBezTo>
                    <a:cubicBezTo>
                      <a:pt x="715" y="386"/>
                      <a:pt x="715" y="386"/>
                      <a:pt x="715" y="386"/>
                    </a:cubicBezTo>
                    <a:cubicBezTo>
                      <a:pt x="715" y="405"/>
                      <a:pt x="700" y="420"/>
                      <a:pt x="682" y="420"/>
                    </a:cubicBezTo>
                    <a:cubicBezTo>
                      <a:pt x="33" y="420"/>
                      <a:pt x="33" y="420"/>
                      <a:pt x="33" y="420"/>
                    </a:cubicBezTo>
                    <a:cubicBezTo>
                      <a:pt x="15" y="420"/>
                      <a:pt x="0" y="405"/>
                      <a:pt x="0" y="38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531">
                <a:extLst>
                  <a:ext uri="{FF2B5EF4-FFF2-40B4-BE49-F238E27FC236}">
                    <a16:creationId xmlns:a16="http://schemas.microsoft.com/office/drawing/2014/main" id="{D261F9B8-80FA-4CCE-B1D7-0D5B9E322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012113" y="1641474"/>
                <a:ext cx="1498600" cy="885825"/>
              </a:xfrm>
              <a:custGeom>
                <a:avLst/>
                <a:gdLst>
                  <a:gd name="T0" fmla="*/ 682 w 715"/>
                  <a:gd name="T1" fmla="*/ 0 h 422"/>
                  <a:gd name="T2" fmla="*/ 33 w 715"/>
                  <a:gd name="T3" fmla="*/ 0 h 422"/>
                  <a:gd name="T4" fmla="*/ 0 w 715"/>
                  <a:gd name="T5" fmla="*/ 34 h 422"/>
                  <a:gd name="T6" fmla="*/ 0 w 715"/>
                  <a:gd name="T7" fmla="*/ 389 h 422"/>
                  <a:gd name="T8" fmla="*/ 33 w 715"/>
                  <a:gd name="T9" fmla="*/ 422 h 422"/>
                  <a:gd name="T10" fmla="*/ 682 w 715"/>
                  <a:gd name="T11" fmla="*/ 422 h 422"/>
                  <a:gd name="T12" fmla="*/ 715 w 715"/>
                  <a:gd name="T13" fmla="*/ 389 h 422"/>
                  <a:gd name="T14" fmla="*/ 715 w 715"/>
                  <a:gd name="T15" fmla="*/ 34 h 422"/>
                  <a:gd name="T16" fmla="*/ 682 w 715"/>
                  <a:gd name="T17" fmla="*/ 0 h 422"/>
                  <a:gd name="T18" fmla="*/ 684 w 715"/>
                  <a:gd name="T19" fmla="*/ 389 h 422"/>
                  <a:gd name="T20" fmla="*/ 682 w 715"/>
                  <a:gd name="T21" fmla="*/ 391 h 422"/>
                  <a:gd name="T22" fmla="*/ 33 w 715"/>
                  <a:gd name="T23" fmla="*/ 391 h 422"/>
                  <a:gd name="T24" fmla="*/ 31 w 715"/>
                  <a:gd name="T25" fmla="*/ 389 h 422"/>
                  <a:gd name="T26" fmla="*/ 31 w 715"/>
                  <a:gd name="T27" fmla="*/ 34 h 422"/>
                  <a:gd name="T28" fmla="*/ 33 w 715"/>
                  <a:gd name="T29" fmla="*/ 31 h 422"/>
                  <a:gd name="T30" fmla="*/ 682 w 715"/>
                  <a:gd name="T31" fmla="*/ 31 h 422"/>
                  <a:gd name="T32" fmla="*/ 684 w 715"/>
                  <a:gd name="T33" fmla="*/ 34 h 422"/>
                  <a:gd name="T34" fmla="*/ 684 w 715"/>
                  <a:gd name="T35" fmla="*/ 3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5" h="422">
                    <a:moveTo>
                      <a:pt x="682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389"/>
                      <a:pt x="0" y="389"/>
                      <a:pt x="0" y="389"/>
                    </a:cubicBezTo>
                    <a:cubicBezTo>
                      <a:pt x="0" y="407"/>
                      <a:pt x="15" y="422"/>
                      <a:pt x="33" y="422"/>
                    </a:cubicBezTo>
                    <a:cubicBezTo>
                      <a:pt x="682" y="422"/>
                      <a:pt x="682" y="422"/>
                      <a:pt x="682" y="422"/>
                    </a:cubicBezTo>
                    <a:cubicBezTo>
                      <a:pt x="700" y="422"/>
                      <a:pt x="715" y="407"/>
                      <a:pt x="715" y="389"/>
                    </a:cubicBezTo>
                    <a:cubicBezTo>
                      <a:pt x="715" y="34"/>
                      <a:pt x="715" y="34"/>
                      <a:pt x="715" y="34"/>
                    </a:cubicBezTo>
                    <a:cubicBezTo>
                      <a:pt x="715" y="15"/>
                      <a:pt x="700" y="0"/>
                      <a:pt x="682" y="0"/>
                    </a:cubicBezTo>
                    <a:close/>
                    <a:moveTo>
                      <a:pt x="684" y="389"/>
                    </a:moveTo>
                    <a:cubicBezTo>
                      <a:pt x="684" y="390"/>
                      <a:pt x="683" y="391"/>
                      <a:pt x="682" y="391"/>
                    </a:cubicBezTo>
                    <a:cubicBezTo>
                      <a:pt x="33" y="391"/>
                      <a:pt x="33" y="391"/>
                      <a:pt x="33" y="391"/>
                    </a:cubicBezTo>
                    <a:cubicBezTo>
                      <a:pt x="32" y="391"/>
                      <a:pt x="31" y="390"/>
                      <a:pt x="31" y="38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2"/>
                      <a:pt x="32" y="31"/>
                      <a:pt x="33" y="31"/>
                    </a:cubicBezTo>
                    <a:cubicBezTo>
                      <a:pt x="682" y="31"/>
                      <a:pt x="682" y="31"/>
                      <a:pt x="682" y="31"/>
                    </a:cubicBezTo>
                    <a:cubicBezTo>
                      <a:pt x="683" y="31"/>
                      <a:pt x="684" y="32"/>
                      <a:pt x="684" y="34"/>
                    </a:cubicBezTo>
                    <a:lnTo>
                      <a:pt x="684" y="389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Rectangle 532">
                <a:extLst>
                  <a:ext uri="{FF2B5EF4-FFF2-40B4-BE49-F238E27FC236}">
                    <a16:creationId xmlns:a16="http://schemas.microsoft.com/office/drawing/2014/main" id="{A3230779-9AC7-4C4F-8F62-0A91397C9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882774"/>
                <a:ext cx="544513" cy="18256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533">
                <a:extLst>
                  <a:ext uri="{FF2B5EF4-FFF2-40B4-BE49-F238E27FC236}">
                    <a16:creationId xmlns:a16="http://schemas.microsoft.com/office/drawing/2014/main" id="{49135DDB-E928-48A5-A010-03C65E2D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Rectangle 534">
                <a:extLst>
                  <a:ext uri="{FF2B5EF4-FFF2-40B4-BE49-F238E27FC236}">
                    <a16:creationId xmlns:a16="http://schemas.microsoft.com/office/drawing/2014/main" id="{162628F5-3AD8-4F40-9779-8B658E2A2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1747837"/>
                <a:ext cx="300038" cy="674688"/>
              </a:xfrm>
              <a:prstGeom prst="rect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Rectangle 535">
                <a:extLst>
                  <a:ext uri="{FF2B5EF4-FFF2-40B4-BE49-F238E27FC236}">
                    <a16:creationId xmlns:a16="http://schemas.microsoft.com/office/drawing/2014/main" id="{46D892B1-917B-4F24-BFFC-88C18EA94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277101" y="1747837"/>
                <a:ext cx="250825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Rectangle 536">
                <a:extLst>
                  <a:ext uri="{FF2B5EF4-FFF2-40B4-BE49-F238E27FC236}">
                    <a16:creationId xmlns:a16="http://schemas.microsoft.com/office/drawing/2014/main" id="{31BFB58A-7DC7-4BD9-8DD0-0B1E41835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747837"/>
                <a:ext cx="368300" cy="98425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ectangle 537">
                <a:extLst>
                  <a:ext uri="{FF2B5EF4-FFF2-40B4-BE49-F238E27FC236}">
                    <a16:creationId xmlns:a16="http://schemas.microsoft.com/office/drawing/2014/main" id="{3F8EF139-247E-4561-83A9-0A434D823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0788" y="2095499"/>
                <a:ext cx="544513" cy="18415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Rectangle 538">
                <a:extLst>
                  <a:ext uri="{FF2B5EF4-FFF2-40B4-BE49-F238E27FC236}">
                    <a16:creationId xmlns:a16="http://schemas.microsoft.com/office/drawing/2014/main" id="{89F39FA6-4323-4556-AB2C-742CE1E5C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66026" y="2309812"/>
                <a:ext cx="950913" cy="112713"/>
              </a:xfrm>
              <a:prstGeom prst="rect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Rectangle 539">
                <a:extLst>
                  <a:ext uri="{FF2B5EF4-FFF2-40B4-BE49-F238E27FC236}">
                    <a16:creationId xmlns:a16="http://schemas.microsoft.com/office/drawing/2014/main" id="{C5E65ED4-7874-4034-911F-0919287C7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83413" y="1873249"/>
                <a:ext cx="368300" cy="406400"/>
              </a:xfrm>
              <a:prstGeom prst="rect">
                <a:avLst/>
              </a:pr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540">
                <a:extLst>
                  <a:ext uri="{FF2B5EF4-FFF2-40B4-BE49-F238E27FC236}">
                    <a16:creationId xmlns:a16="http://schemas.microsoft.com/office/drawing/2014/main" id="{05970434-889F-4CD4-8876-72343320D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16763" y="253999"/>
                <a:ext cx="484188" cy="452438"/>
              </a:xfrm>
              <a:custGeom>
                <a:avLst/>
                <a:gdLst>
                  <a:gd name="T0" fmla="*/ 136 w 305"/>
                  <a:gd name="T1" fmla="*/ 4 h 285"/>
                  <a:gd name="T2" fmla="*/ 103 w 305"/>
                  <a:gd name="T3" fmla="*/ 66 h 285"/>
                  <a:gd name="T4" fmla="*/ 34 w 305"/>
                  <a:gd name="T5" fmla="*/ 70 h 285"/>
                  <a:gd name="T6" fmla="*/ 0 w 305"/>
                  <a:gd name="T7" fmla="*/ 128 h 285"/>
                  <a:gd name="T8" fmla="*/ 100 w 305"/>
                  <a:gd name="T9" fmla="*/ 285 h 285"/>
                  <a:gd name="T10" fmla="*/ 136 w 305"/>
                  <a:gd name="T11" fmla="*/ 228 h 285"/>
                  <a:gd name="T12" fmla="*/ 203 w 305"/>
                  <a:gd name="T13" fmla="*/ 220 h 285"/>
                  <a:gd name="T14" fmla="*/ 238 w 305"/>
                  <a:gd name="T15" fmla="*/ 162 h 285"/>
                  <a:gd name="T16" fmla="*/ 305 w 305"/>
                  <a:gd name="T17" fmla="*/ 154 h 285"/>
                  <a:gd name="T18" fmla="*/ 206 w 305"/>
                  <a:gd name="T19" fmla="*/ 0 h 285"/>
                  <a:gd name="T20" fmla="*/ 136 w 305"/>
                  <a:gd name="T21" fmla="*/ 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285">
                    <a:moveTo>
                      <a:pt x="136" y="4"/>
                    </a:moveTo>
                    <a:lnTo>
                      <a:pt x="103" y="66"/>
                    </a:lnTo>
                    <a:lnTo>
                      <a:pt x="34" y="70"/>
                    </a:lnTo>
                    <a:lnTo>
                      <a:pt x="0" y="128"/>
                    </a:lnTo>
                    <a:lnTo>
                      <a:pt x="100" y="285"/>
                    </a:lnTo>
                    <a:lnTo>
                      <a:pt x="136" y="228"/>
                    </a:lnTo>
                    <a:lnTo>
                      <a:pt x="203" y="220"/>
                    </a:lnTo>
                    <a:lnTo>
                      <a:pt x="238" y="162"/>
                    </a:lnTo>
                    <a:lnTo>
                      <a:pt x="305" y="154"/>
                    </a:lnTo>
                    <a:lnTo>
                      <a:pt x="206" y="0"/>
                    </a:lnTo>
                    <a:lnTo>
                      <a:pt x="13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Freeform 541">
                <a:extLst>
                  <a:ext uri="{FF2B5EF4-FFF2-40B4-BE49-F238E27FC236}">
                    <a16:creationId xmlns:a16="http://schemas.microsoft.com/office/drawing/2014/main" id="{3BCC14C2-3679-4889-89F0-0B1DA3CF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62788" y="358774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69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6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542">
                <a:extLst>
                  <a:ext uri="{FF2B5EF4-FFF2-40B4-BE49-F238E27FC236}">
                    <a16:creationId xmlns:a16="http://schemas.microsoft.com/office/drawing/2014/main" id="{B3224870-D582-46E7-A477-A81EF0EE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00863" y="253999"/>
                <a:ext cx="268288" cy="257175"/>
              </a:xfrm>
              <a:custGeom>
                <a:avLst/>
                <a:gdLst>
                  <a:gd name="T0" fmla="*/ 0 w 169"/>
                  <a:gd name="T1" fmla="*/ 4 h 162"/>
                  <a:gd name="T2" fmla="*/ 102 w 169"/>
                  <a:gd name="T3" fmla="*/ 162 h 162"/>
                  <a:gd name="T4" fmla="*/ 169 w 169"/>
                  <a:gd name="T5" fmla="*/ 154 h 162"/>
                  <a:gd name="T6" fmla="*/ 70 w 169"/>
                  <a:gd name="T7" fmla="*/ 0 h 162"/>
                  <a:gd name="T8" fmla="*/ 0 w 169"/>
                  <a:gd name="T9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2">
                    <a:moveTo>
                      <a:pt x="0" y="4"/>
                    </a:moveTo>
                    <a:lnTo>
                      <a:pt x="102" y="162"/>
                    </a:lnTo>
                    <a:lnTo>
                      <a:pt x="169" y="154"/>
                    </a:lnTo>
                    <a:lnTo>
                      <a:pt x="7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543">
                <a:extLst>
                  <a:ext uri="{FF2B5EF4-FFF2-40B4-BE49-F238E27FC236}">
                    <a16:creationId xmlns:a16="http://schemas.microsoft.com/office/drawing/2014/main" id="{DED48DFC-EB7F-47EB-861B-EAA6933B7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6" y="869949"/>
                <a:ext cx="852488" cy="725488"/>
              </a:xfrm>
              <a:custGeom>
                <a:avLst/>
                <a:gdLst>
                  <a:gd name="T0" fmla="*/ 537 w 537"/>
                  <a:gd name="T1" fmla="*/ 337 h 457"/>
                  <a:gd name="T2" fmla="*/ 89 w 537"/>
                  <a:gd name="T3" fmla="*/ 457 h 457"/>
                  <a:gd name="T4" fmla="*/ 0 w 537"/>
                  <a:gd name="T5" fmla="*/ 120 h 457"/>
                  <a:gd name="T6" fmla="*/ 226 w 537"/>
                  <a:gd name="T7" fmla="*/ 60 h 457"/>
                  <a:gd name="T8" fmla="*/ 447 w 537"/>
                  <a:gd name="T9" fmla="*/ 0 h 457"/>
                  <a:gd name="T10" fmla="*/ 537 w 537"/>
                  <a:gd name="T11" fmla="*/ 33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457">
                    <a:moveTo>
                      <a:pt x="537" y="337"/>
                    </a:moveTo>
                    <a:lnTo>
                      <a:pt x="89" y="457"/>
                    </a:lnTo>
                    <a:lnTo>
                      <a:pt x="0" y="120"/>
                    </a:lnTo>
                    <a:lnTo>
                      <a:pt x="226" y="60"/>
                    </a:lnTo>
                    <a:lnTo>
                      <a:pt x="447" y="0"/>
                    </a:lnTo>
                    <a:lnTo>
                      <a:pt x="537" y="337"/>
                    </a:lnTo>
                    <a:close/>
                  </a:path>
                </a:pathLst>
              </a:cu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544">
                <a:extLst>
                  <a:ext uri="{FF2B5EF4-FFF2-40B4-BE49-F238E27FC236}">
                    <a16:creationId xmlns:a16="http://schemas.microsoft.com/office/drawing/2014/main" id="{7CFCBD63-4CB3-4CEE-B469-A12DDD0D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347787"/>
                <a:ext cx="687388" cy="227013"/>
              </a:xfrm>
              <a:custGeom>
                <a:avLst/>
                <a:gdLst>
                  <a:gd name="T0" fmla="*/ 433 w 433"/>
                  <a:gd name="T1" fmla="*/ 30 h 143"/>
                  <a:gd name="T2" fmla="*/ 8 w 433"/>
                  <a:gd name="T3" fmla="*/ 143 h 143"/>
                  <a:gd name="T4" fmla="*/ 0 w 433"/>
                  <a:gd name="T5" fmla="*/ 114 h 143"/>
                  <a:gd name="T6" fmla="*/ 425 w 433"/>
                  <a:gd name="T7" fmla="*/ 0 h 143"/>
                  <a:gd name="T8" fmla="*/ 433 w 433"/>
                  <a:gd name="T9" fmla="*/ 3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143">
                    <a:moveTo>
                      <a:pt x="433" y="30"/>
                    </a:moveTo>
                    <a:lnTo>
                      <a:pt x="8" y="143"/>
                    </a:lnTo>
                    <a:lnTo>
                      <a:pt x="0" y="114"/>
                    </a:lnTo>
                    <a:lnTo>
                      <a:pt x="425" y="0"/>
                    </a:lnTo>
                    <a:lnTo>
                      <a:pt x="433" y="30"/>
                    </a:lnTo>
                    <a:close/>
                  </a:path>
                </a:pathLst>
              </a:custGeom>
              <a:solidFill>
                <a:srgbClr val="D3D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545">
                <a:extLst>
                  <a:ext uri="{FF2B5EF4-FFF2-40B4-BE49-F238E27FC236}">
                    <a16:creationId xmlns:a16="http://schemas.microsoft.com/office/drawing/2014/main" id="{AB4917D8-313C-4FB0-9208-B9325C256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46951" y="857249"/>
                <a:ext cx="460375" cy="606425"/>
              </a:xfrm>
              <a:custGeom>
                <a:avLst/>
                <a:gdLst>
                  <a:gd name="T0" fmla="*/ 22 w 220"/>
                  <a:gd name="T1" fmla="*/ 36 h 289"/>
                  <a:gd name="T2" fmla="*/ 0 w 220"/>
                  <a:gd name="T3" fmla="*/ 58 h 289"/>
                  <a:gd name="T4" fmla="*/ 57 w 220"/>
                  <a:gd name="T5" fmla="*/ 273 h 289"/>
                  <a:gd name="T6" fmla="*/ 58 w 220"/>
                  <a:gd name="T7" fmla="*/ 277 h 289"/>
                  <a:gd name="T8" fmla="*/ 62 w 220"/>
                  <a:gd name="T9" fmla="*/ 289 h 289"/>
                  <a:gd name="T10" fmla="*/ 75 w 220"/>
                  <a:gd name="T11" fmla="*/ 273 h 289"/>
                  <a:gd name="T12" fmla="*/ 220 w 220"/>
                  <a:gd name="T13" fmla="*/ 234 h 289"/>
                  <a:gd name="T14" fmla="*/ 158 w 220"/>
                  <a:gd name="T15" fmla="*/ 0 h 289"/>
                  <a:gd name="T16" fmla="*/ 22 w 220"/>
                  <a:gd name="T17" fmla="*/ 3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89">
                    <a:moveTo>
                      <a:pt x="22" y="36"/>
                    </a:moveTo>
                    <a:cubicBezTo>
                      <a:pt x="11" y="41"/>
                      <a:pt x="3" y="49"/>
                      <a:pt x="0" y="58"/>
                    </a:cubicBezTo>
                    <a:cubicBezTo>
                      <a:pt x="57" y="273"/>
                      <a:pt x="57" y="273"/>
                      <a:pt x="57" y="273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64" y="285"/>
                      <a:pt x="65" y="278"/>
                      <a:pt x="75" y="27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158" y="0"/>
                      <a:pt x="158" y="0"/>
                      <a:pt x="158" y="0"/>
                    </a:cubicBezTo>
                    <a:lnTo>
                      <a:pt x="22" y="3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546">
                <a:extLst>
                  <a:ext uri="{FF2B5EF4-FFF2-40B4-BE49-F238E27FC236}">
                    <a16:creationId xmlns:a16="http://schemas.microsoft.com/office/drawing/2014/main" id="{97638888-AB16-450A-8EBC-9E67CA147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6" y="960437"/>
                <a:ext cx="474663" cy="568325"/>
              </a:xfrm>
              <a:custGeom>
                <a:avLst/>
                <a:gdLst>
                  <a:gd name="T0" fmla="*/ 135 w 227"/>
                  <a:gd name="T1" fmla="*/ 1 h 271"/>
                  <a:gd name="T2" fmla="*/ 165 w 227"/>
                  <a:gd name="T3" fmla="*/ 9 h 271"/>
                  <a:gd name="T4" fmla="*/ 223 w 227"/>
                  <a:gd name="T5" fmla="*/ 224 h 271"/>
                  <a:gd name="T6" fmla="*/ 224 w 227"/>
                  <a:gd name="T7" fmla="*/ 228 h 271"/>
                  <a:gd name="T8" fmla="*/ 227 w 227"/>
                  <a:gd name="T9" fmla="*/ 240 h 271"/>
                  <a:gd name="T10" fmla="*/ 207 w 227"/>
                  <a:gd name="T11" fmla="*/ 233 h 271"/>
                  <a:gd name="T12" fmla="*/ 63 w 227"/>
                  <a:gd name="T13" fmla="*/ 271 h 271"/>
                  <a:gd name="T14" fmla="*/ 0 w 227"/>
                  <a:gd name="T15" fmla="*/ 37 h 271"/>
                  <a:gd name="T16" fmla="*/ 135 w 227"/>
                  <a:gd name="T17" fmla="*/ 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71">
                    <a:moveTo>
                      <a:pt x="135" y="1"/>
                    </a:moveTo>
                    <a:cubicBezTo>
                      <a:pt x="147" y="0"/>
                      <a:pt x="158" y="3"/>
                      <a:pt x="165" y="9"/>
                    </a:cubicBezTo>
                    <a:cubicBezTo>
                      <a:pt x="223" y="224"/>
                      <a:pt x="223" y="224"/>
                      <a:pt x="223" y="224"/>
                    </a:cubicBezTo>
                    <a:cubicBezTo>
                      <a:pt x="224" y="228"/>
                      <a:pt x="224" y="228"/>
                      <a:pt x="224" y="228"/>
                    </a:cubicBezTo>
                    <a:cubicBezTo>
                      <a:pt x="227" y="240"/>
                      <a:pt x="227" y="240"/>
                      <a:pt x="227" y="240"/>
                    </a:cubicBezTo>
                    <a:cubicBezTo>
                      <a:pt x="222" y="236"/>
                      <a:pt x="215" y="234"/>
                      <a:pt x="207" y="233"/>
                    </a:cubicBezTo>
                    <a:cubicBezTo>
                      <a:pt x="63" y="271"/>
                      <a:pt x="63" y="271"/>
                      <a:pt x="63" y="271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547">
                <a:extLst>
                  <a:ext uri="{FF2B5EF4-FFF2-40B4-BE49-F238E27FC236}">
                    <a16:creationId xmlns:a16="http://schemas.microsoft.com/office/drawing/2014/main" id="{AB45566F-68D4-4EC5-A392-2D9A8C7E6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8863" y="960437"/>
                <a:ext cx="190500" cy="504825"/>
              </a:xfrm>
              <a:custGeom>
                <a:avLst/>
                <a:gdLst>
                  <a:gd name="T0" fmla="*/ 0 w 91"/>
                  <a:gd name="T1" fmla="*/ 1 h 241"/>
                  <a:gd name="T2" fmla="*/ 63 w 91"/>
                  <a:gd name="T3" fmla="*/ 235 h 241"/>
                  <a:gd name="T4" fmla="*/ 91 w 91"/>
                  <a:gd name="T5" fmla="*/ 241 h 241"/>
                  <a:gd name="T6" fmla="*/ 29 w 91"/>
                  <a:gd name="T7" fmla="*/ 9 h 241"/>
                  <a:gd name="T8" fmla="*/ 0 w 91"/>
                  <a:gd name="T9" fmla="*/ 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41">
                    <a:moveTo>
                      <a:pt x="0" y="1"/>
                    </a:moveTo>
                    <a:cubicBezTo>
                      <a:pt x="63" y="235"/>
                      <a:pt x="63" y="235"/>
                      <a:pt x="63" y="235"/>
                    </a:cubicBezTo>
                    <a:cubicBezTo>
                      <a:pt x="63" y="235"/>
                      <a:pt x="76" y="230"/>
                      <a:pt x="91" y="241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2" y="3"/>
                      <a:pt x="12" y="0"/>
                      <a:pt x="0" y="1"/>
                    </a:cubicBezTo>
                    <a:close/>
                  </a:path>
                </a:pathLst>
              </a:custGeom>
              <a:solidFill>
                <a:srgbClr val="E3E2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548">
                <a:extLst>
                  <a:ext uri="{FF2B5EF4-FFF2-40B4-BE49-F238E27FC236}">
                    <a16:creationId xmlns:a16="http://schemas.microsoft.com/office/drawing/2014/main" id="{18083A5D-4BEC-46C9-82C6-F933DF1F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049337"/>
                <a:ext cx="122238" cy="36513"/>
              </a:xfrm>
              <a:custGeom>
                <a:avLst/>
                <a:gdLst>
                  <a:gd name="T0" fmla="*/ 0 w 77"/>
                  <a:gd name="T1" fmla="*/ 19 h 23"/>
                  <a:gd name="T2" fmla="*/ 75 w 77"/>
                  <a:gd name="T3" fmla="*/ 0 h 23"/>
                  <a:gd name="T4" fmla="*/ 77 w 77"/>
                  <a:gd name="T5" fmla="*/ 4 h 23"/>
                  <a:gd name="T6" fmla="*/ 0 w 77"/>
                  <a:gd name="T7" fmla="*/ 23 h 23"/>
                  <a:gd name="T8" fmla="*/ 0 w 77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3">
                    <a:moveTo>
                      <a:pt x="0" y="19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549">
                <a:extLst>
                  <a:ext uri="{FF2B5EF4-FFF2-40B4-BE49-F238E27FC236}">
                    <a16:creationId xmlns:a16="http://schemas.microsoft.com/office/drawing/2014/main" id="{CF720341-F07D-4819-AE38-9D660CD41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0313" y="1058862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550">
                <a:extLst>
                  <a:ext uri="{FF2B5EF4-FFF2-40B4-BE49-F238E27FC236}">
                    <a16:creationId xmlns:a16="http://schemas.microsoft.com/office/drawing/2014/main" id="{AA38528D-9E03-456A-9F0F-C164FC1AA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9363" y="10699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551">
                <a:extLst>
                  <a:ext uri="{FF2B5EF4-FFF2-40B4-BE49-F238E27FC236}">
                    <a16:creationId xmlns:a16="http://schemas.microsoft.com/office/drawing/2014/main" id="{3E5E2B90-07BB-417B-8495-4FBD249A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4601" y="1079499"/>
                <a:ext cx="200025" cy="61913"/>
              </a:xfrm>
              <a:custGeom>
                <a:avLst/>
                <a:gdLst>
                  <a:gd name="T0" fmla="*/ 0 w 126"/>
                  <a:gd name="T1" fmla="*/ 35 h 39"/>
                  <a:gd name="T2" fmla="*/ 126 w 126"/>
                  <a:gd name="T3" fmla="*/ 0 h 39"/>
                  <a:gd name="T4" fmla="*/ 126 w 126"/>
                  <a:gd name="T5" fmla="*/ 4 h 39"/>
                  <a:gd name="T6" fmla="*/ 0 w 126"/>
                  <a:gd name="T7" fmla="*/ 39 h 39"/>
                  <a:gd name="T8" fmla="*/ 0 w 126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552">
                <a:extLst>
                  <a:ext uri="{FF2B5EF4-FFF2-40B4-BE49-F238E27FC236}">
                    <a16:creationId xmlns:a16="http://schemas.microsoft.com/office/drawing/2014/main" id="{EC6EA9DF-4282-4D8E-AF65-83353DE4D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3013" y="109061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553">
                <a:extLst>
                  <a:ext uri="{FF2B5EF4-FFF2-40B4-BE49-F238E27FC236}">
                    <a16:creationId xmlns:a16="http://schemas.microsoft.com/office/drawing/2014/main" id="{9CC0F2A5-6D32-465A-A518-1E0C81880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91426" y="11017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554">
                <a:extLst>
                  <a:ext uri="{FF2B5EF4-FFF2-40B4-BE49-F238E27FC236}">
                    <a16:creationId xmlns:a16="http://schemas.microsoft.com/office/drawing/2014/main" id="{D7CFB039-E31C-4D32-AB6D-E85D10641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6663" y="1111249"/>
                <a:ext cx="201613" cy="61913"/>
              </a:xfrm>
              <a:custGeom>
                <a:avLst/>
                <a:gdLst>
                  <a:gd name="T0" fmla="*/ 0 w 127"/>
                  <a:gd name="T1" fmla="*/ 35 h 39"/>
                  <a:gd name="T2" fmla="*/ 127 w 127"/>
                  <a:gd name="T3" fmla="*/ 0 h 39"/>
                  <a:gd name="T4" fmla="*/ 127 w 127"/>
                  <a:gd name="T5" fmla="*/ 4 h 39"/>
                  <a:gd name="T6" fmla="*/ 0 w 127"/>
                  <a:gd name="T7" fmla="*/ 39 h 39"/>
                  <a:gd name="T8" fmla="*/ 0 w 127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555">
                <a:extLst>
                  <a:ext uri="{FF2B5EF4-FFF2-40B4-BE49-F238E27FC236}">
                    <a16:creationId xmlns:a16="http://schemas.microsoft.com/office/drawing/2014/main" id="{EE78A09C-EDDA-4620-9E39-4120F65A6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5076" y="11223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2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556">
                <a:extLst>
                  <a:ext uri="{FF2B5EF4-FFF2-40B4-BE49-F238E27FC236}">
                    <a16:creationId xmlns:a16="http://schemas.microsoft.com/office/drawing/2014/main" id="{05CB3B7B-AA81-4CF3-8325-487BF330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81901" y="113188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557">
                <a:extLst>
                  <a:ext uri="{FF2B5EF4-FFF2-40B4-BE49-F238E27FC236}">
                    <a16:creationId xmlns:a16="http://schemas.microsoft.com/office/drawing/2014/main" id="{C02E3B52-25FC-475D-9AD1-5AD6A2CA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8726" y="1169987"/>
                <a:ext cx="101600" cy="33338"/>
              </a:xfrm>
              <a:custGeom>
                <a:avLst/>
                <a:gdLst>
                  <a:gd name="T0" fmla="*/ 0 w 64"/>
                  <a:gd name="T1" fmla="*/ 17 h 21"/>
                  <a:gd name="T2" fmla="*/ 64 w 64"/>
                  <a:gd name="T3" fmla="*/ 0 h 21"/>
                  <a:gd name="T4" fmla="*/ 64 w 64"/>
                  <a:gd name="T5" fmla="*/ 4 h 21"/>
                  <a:gd name="T6" fmla="*/ 0 w 64"/>
                  <a:gd name="T7" fmla="*/ 21 h 21"/>
                  <a:gd name="T8" fmla="*/ 0 w 64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1">
                    <a:moveTo>
                      <a:pt x="0" y="17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0" y="2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558">
                <a:extLst>
                  <a:ext uri="{FF2B5EF4-FFF2-40B4-BE49-F238E27FC236}">
                    <a16:creationId xmlns:a16="http://schemas.microsoft.com/office/drawing/2014/main" id="{720A8E2A-BC54-4505-A81A-7DE2F795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4913" y="1154112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559">
                <a:extLst>
                  <a:ext uri="{FF2B5EF4-FFF2-40B4-BE49-F238E27FC236}">
                    <a16:creationId xmlns:a16="http://schemas.microsoft.com/office/drawing/2014/main" id="{77BD9B18-3A6E-4986-A991-585875F83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1163637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560">
                <a:extLst>
                  <a:ext uri="{FF2B5EF4-FFF2-40B4-BE49-F238E27FC236}">
                    <a16:creationId xmlns:a16="http://schemas.microsoft.com/office/drawing/2014/main" id="{D2196F74-3D15-49D7-8DC8-14D1F102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0788" y="117474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2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561">
                <a:extLst>
                  <a:ext uri="{FF2B5EF4-FFF2-40B4-BE49-F238E27FC236}">
                    <a16:creationId xmlns:a16="http://schemas.microsoft.com/office/drawing/2014/main" id="{6D7BEDBF-9E0F-446F-94A0-42C0A5C65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118427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562">
                <a:extLst>
                  <a:ext uri="{FF2B5EF4-FFF2-40B4-BE49-F238E27FC236}">
                    <a16:creationId xmlns:a16="http://schemas.microsoft.com/office/drawing/2014/main" id="{59627575-E41F-4678-A285-363F6E4A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6026" y="11953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563">
                <a:extLst>
                  <a:ext uri="{FF2B5EF4-FFF2-40B4-BE49-F238E27FC236}">
                    <a16:creationId xmlns:a16="http://schemas.microsoft.com/office/drawing/2014/main" id="{ABB75942-2613-4B79-9D2B-CD1E7B01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1263" y="1206499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1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564">
                <a:extLst>
                  <a:ext uri="{FF2B5EF4-FFF2-40B4-BE49-F238E27FC236}">
                    <a16:creationId xmlns:a16="http://schemas.microsoft.com/office/drawing/2014/main" id="{E70FD760-DAFF-4E44-985D-8CACF83A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9676" y="1216024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565">
                <a:extLst>
                  <a:ext uri="{FF2B5EF4-FFF2-40B4-BE49-F238E27FC236}">
                    <a16:creationId xmlns:a16="http://schemas.microsoft.com/office/drawing/2014/main" id="{F82F0324-0806-4857-9EA1-C6247CCE7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8088" y="1227137"/>
                <a:ext cx="204788" cy="60325"/>
              </a:xfrm>
              <a:custGeom>
                <a:avLst/>
                <a:gdLst>
                  <a:gd name="T0" fmla="*/ 0 w 129"/>
                  <a:gd name="T1" fmla="*/ 34 h 38"/>
                  <a:gd name="T2" fmla="*/ 127 w 129"/>
                  <a:gd name="T3" fmla="*/ 0 h 38"/>
                  <a:gd name="T4" fmla="*/ 129 w 129"/>
                  <a:gd name="T5" fmla="*/ 4 h 38"/>
                  <a:gd name="T6" fmla="*/ 2 w 129"/>
                  <a:gd name="T7" fmla="*/ 38 h 38"/>
                  <a:gd name="T8" fmla="*/ 0 w 129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566">
                <a:extLst>
                  <a:ext uri="{FF2B5EF4-FFF2-40B4-BE49-F238E27FC236}">
                    <a16:creationId xmlns:a16="http://schemas.microsoft.com/office/drawing/2014/main" id="{623E6AB9-2708-4966-9BC5-6FC6EF8A0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53326" y="1246187"/>
                <a:ext cx="168275" cy="52388"/>
              </a:xfrm>
              <a:custGeom>
                <a:avLst/>
                <a:gdLst>
                  <a:gd name="T0" fmla="*/ 0 w 106"/>
                  <a:gd name="T1" fmla="*/ 29 h 33"/>
                  <a:gd name="T2" fmla="*/ 104 w 106"/>
                  <a:gd name="T3" fmla="*/ 0 h 33"/>
                  <a:gd name="T4" fmla="*/ 106 w 106"/>
                  <a:gd name="T5" fmla="*/ 4 h 33"/>
                  <a:gd name="T6" fmla="*/ 1 w 106"/>
                  <a:gd name="T7" fmla="*/ 33 h 33"/>
                  <a:gd name="T8" fmla="*/ 0 w 106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3">
                    <a:moveTo>
                      <a:pt x="0" y="29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567">
                <a:extLst>
                  <a:ext uri="{FF2B5EF4-FFF2-40B4-BE49-F238E27FC236}">
                    <a16:creationId xmlns:a16="http://schemas.microsoft.com/office/drawing/2014/main" id="{0C482838-0E62-4F04-8ABE-DF0F0427F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9513" y="124777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568">
                <a:extLst>
                  <a:ext uri="{FF2B5EF4-FFF2-40B4-BE49-F238E27FC236}">
                    <a16:creationId xmlns:a16="http://schemas.microsoft.com/office/drawing/2014/main" id="{90F41EF4-8EAC-4BD4-9AA3-C00273022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125888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569">
                <a:extLst>
                  <a:ext uri="{FF2B5EF4-FFF2-40B4-BE49-F238E27FC236}">
                    <a16:creationId xmlns:a16="http://schemas.microsoft.com/office/drawing/2014/main" id="{34577D80-674D-4E0B-A81B-8D91D05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5388" y="12684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570">
                <a:extLst>
                  <a:ext uri="{FF2B5EF4-FFF2-40B4-BE49-F238E27FC236}">
                    <a16:creationId xmlns:a16="http://schemas.microsoft.com/office/drawing/2014/main" id="{09EF634C-0FC9-40DF-85E0-0761BFFC5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2213" y="127952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571">
                <a:extLst>
                  <a:ext uri="{FF2B5EF4-FFF2-40B4-BE49-F238E27FC236}">
                    <a16:creationId xmlns:a16="http://schemas.microsoft.com/office/drawing/2014/main" id="{44A76FEA-DA92-4FAC-9F33-DC2E630ED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0626" y="1290637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7 w 128"/>
                  <a:gd name="T3" fmla="*/ 0 h 38"/>
                  <a:gd name="T4" fmla="*/ 128 w 128"/>
                  <a:gd name="T5" fmla="*/ 3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572">
                <a:extLst>
                  <a:ext uri="{FF2B5EF4-FFF2-40B4-BE49-F238E27FC236}">
                    <a16:creationId xmlns:a16="http://schemas.microsoft.com/office/drawing/2014/main" id="{3B3B935F-8A5B-46A7-AB99-6B8F1F94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1300162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573">
                <a:extLst>
                  <a:ext uri="{FF2B5EF4-FFF2-40B4-BE49-F238E27FC236}">
                    <a16:creationId xmlns:a16="http://schemas.microsoft.com/office/drawing/2014/main" id="{2AB7BD23-24CC-4813-A216-B8D4F445D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574">
                <a:extLst>
                  <a:ext uri="{FF2B5EF4-FFF2-40B4-BE49-F238E27FC236}">
                    <a16:creationId xmlns:a16="http://schemas.microsoft.com/office/drawing/2014/main" id="{1695D393-A2BE-443E-A166-CF03FAF9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4276" y="13112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575">
                <a:extLst>
                  <a:ext uri="{FF2B5EF4-FFF2-40B4-BE49-F238E27FC236}">
                    <a16:creationId xmlns:a16="http://schemas.microsoft.com/office/drawing/2014/main" id="{6CEEB0E2-6ED4-42C8-9D80-1F78F0910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2688" y="132079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576">
                <a:extLst>
                  <a:ext uri="{FF2B5EF4-FFF2-40B4-BE49-F238E27FC236}">
                    <a16:creationId xmlns:a16="http://schemas.microsoft.com/office/drawing/2014/main" id="{7E8332D9-6352-4466-95CD-33C9B076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7926" y="13319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577">
                <a:extLst>
                  <a:ext uri="{FF2B5EF4-FFF2-40B4-BE49-F238E27FC236}">
                    <a16:creationId xmlns:a16="http://schemas.microsoft.com/office/drawing/2014/main" id="{8FB3E980-5FAC-4246-BB02-27907915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6338" y="13430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578">
                <a:extLst>
                  <a:ext uri="{FF2B5EF4-FFF2-40B4-BE49-F238E27FC236}">
                    <a16:creationId xmlns:a16="http://schemas.microsoft.com/office/drawing/2014/main" id="{3BA07C3E-8827-41BE-9F28-AB7F4A102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3163" y="135254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579">
                <a:extLst>
                  <a:ext uri="{FF2B5EF4-FFF2-40B4-BE49-F238E27FC236}">
                    <a16:creationId xmlns:a16="http://schemas.microsoft.com/office/drawing/2014/main" id="{F0B57CF1-DCB1-4BBD-A988-ABFBBD72E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9988" y="13636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580">
                <a:extLst>
                  <a:ext uri="{FF2B5EF4-FFF2-40B4-BE49-F238E27FC236}">
                    <a16:creationId xmlns:a16="http://schemas.microsoft.com/office/drawing/2014/main" id="{3EB5ACFD-4EE7-41C3-91BB-417A98E5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16813" y="13731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581">
                <a:extLst>
                  <a:ext uri="{FF2B5EF4-FFF2-40B4-BE49-F238E27FC236}">
                    <a16:creationId xmlns:a16="http://schemas.microsoft.com/office/drawing/2014/main" id="{560F5111-A8C8-4704-A2DF-BAC5D78A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958849"/>
                <a:ext cx="122238" cy="38100"/>
              </a:xfrm>
              <a:custGeom>
                <a:avLst/>
                <a:gdLst>
                  <a:gd name="T0" fmla="*/ 0 w 77"/>
                  <a:gd name="T1" fmla="*/ 20 h 24"/>
                  <a:gd name="T2" fmla="*/ 75 w 77"/>
                  <a:gd name="T3" fmla="*/ 0 h 24"/>
                  <a:gd name="T4" fmla="*/ 77 w 77"/>
                  <a:gd name="T5" fmla="*/ 4 h 24"/>
                  <a:gd name="T6" fmla="*/ 0 w 77"/>
                  <a:gd name="T7" fmla="*/ 24 h 24"/>
                  <a:gd name="T8" fmla="*/ 0 w 7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4">
                    <a:moveTo>
                      <a:pt x="0" y="20"/>
                    </a:moveTo>
                    <a:lnTo>
                      <a:pt x="75" y="0"/>
                    </a:lnTo>
                    <a:lnTo>
                      <a:pt x="77" y="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582">
                <a:extLst>
                  <a:ext uri="{FF2B5EF4-FFF2-40B4-BE49-F238E27FC236}">
                    <a16:creationId xmlns:a16="http://schemas.microsoft.com/office/drawing/2014/main" id="{6708FA22-B941-44BE-93CB-42A66A89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0588" y="968374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4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4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583">
                <a:extLst>
                  <a:ext uri="{FF2B5EF4-FFF2-40B4-BE49-F238E27FC236}">
                    <a16:creationId xmlns:a16="http://schemas.microsoft.com/office/drawing/2014/main" id="{838780E5-8DF2-4C20-8ABA-C41027AAA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9638" y="97948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584">
                <a:extLst>
                  <a:ext uri="{FF2B5EF4-FFF2-40B4-BE49-F238E27FC236}">
                    <a16:creationId xmlns:a16="http://schemas.microsoft.com/office/drawing/2014/main" id="{2380D233-04BE-4FD7-81A6-BC8018334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4876" y="990599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0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0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585">
                <a:extLst>
                  <a:ext uri="{FF2B5EF4-FFF2-40B4-BE49-F238E27FC236}">
                    <a16:creationId xmlns:a16="http://schemas.microsoft.com/office/drawing/2014/main" id="{3213CCE1-9B1E-4C04-9D7C-F3F19351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3288" y="100012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586">
                <a:extLst>
                  <a:ext uri="{FF2B5EF4-FFF2-40B4-BE49-F238E27FC236}">
                    <a16:creationId xmlns:a16="http://schemas.microsoft.com/office/drawing/2014/main" id="{8E4F4834-C116-46FC-AFC6-3D918750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51701" y="10112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587">
                <a:extLst>
                  <a:ext uri="{FF2B5EF4-FFF2-40B4-BE49-F238E27FC236}">
                    <a16:creationId xmlns:a16="http://schemas.microsoft.com/office/drawing/2014/main" id="{F9E24F48-3D84-48B8-BC68-B1B5C4F7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6938" y="102076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0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588">
                <a:extLst>
                  <a:ext uri="{FF2B5EF4-FFF2-40B4-BE49-F238E27FC236}">
                    <a16:creationId xmlns:a16="http://schemas.microsoft.com/office/drawing/2014/main" id="{0AD8013B-2C5C-43E7-92CD-ED434E8A6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5351" y="1031874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589">
                <a:extLst>
                  <a:ext uri="{FF2B5EF4-FFF2-40B4-BE49-F238E27FC236}">
                    <a16:creationId xmlns:a16="http://schemas.microsoft.com/office/drawing/2014/main" id="{21CEF40F-2938-4510-A613-7B7202D3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42176" y="10429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590">
                <a:extLst>
                  <a:ext uri="{FF2B5EF4-FFF2-40B4-BE49-F238E27FC236}">
                    <a16:creationId xmlns:a16="http://schemas.microsoft.com/office/drawing/2014/main" id="{AA41E364-64FF-4312-A4EB-3EAC42374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9001" y="1079499"/>
                <a:ext cx="101600" cy="31750"/>
              </a:xfrm>
              <a:custGeom>
                <a:avLst/>
                <a:gdLst>
                  <a:gd name="T0" fmla="*/ 0 w 64"/>
                  <a:gd name="T1" fmla="*/ 16 h 20"/>
                  <a:gd name="T2" fmla="*/ 64 w 64"/>
                  <a:gd name="T3" fmla="*/ 0 h 20"/>
                  <a:gd name="T4" fmla="*/ 64 w 64"/>
                  <a:gd name="T5" fmla="*/ 3 h 20"/>
                  <a:gd name="T6" fmla="*/ 0 w 64"/>
                  <a:gd name="T7" fmla="*/ 20 h 20"/>
                  <a:gd name="T8" fmla="*/ 0 w 64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0">
                    <a:moveTo>
                      <a:pt x="0" y="16"/>
                    </a:moveTo>
                    <a:lnTo>
                      <a:pt x="64" y="0"/>
                    </a:lnTo>
                    <a:lnTo>
                      <a:pt x="64" y="3"/>
                    </a:lnTo>
                    <a:lnTo>
                      <a:pt x="0" y="2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591">
                <a:extLst>
                  <a:ext uri="{FF2B5EF4-FFF2-40B4-BE49-F238E27FC236}">
                    <a16:creationId xmlns:a16="http://schemas.microsoft.com/office/drawing/2014/main" id="{9134BA61-9B63-4198-A21B-06AF2DF84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5188" y="1063624"/>
                <a:ext cx="182563" cy="53975"/>
              </a:xfrm>
              <a:custGeom>
                <a:avLst/>
                <a:gdLst>
                  <a:gd name="T0" fmla="*/ 0 w 115"/>
                  <a:gd name="T1" fmla="*/ 30 h 34"/>
                  <a:gd name="T2" fmla="*/ 113 w 115"/>
                  <a:gd name="T3" fmla="*/ 0 h 34"/>
                  <a:gd name="T4" fmla="*/ 115 w 115"/>
                  <a:gd name="T5" fmla="*/ 4 h 34"/>
                  <a:gd name="T6" fmla="*/ 1 w 115"/>
                  <a:gd name="T7" fmla="*/ 34 h 34"/>
                  <a:gd name="T8" fmla="*/ 0 w 115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4">
                    <a:moveTo>
                      <a:pt x="0" y="30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592">
                <a:extLst>
                  <a:ext uri="{FF2B5EF4-FFF2-40B4-BE49-F238E27FC236}">
                    <a16:creationId xmlns:a16="http://schemas.microsoft.com/office/drawing/2014/main" id="{684AB075-6793-4DD2-8405-231A36539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34238" y="1073149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593">
                <a:extLst>
                  <a:ext uri="{FF2B5EF4-FFF2-40B4-BE49-F238E27FC236}">
                    <a16:creationId xmlns:a16="http://schemas.microsoft.com/office/drawing/2014/main" id="{451BD909-0105-48B7-AA3B-CD2B4CF61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9476" y="1084262"/>
                <a:ext cx="200025" cy="58738"/>
              </a:xfrm>
              <a:custGeom>
                <a:avLst/>
                <a:gdLst>
                  <a:gd name="T0" fmla="*/ 0 w 126"/>
                  <a:gd name="T1" fmla="*/ 34 h 37"/>
                  <a:gd name="T2" fmla="*/ 126 w 126"/>
                  <a:gd name="T3" fmla="*/ 0 h 37"/>
                  <a:gd name="T4" fmla="*/ 126 w 126"/>
                  <a:gd name="T5" fmla="*/ 4 h 37"/>
                  <a:gd name="T6" fmla="*/ 1 w 126"/>
                  <a:gd name="T7" fmla="*/ 37 h 37"/>
                  <a:gd name="T8" fmla="*/ 0 w 126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37">
                    <a:moveTo>
                      <a:pt x="0" y="34"/>
                    </a:moveTo>
                    <a:lnTo>
                      <a:pt x="126" y="0"/>
                    </a:lnTo>
                    <a:lnTo>
                      <a:pt x="126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594">
                <a:extLst>
                  <a:ext uri="{FF2B5EF4-FFF2-40B4-BE49-F238E27FC236}">
                    <a16:creationId xmlns:a16="http://schemas.microsoft.com/office/drawing/2014/main" id="{F31C5400-73DD-43B4-8FF9-BF3600E5B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7888" y="1095374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595">
                <a:extLst>
                  <a:ext uri="{FF2B5EF4-FFF2-40B4-BE49-F238E27FC236}">
                    <a16:creationId xmlns:a16="http://schemas.microsoft.com/office/drawing/2014/main" id="{B3828A21-57EE-4D5E-8FC1-0711B19F7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6301" y="1104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596">
                <a:extLst>
                  <a:ext uri="{FF2B5EF4-FFF2-40B4-BE49-F238E27FC236}">
                    <a16:creationId xmlns:a16="http://schemas.microsoft.com/office/drawing/2014/main" id="{7837D013-B0D7-423E-84B5-358078961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21538" y="1116012"/>
                <a:ext cx="201613" cy="58738"/>
              </a:xfrm>
              <a:custGeom>
                <a:avLst/>
                <a:gdLst>
                  <a:gd name="T0" fmla="*/ 0 w 127"/>
                  <a:gd name="T1" fmla="*/ 33 h 37"/>
                  <a:gd name="T2" fmla="*/ 127 w 127"/>
                  <a:gd name="T3" fmla="*/ 0 h 37"/>
                  <a:gd name="T4" fmla="*/ 127 w 127"/>
                  <a:gd name="T5" fmla="*/ 4 h 37"/>
                  <a:gd name="T6" fmla="*/ 1 w 127"/>
                  <a:gd name="T7" fmla="*/ 37 h 37"/>
                  <a:gd name="T8" fmla="*/ 0 w 127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597">
                <a:extLst>
                  <a:ext uri="{FF2B5EF4-FFF2-40B4-BE49-F238E27FC236}">
                    <a16:creationId xmlns:a16="http://schemas.microsoft.com/office/drawing/2014/main" id="{60822231-7BDE-4BA5-8142-48391C666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9951" y="112553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598">
                <a:extLst>
                  <a:ext uri="{FF2B5EF4-FFF2-40B4-BE49-F238E27FC236}">
                    <a16:creationId xmlns:a16="http://schemas.microsoft.com/office/drawing/2014/main" id="{3354E3FB-E04A-4634-A29C-FB571F97C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8363" y="1136649"/>
                <a:ext cx="204788" cy="58738"/>
              </a:xfrm>
              <a:custGeom>
                <a:avLst/>
                <a:gdLst>
                  <a:gd name="T0" fmla="*/ 0 w 129"/>
                  <a:gd name="T1" fmla="*/ 33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599">
                <a:extLst>
                  <a:ext uri="{FF2B5EF4-FFF2-40B4-BE49-F238E27FC236}">
                    <a16:creationId xmlns:a16="http://schemas.microsoft.com/office/drawing/2014/main" id="{6EAB87E1-9C54-4B05-8BBF-718A520B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13601" y="1155699"/>
                <a:ext cx="168275" cy="50800"/>
              </a:xfrm>
              <a:custGeom>
                <a:avLst/>
                <a:gdLst>
                  <a:gd name="T0" fmla="*/ 0 w 106"/>
                  <a:gd name="T1" fmla="*/ 28 h 32"/>
                  <a:gd name="T2" fmla="*/ 104 w 106"/>
                  <a:gd name="T3" fmla="*/ 0 h 32"/>
                  <a:gd name="T4" fmla="*/ 106 w 106"/>
                  <a:gd name="T5" fmla="*/ 4 h 32"/>
                  <a:gd name="T6" fmla="*/ 1 w 106"/>
                  <a:gd name="T7" fmla="*/ 32 h 32"/>
                  <a:gd name="T8" fmla="*/ 0 w 106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2">
                    <a:moveTo>
                      <a:pt x="0" y="28"/>
                    </a:moveTo>
                    <a:lnTo>
                      <a:pt x="104" y="0"/>
                    </a:lnTo>
                    <a:lnTo>
                      <a:pt x="106" y="4"/>
                    </a:lnTo>
                    <a:lnTo>
                      <a:pt x="1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600">
                <a:extLst>
                  <a:ext uri="{FF2B5EF4-FFF2-40B4-BE49-F238E27FC236}">
                    <a16:creationId xmlns:a16="http://schemas.microsoft.com/office/drawing/2014/main" id="{F95D365F-9AB0-4B41-8607-9FA8E331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9788" y="1157287"/>
                <a:ext cx="182563" cy="55563"/>
              </a:xfrm>
              <a:custGeom>
                <a:avLst/>
                <a:gdLst>
                  <a:gd name="T0" fmla="*/ 0 w 115"/>
                  <a:gd name="T1" fmla="*/ 31 h 35"/>
                  <a:gd name="T2" fmla="*/ 113 w 115"/>
                  <a:gd name="T3" fmla="*/ 0 h 35"/>
                  <a:gd name="T4" fmla="*/ 115 w 115"/>
                  <a:gd name="T5" fmla="*/ 4 h 35"/>
                  <a:gd name="T6" fmla="*/ 1 w 115"/>
                  <a:gd name="T7" fmla="*/ 35 h 35"/>
                  <a:gd name="T8" fmla="*/ 0 w 115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35">
                    <a:moveTo>
                      <a:pt x="0" y="31"/>
                    </a:moveTo>
                    <a:lnTo>
                      <a:pt x="113" y="0"/>
                    </a:lnTo>
                    <a:lnTo>
                      <a:pt x="115" y="4"/>
                    </a:lnTo>
                    <a:lnTo>
                      <a:pt x="1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601">
                <a:extLst>
                  <a:ext uri="{FF2B5EF4-FFF2-40B4-BE49-F238E27FC236}">
                    <a16:creationId xmlns:a16="http://schemas.microsoft.com/office/drawing/2014/main" id="{1CED801B-E2D2-4790-8FB4-C02F1FA95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8838" y="116839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602">
                <a:extLst>
                  <a:ext uri="{FF2B5EF4-FFF2-40B4-BE49-F238E27FC236}">
                    <a16:creationId xmlns:a16="http://schemas.microsoft.com/office/drawing/2014/main" id="{1342C599-AF1B-4ACB-86D9-4D5897BD4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5663" y="1177924"/>
                <a:ext cx="204788" cy="58738"/>
              </a:xfrm>
              <a:custGeom>
                <a:avLst/>
                <a:gdLst>
                  <a:gd name="T0" fmla="*/ 0 w 129"/>
                  <a:gd name="T1" fmla="*/ 35 h 37"/>
                  <a:gd name="T2" fmla="*/ 127 w 129"/>
                  <a:gd name="T3" fmla="*/ 0 h 37"/>
                  <a:gd name="T4" fmla="*/ 129 w 129"/>
                  <a:gd name="T5" fmla="*/ 4 h 37"/>
                  <a:gd name="T6" fmla="*/ 2 w 129"/>
                  <a:gd name="T7" fmla="*/ 37 h 37"/>
                  <a:gd name="T8" fmla="*/ 0 w 129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7">
                    <a:moveTo>
                      <a:pt x="0" y="35"/>
                    </a:moveTo>
                    <a:lnTo>
                      <a:pt x="127" y="0"/>
                    </a:lnTo>
                    <a:lnTo>
                      <a:pt x="129" y="4"/>
                    </a:lnTo>
                    <a:lnTo>
                      <a:pt x="2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603">
                <a:extLst>
                  <a:ext uri="{FF2B5EF4-FFF2-40B4-BE49-F238E27FC236}">
                    <a16:creationId xmlns:a16="http://schemas.microsoft.com/office/drawing/2014/main" id="{3E8D5506-A078-4E53-975B-EDB1B10A7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2488" y="1189037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604">
                <a:extLst>
                  <a:ext uri="{FF2B5EF4-FFF2-40B4-BE49-F238E27FC236}">
                    <a16:creationId xmlns:a16="http://schemas.microsoft.com/office/drawing/2014/main" id="{0C4C5539-2B63-4ADC-9737-21FEC4725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0901" y="1200149"/>
                <a:ext cx="203200" cy="58738"/>
              </a:xfrm>
              <a:custGeom>
                <a:avLst/>
                <a:gdLst>
                  <a:gd name="T0" fmla="*/ 0 w 128"/>
                  <a:gd name="T1" fmla="*/ 34 h 37"/>
                  <a:gd name="T2" fmla="*/ 127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4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605">
                <a:extLst>
                  <a:ext uri="{FF2B5EF4-FFF2-40B4-BE49-F238E27FC236}">
                    <a16:creationId xmlns:a16="http://schemas.microsoft.com/office/drawing/2014/main" id="{01540040-36A6-405B-B360-7256D6724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6138" y="1209674"/>
                <a:ext cx="203200" cy="58738"/>
              </a:xfrm>
              <a:custGeom>
                <a:avLst/>
                <a:gdLst>
                  <a:gd name="T0" fmla="*/ 0 w 128"/>
                  <a:gd name="T1" fmla="*/ 35 h 37"/>
                  <a:gd name="T2" fmla="*/ 126 w 128"/>
                  <a:gd name="T3" fmla="*/ 0 h 37"/>
                  <a:gd name="T4" fmla="*/ 128 w 128"/>
                  <a:gd name="T5" fmla="*/ 4 h 37"/>
                  <a:gd name="T6" fmla="*/ 1 w 128"/>
                  <a:gd name="T7" fmla="*/ 37 h 37"/>
                  <a:gd name="T8" fmla="*/ 0 w 128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606">
                <a:extLst>
                  <a:ext uri="{FF2B5EF4-FFF2-40B4-BE49-F238E27FC236}">
                    <a16:creationId xmlns:a16="http://schemas.microsoft.com/office/drawing/2014/main" id="{59B15257-AAC9-4182-8E2C-7163CD173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607">
                <a:extLst>
                  <a:ext uri="{FF2B5EF4-FFF2-40B4-BE49-F238E27FC236}">
                    <a16:creationId xmlns:a16="http://schemas.microsoft.com/office/drawing/2014/main" id="{9FD5F6DC-FB74-4AE3-A38A-109F2061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4551" y="1220787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3 h 37"/>
                  <a:gd name="T6" fmla="*/ 1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3"/>
                    </a:lnTo>
                    <a:lnTo>
                      <a:pt x="1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608">
                <a:extLst>
                  <a:ext uri="{FF2B5EF4-FFF2-40B4-BE49-F238E27FC236}">
                    <a16:creationId xmlns:a16="http://schemas.microsoft.com/office/drawing/2014/main" id="{934EA835-8932-4692-9B86-18FE595A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92963" y="1231899"/>
                <a:ext cx="203200" cy="58738"/>
              </a:xfrm>
              <a:custGeom>
                <a:avLst/>
                <a:gdLst>
                  <a:gd name="T0" fmla="*/ 0 w 128"/>
                  <a:gd name="T1" fmla="*/ 33 h 37"/>
                  <a:gd name="T2" fmla="*/ 127 w 128"/>
                  <a:gd name="T3" fmla="*/ 0 h 37"/>
                  <a:gd name="T4" fmla="*/ 128 w 128"/>
                  <a:gd name="T5" fmla="*/ 2 h 37"/>
                  <a:gd name="T6" fmla="*/ 2 w 128"/>
                  <a:gd name="T7" fmla="*/ 37 h 37"/>
                  <a:gd name="T8" fmla="*/ 0 w 128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7">
                    <a:moveTo>
                      <a:pt x="0" y="33"/>
                    </a:moveTo>
                    <a:lnTo>
                      <a:pt x="127" y="0"/>
                    </a:lnTo>
                    <a:lnTo>
                      <a:pt x="128" y="2"/>
                    </a:lnTo>
                    <a:lnTo>
                      <a:pt x="2" y="3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609">
                <a:extLst>
                  <a:ext uri="{FF2B5EF4-FFF2-40B4-BE49-F238E27FC236}">
                    <a16:creationId xmlns:a16="http://schemas.microsoft.com/office/drawing/2014/main" id="{DC8508EC-1492-404E-876B-A424C01FA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8201" y="123983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610">
                <a:extLst>
                  <a:ext uri="{FF2B5EF4-FFF2-40B4-BE49-F238E27FC236}">
                    <a16:creationId xmlns:a16="http://schemas.microsoft.com/office/drawing/2014/main" id="{D5A9E38B-E5D2-4AAB-9408-A9A1D8060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6613" y="124936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7 w 128"/>
                  <a:gd name="T3" fmla="*/ 0 h 39"/>
                  <a:gd name="T4" fmla="*/ 128 w 128"/>
                  <a:gd name="T5" fmla="*/ 4 h 39"/>
                  <a:gd name="T6" fmla="*/ 2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7" y="0"/>
                    </a:lnTo>
                    <a:lnTo>
                      <a:pt x="128" y="4"/>
                    </a:lnTo>
                    <a:lnTo>
                      <a:pt x="2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611">
                <a:extLst>
                  <a:ext uri="{FF2B5EF4-FFF2-40B4-BE49-F238E27FC236}">
                    <a16:creationId xmlns:a16="http://schemas.microsoft.com/office/drawing/2014/main" id="{12632C58-22F2-4720-B305-E421D940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3438" y="1260474"/>
                <a:ext cx="203200" cy="60325"/>
              </a:xfrm>
              <a:custGeom>
                <a:avLst/>
                <a:gdLst>
                  <a:gd name="T0" fmla="*/ 0 w 128"/>
                  <a:gd name="T1" fmla="*/ 34 h 38"/>
                  <a:gd name="T2" fmla="*/ 126 w 128"/>
                  <a:gd name="T3" fmla="*/ 0 h 38"/>
                  <a:gd name="T4" fmla="*/ 128 w 128"/>
                  <a:gd name="T5" fmla="*/ 4 h 38"/>
                  <a:gd name="T6" fmla="*/ 1 w 128"/>
                  <a:gd name="T7" fmla="*/ 38 h 38"/>
                  <a:gd name="T8" fmla="*/ 0 w 1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8">
                    <a:moveTo>
                      <a:pt x="0" y="34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 612">
                <a:extLst>
                  <a:ext uri="{FF2B5EF4-FFF2-40B4-BE49-F238E27FC236}">
                    <a16:creationId xmlns:a16="http://schemas.microsoft.com/office/drawing/2014/main" id="{41491EE5-B618-414F-8AEF-F479A180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80263" y="1271587"/>
                <a:ext cx="201613" cy="60325"/>
              </a:xfrm>
              <a:custGeom>
                <a:avLst/>
                <a:gdLst>
                  <a:gd name="T0" fmla="*/ 0 w 127"/>
                  <a:gd name="T1" fmla="*/ 34 h 38"/>
                  <a:gd name="T2" fmla="*/ 127 w 127"/>
                  <a:gd name="T3" fmla="*/ 0 h 38"/>
                  <a:gd name="T4" fmla="*/ 127 w 127"/>
                  <a:gd name="T5" fmla="*/ 4 h 38"/>
                  <a:gd name="T6" fmla="*/ 0 w 127"/>
                  <a:gd name="T7" fmla="*/ 38 h 38"/>
                  <a:gd name="T8" fmla="*/ 0 w 1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8">
                    <a:moveTo>
                      <a:pt x="0" y="34"/>
                    </a:moveTo>
                    <a:lnTo>
                      <a:pt x="127" y="0"/>
                    </a:lnTo>
                    <a:lnTo>
                      <a:pt x="127" y="4"/>
                    </a:lnTo>
                    <a:lnTo>
                      <a:pt x="0" y="3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613">
                <a:extLst>
                  <a:ext uri="{FF2B5EF4-FFF2-40B4-BE49-F238E27FC236}">
                    <a16:creationId xmlns:a16="http://schemas.microsoft.com/office/drawing/2014/main" id="{6205B068-6EDF-4DE5-85B9-44A2F57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77088" y="1281112"/>
                <a:ext cx="203200" cy="61913"/>
              </a:xfrm>
              <a:custGeom>
                <a:avLst/>
                <a:gdLst>
                  <a:gd name="T0" fmla="*/ 0 w 128"/>
                  <a:gd name="T1" fmla="*/ 35 h 39"/>
                  <a:gd name="T2" fmla="*/ 126 w 128"/>
                  <a:gd name="T3" fmla="*/ 0 h 39"/>
                  <a:gd name="T4" fmla="*/ 128 w 128"/>
                  <a:gd name="T5" fmla="*/ 4 h 39"/>
                  <a:gd name="T6" fmla="*/ 1 w 128"/>
                  <a:gd name="T7" fmla="*/ 39 h 39"/>
                  <a:gd name="T8" fmla="*/ 0 w 128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9">
                    <a:moveTo>
                      <a:pt x="0" y="35"/>
                    </a:moveTo>
                    <a:lnTo>
                      <a:pt x="126" y="0"/>
                    </a:lnTo>
                    <a:lnTo>
                      <a:pt x="128" y="4"/>
                    </a:lnTo>
                    <a:lnTo>
                      <a:pt x="1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9C8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614">
                <a:extLst>
                  <a:ext uri="{FF2B5EF4-FFF2-40B4-BE49-F238E27FC236}">
                    <a16:creationId xmlns:a16="http://schemas.microsoft.com/office/drawing/2014/main" id="{65EBB09C-2D38-470D-9FAD-2A761843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62838" y="962024"/>
                <a:ext cx="204788" cy="639763"/>
              </a:xfrm>
              <a:custGeom>
                <a:avLst/>
                <a:gdLst>
                  <a:gd name="T0" fmla="*/ 0 w 129"/>
                  <a:gd name="T1" fmla="*/ 7 h 403"/>
                  <a:gd name="T2" fmla="*/ 106 w 129"/>
                  <a:gd name="T3" fmla="*/ 403 h 403"/>
                  <a:gd name="T4" fmla="*/ 113 w 129"/>
                  <a:gd name="T5" fmla="*/ 389 h 403"/>
                  <a:gd name="T6" fmla="*/ 129 w 129"/>
                  <a:gd name="T7" fmla="*/ 398 h 403"/>
                  <a:gd name="T8" fmla="*/ 129 w 129"/>
                  <a:gd name="T9" fmla="*/ 398 h 403"/>
                  <a:gd name="T10" fmla="*/ 24 w 129"/>
                  <a:gd name="T11" fmla="*/ 0 h 403"/>
                  <a:gd name="T12" fmla="*/ 0 w 129"/>
                  <a:gd name="T13" fmla="*/ 7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403">
                    <a:moveTo>
                      <a:pt x="0" y="7"/>
                    </a:moveTo>
                    <a:lnTo>
                      <a:pt x="106" y="403"/>
                    </a:lnTo>
                    <a:lnTo>
                      <a:pt x="113" y="389"/>
                    </a:lnTo>
                    <a:lnTo>
                      <a:pt x="129" y="398"/>
                    </a:lnTo>
                    <a:lnTo>
                      <a:pt x="129" y="39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33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Oval 615">
                <a:extLst>
                  <a:ext uri="{FF2B5EF4-FFF2-40B4-BE49-F238E27FC236}">
                    <a16:creationId xmlns:a16="http://schemas.microsoft.com/office/drawing/2014/main" id="{E52790B9-7E8F-42B3-8300-CD15DF10E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10276" y="755649"/>
                <a:ext cx="541338" cy="539750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Oval 616">
                <a:extLst>
                  <a:ext uri="{FF2B5EF4-FFF2-40B4-BE49-F238E27FC236}">
                    <a16:creationId xmlns:a16="http://schemas.microsoft.com/office/drawing/2014/main" id="{73016840-AC65-4434-A9AC-C6B12A7DC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54713" y="809624"/>
                <a:ext cx="431800" cy="43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Oval 617">
                <a:extLst>
                  <a:ext uri="{FF2B5EF4-FFF2-40B4-BE49-F238E27FC236}">
                    <a16:creationId xmlns:a16="http://schemas.microsoft.com/office/drawing/2014/main" id="{156BC5A1-F9E6-44A8-963D-CB13555D1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00738" y="863599"/>
                <a:ext cx="325438" cy="325438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618">
                <a:extLst>
                  <a:ext uri="{FF2B5EF4-FFF2-40B4-BE49-F238E27FC236}">
                    <a16:creationId xmlns:a16="http://schemas.microsoft.com/office/drawing/2014/main" id="{AA645951-7B7E-4B3A-90B3-20EF6CEEB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46763" y="919162"/>
                <a:ext cx="217488" cy="2159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Oval 619">
                <a:extLst>
                  <a:ext uri="{FF2B5EF4-FFF2-40B4-BE49-F238E27FC236}">
                    <a16:creationId xmlns:a16="http://schemas.microsoft.com/office/drawing/2014/main" id="{C9731B4F-240A-438A-A0DC-18C5CF25A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91201" y="973137"/>
                <a:ext cx="106363" cy="106363"/>
              </a:xfrm>
              <a:prstGeom prst="ellipse">
                <a:avLst/>
              </a:prstGeom>
              <a:solidFill>
                <a:srgbClr val="65B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620">
                <a:extLst>
                  <a:ext uri="{FF2B5EF4-FFF2-40B4-BE49-F238E27FC236}">
                    <a16:creationId xmlns:a16="http://schemas.microsoft.com/office/drawing/2014/main" id="{B9F1EFB8-EED6-4870-AEE3-5E4DAF78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 621">
                <a:extLst>
                  <a:ext uri="{FF2B5EF4-FFF2-40B4-BE49-F238E27FC236}">
                    <a16:creationId xmlns:a16="http://schemas.microsoft.com/office/drawing/2014/main" id="{26AD81A0-D302-4CBB-ABB6-6DABEE70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97513" y="731837"/>
                <a:ext cx="144463" cy="77788"/>
              </a:xfrm>
              <a:custGeom>
                <a:avLst/>
                <a:gdLst>
                  <a:gd name="T0" fmla="*/ 0 w 91"/>
                  <a:gd name="T1" fmla="*/ 41 h 49"/>
                  <a:gd name="T2" fmla="*/ 46 w 91"/>
                  <a:gd name="T3" fmla="*/ 49 h 49"/>
                  <a:gd name="T4" fmla="*/ 91 w 91"/>
                  <a:gd name="T5" fmla="*/ 7 h 49"/>
                  <a:gd name="T6" fmla="*/ 42 w 91"/>
                  <a:gd name="T7" fmla="*/ 0 h 49"/>
                  <a:gd name="T8" fmla="*/ 0 w 91"/>
                  <a:gd name="T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49">
                    <a:moveTo>
                      <a:pt x="0" y="41"/>
                    </a:moveTo>
                    <a:lnTo>
                      <a:pt x="46" y="49"/>
                    </a:lnTo>
                    <a:lnTo>
                      <a:pt x="91" y="7"/>
                    </a:lnTo>
                    <a:lnTo>
                      <a:pt x="42" y="0"/>
                    </a:lnTo>
                    <a:lnTo>
                      <a:pt x="0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622">
                <a:extLst>
                  <a:ext uri="{FF2B5EF4-FFF2-40B4-BE49-F238E27FC236}">
                    <a16:creationId xmlns:a16="http://schemas.microsoft.com/office/drawing/2014/main" id="{AB0BF8B2-3126-4422-8098-1547B89C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623">
                <a:extLst>
                  <a:ext uri="{FF2B5EF4-FFF2-40B4-BE49-F238E27FC236}">
                    <a16:creationId xmlns:a16="http://schemas.microsoft.com/office/drawing/2014/main" id="{4624BD46-EA23-459F-889F-F584CF52E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78451" y="761999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624">
                <a:extLst>
                  <a:ext uri="{FF2B5EF4-FFF2-40B4-BE49-F238E27FC236}">
                    <a16:creationId xmlns:a16="http://schemas.microsoft.com/office/drawing/2014/main" id="{63D05476-AFC4-4D8F-9E1F-8F62BD8BF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625">
                <a:extLst>
                  <a:ext uri="{FF2B5EF4-FFF2-40B4-BE49-F238E27FC236}">
                    <a16:creationId xmlns:a16="http://schemas.microsoft.com/office/drawing/2014/main" id="{9F81BE76-E3D3-4E82-860B-42E2767A1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51476" y="750887"/>
                <a:ext cx="77788" cy="14288"/>
              </a:xfrm>
              <a:custGeom>
                <a:avLst/>
                <a:gdLst>
                  <a:gd name="T0" fmla="*/ 2 w 49"/>
                  <a:gd name="T1" fmla="*/ 0 h 9"/>
                  <a:gd name="T2" fmla="*/ 0 w 49"/>
                  <a:gd name="T3" fmla="*/ 3 h 9"/>
                  <a:gd name="T4" fmla="*/ 46 w 49"/>
                  <a:gd name="T5" fmla="*/ 9 h 9"/>
                  <a:gd name="T6" fmla="*/ 49 w 49"/>
                  <a:gd name="T7" fmla="*/ 7 h 9"/>
                  <a:gd name="T8" fmla="*/ 2 w 4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0"/>
                    </a:moveTo>
                    <a:lnTo>
                      <a:pt x="0" y="3"/>
                    </a:lnTo>
                    <a:lnTo>
                      <a:pt x="46" y="9"/>
                    </a:lnTo>
                    <a:lnTo>
                      <a:pt x="49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626">
                <a:extLst>
                  <a:ext uri="{FF2B5EF4-FFF2-40B4-BE49-F238E27FC236}">
                    <a16:creationId xmlns:a16="http://schemas.microsoft.com/office/drawing/2014/main" id="{EEA5BF98-2DC4-477A-AF5C-2C95405E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627">
                <a:extLst>
                  <a:ext uri="{FF2B5EF4-FFF2-40B4-BE49-F238E27FC236}">
                    <a16:creationId xmlns:a16="http://schemas.microsoft.com/office/drawing/2014/main" id="{6E343AED-32E0-4577-A849-980FB1A1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00676" y="7858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628">
                <a:extLst>
                  <a:ext uri="{FF2B5EF4-FFF2-40B4-BE49-F238E27FC236}">
                    <a16:creationId xmlns:a16="http://schemas.microsoft.com/office/drawing/2014/main" id="{D72DC3BA-5BF0-4568-9140-C91C9E0A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629">
                <a:extLst>
                  <a:ext uri="{FF2B5EF4-FFF2-40B4-BE49-F238E27FC236}">
                    <a16:creationId xmlns:a16="http://schemas.microsoft.com/office/drawing/2014/main" id="{E5F25429-7F21-46F5-9849-85064F187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776287"/>
                <a:ext cx="77788" cy="12700"/>
              </a:xfrm>
              <a:custGeom>
                <a:avLst/>
                <a:gdLst>
                  <a:gd name="T0" fmla="*/ 3 w 49"/>
                  <a:gd name="T1" fmla="*/ 0 h 8"/>
                  <a:gd name="T2" fmla="*/ 0 w 49"/>
                  <a:gd name="T3" fmla="*/ 2 h 8"/>
                  <a:gd name="T4" fmla="*/ 46 w 49"/>
                  <a:gd name="T5" fmla="*/ 8 h 8"/>
                  <a:gd name="T6" fmla="*/ 48 w 49"/>
                  <a:gd name="T7" fmla="*/ 8 h 8"/>
                  <a:gd name="T8" fmla="*/ 49 w 49"/>
                  <a:gd name="T9" fmla="*/ 6 h 8"/>
                  <a:gd name="T10" fmla="*/ 3 w 4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8">
                    <a:moveTo>
                      <a:pt x="3" y="0"/>
                    </a:moveTo>
                    <a:lnTo>
                      <a:pt x="0" y="2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630">
                <a:extLst>
                  <a:ext uri="{FF2B5EF4-FFF2-40B4-BE49-F238E27FC236}">
                    <a16:creationId xmlns:a16="http://schemas.microsoft.com/office/drawing/2014/main" id="{3B3CF90D-5B89-476D-90E6-5E878D53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  <a:close/>
                  </a:path>
                </a:pathLst>
              </a:custGeom>
              <a:solidFill>
                <a:srgbClr val="179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631">
                <a:extLst>
                  <a:ext uri="{FF2B5EF4-FFF2-40B4-BE49-F238E27FC236}">
                    <a16:creationId xmlns:a16="http://schemas.microsoft.com/office/drawing/2014/main" id="{E56CF5FC-F7A8-4D65-B041-B41D2B32C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21326" y="644524"/>
                <a:ext cx="76200" cy="141288"/>
              </a:xfrm>
              <a:custGeom>
                <a:avLst/>
                <a:gdLst>
                  <a:gd name="T0" fmla="*/ 8 w 48"/>
                  <a:gd name="T1" fmla="*/ 89 h 89"/>
                  <a:gd name="T2" fmla="*/ 0 w 48"/>
                  <a:gd name="T3" fmla="*/ 43 h 89"/>
                  <a:gd name="T4" fmla="*/ 43 w 48"/>
                  <a:gd name="T5" fmla="*/ 0 h 89"/>
                  <a:gd name="T6" fmla="*/ 48 w 48"/>
                  <a:gd name="T7" fmla="*/ 47 h 89"/>
                  <a:gd name="T8" fmla="*/ 8 w 4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9">
                    <a:moveTo>
                      <a:pt x="8" y="89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48" y="47"/>
                    </a:lnTo>
                    <a:lnTo>
                      <a:pt x="8" y="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632">
                <a:extLst>
                  <a:ext uri="{FF2B5EF4-FFF2-40B4-BE49-F238E27FC236}">
                    <a16:creationId xmlns:a16="http://schemas.microsoft.com/office/drawing/2014/main" id="{17E96E0A-7F2C-4067-8D2D-745F4075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633">
                <a:extLst>
                  <a:ext uri="{FF2B5EF4-FFF2-40B4-BE49-F238E27FC236}">
                    <a16:creationId xmlns:a16="http://schemas.microsoft.com/office/drawing/2014/main" id="{2573D418-81B1-4504-9C97-DBA88109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588" cy="158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634">
                <a:extLst>
                  <a:ext uri="{FF2B5EF4-FFF2-40B4-BE49-F238E27FC236}">
                    <a16:creationId xmlns:a16="http://schemas.microsoft.com/office/drawing/2014/main" id="{08E8296D-F5BA-4EA5-AC9D-B13C87F7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Freeform 635">
                <a:extLst>
                  <a:ext uri="{FF2B5EF4-FFF2-40B4-BE49-F238E27FC236}">
                    <a16:creationId xmlns:a16="http://schemas.microsoft.com/office/drawing/2014/main" id="{2766DF6B-27E6-4941-9BA6-9232D0296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6876" y="665162"/>
                <a:ext cx="12700" cy="73025"/>
              </a:xfrm>
              <a:custGeom>
                <a:avLst/>
                <a:gdLst>
                  <a:gd name="T0" fmla="*/ 1 w 8"/>
                  <a:gd name="T1" fmla="*/ 0 h 46"/>
                  <a:gd name="T2" fmla="*/ 0 w 8"/>
                  <a:gd name="T3" fmla="*/ 1 h 46"/>
                  <a:gd name="T4" fmla="*/ 7 w 8"/>
                  <a:gd name="T5" fmla="*/ 46 h 46"/>
                  <a:gd name="T6" fmla="*/ 8 w 8"/>
                  <a:gd name="T7" fmla="*/ 45 h 46"/>
                  <a:gd name="T8" fmla="*/ 1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1" y="0"/>
                    </a:moveTo>
                    <a:lnTo>
                      <a:pt x="0" y="1"/>
                    </a:lnTo>
                    <a:lnTo>
                      <a:pt x="7" y="46"/>
                    </a:lnTo>
                    <a:lnTo>
                      <a:pt x="8" y="4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Freeform 636">
                <a:extLst>
                  <a:ext uri="{FF2B5EF4-FFF2-40B4-BE49-F238E27FC236}">
                    <a16:creationId xmlns:a16="http://schemas.microsoft.com/office/drawing/2014/main" id="{3E03DEF9-FDFB-4111-9CEC-C85BA9F18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6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Freeform 637">
                <a:extLst>
                  <a:ext uri="{FF2B5EF4-FFF2-40B4-BE49-F238E27FC236}">
                    <a16:creationId xmlns:a16="http://schemas.microsoft.com/office/drawing/2014/main" id="{7CE0B809-1355-4271-B57C-0057B6F2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690562"/>
                <a:ext cx="3175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638">
                <a:extLst>
                  <a:ext uri="{FF2B5EF4-FFF2-40B4-BE49-F238E27FC236}">
                    <a16:creationId xmlns:a16="http://schemas.microsoft.com/office/drawing/2014/main" id="{E7F233E6-D2FF-496A-858D-3D22B9675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6C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639">
                <a:extLst>
                  <a:ext uri="{FF2B5EF4-FFF2-40B4-BE49-F238E27FC236}">
                    <a16:creationId xmlns:a16="http://schemas.microsoft.com/office/drawing/2014/main" id="{B3BAFD3C-CE12-4CA1-8AFF-CEC084802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2276" y="690562"/>
                <a:ext cx="14288" cy="73025"/>
              </a:xfrm>
              <a:custGeom>
                <a:avLst/>
                <a:gdLst>
                  <a:gd name="T0" fmla="*/ 3 w 9"/>
                  <a:gd name="T1" fmla="*/ 0 h 46"/>
                  <a:gd name="T2" fmla="*/ 1 w 9"/>
                  <a:gd name="T3" fmla="*/ 1 h 46"/>
                  <a:gd name="T4" fmla="*/ 0 w 9"/>
                  <a:gd name="T5" fmla="*/ 2 h 46"/>
                  <a:gd name="T6" fmla="*/ 7 w 9"/>
                  <a:gd name="T7" fmla="*/ 46 h 46"/>
                  <a:gd name="T8" fmla="*/ 9 w 9"/>
                  <a:gd name="T9" fmla="*/ 43 h 46"/>
                  <a:gd name="T10" fmla="*/ 3 w 9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6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7" y="46"/>
                    </a:lnTo>
                    <a:lnTo>
                      <a:pt x="9" y="4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640">
                <a:extLst>
                  <a:ext uri="{FF2B5EF4-FFF2-40B4-BE49-F238E27FC236}">
                    <a16:creationId xmlns:a16="http://schemas.microsoft.com/office/drawing/2014/main" id="{859FF35B-FCCC-47CE-A91D-3F535A16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717549"/>
                <a:ext cx="319088" cy="320675"/>
              </a:xfrm>
              <a:custGeom>
                <a:avLst/>
                <a:gdLst>
                  <a:gd name="T0" fmla="*/ 9 w 152"/>
                  <a:gd name="T1" fmla="*/ 151 h 153"/>
                  <a:gd name="T2" fmla="*/ 5 w 152"/>
                  <a:gd name="T3" fmla="*/ 153 h 153"/>
                  <a:gd name="T4" fmla="*/ 0 w 152"/>
                  <a:gd name="T5" fmla="*/ 147 h 153"/>
                  <a:gd name="T6" fmla="*/ 2 w 152"/>
                  <a:gd name="T7" fmla="*/ 143 h 153"/>
                  <a:gd name="T8" fmla="*/ 2 w 152"/>
                  <a:gd name="T9" fmla="*/ 143 h 153"/>
                  <a:gd name="T10" fmla="*/ 145 w 152"/>
                  <a:gd name="T11" fmla="*/ 0 h 153"/>
                  <a:gd name="T12" fmla="*/ 152 w 152"/>
                  <a:gd name="T13" fmla="*/ 7 h 153"/>
                  <a:gd name="T14" fmla="*/ 9 w 152"/>
                  <a:gd name="T15" fmla="*/ 1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3">
                    <a:moveTo>
                      <a:pt x="9" y="151"/>
                    </a:moveTo>
                    <a:cubicBezTo>
                      <a:pt x="8" y="152"/>
                      <a:pt x="7" y="153"/>
                      <a:pt x="5" y="153"/>
                    </a:cubicBezTo>
                    <a:cubicBezTo>
                      <a:pt x="2" y="153"/>
                      <a:pt x="0" y="150"/>
                      <a:pt x="0" y="147"/>
                    </a:cubicBezTo>
                    <a:cubicBezTo>
                      <a:pt x="0" y="145"/>
                      <a:pt x="0" y="144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9" y="151"/>
                      <a:pt x="9" y="151"/>
                      <a:pt x="9" y="151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641">
                <a:extLst>
                  <a:ext uri="{FF2B5EF4-FFF2-40B4-BE49-F238E27FC236}">
                    <a16:creationId xmlns:a16="http://schemas.microsoft.com/office/drawing/2014/main" id="{C4F345AC-1D65-480B-9049-F975B8A09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5663" y="827087"/>
                <a:ext cx="53975" cy="53975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3"/>
                      <a:pt x="5" y="4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642">
                <a:extLst>
                  <a:ext uri="{FF2B5EF4-FFF2-40B4-BE49-F238E27FC236}">
                    <a16:creationId xmlns:a16="http://schemas.microsoft.com/office/drawing/2014/main" id="{F9666BEC-867D-4094-B099-23E1C6DFD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99151" y="863599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3"/>
                      <a:pt x="24" y="21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643">
                <a:extLst>
                  <a:ext uri="{FF2B5EF4-FFF2-40B4-BE49-F238E27FC236}">
                    <a16:creationId xmlns:a16="http://schemas.microsoft.com/office/drawing/2014/main" id="{03818663-2A1F-44B1-A969-9AF17A66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61051" y="901699"/>
                <a:ext cx="57150" cy="57150"/>
              </a:xfrm>
              <a:custGeom>
                <a:avLst/>
                <a:gdLst>
                  <a:gd name="T0" fmla="*/ 8 w 27"/>
                  <a:gd name="T1" fmla="*/ 0 h 27"/>
                  <a:gd name="T2" fmla="*/ 0 w 27"/>
                  <a:gd name="T3" fmla="*/ 8 h 27"/>
                  <a:gd name="T4" fmla="*/ 19 w 27"/>
                  <a:gd name="T5" fmla="*/ 27 h 27"/>
                  <a:gd name="T6" fmla="*/ 27 w 27"/>
                  <a:gd name="T7" fmla="*/ 19 h 27"/>
                  <a:gd name="T8" fmla="*/ 8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8" y="0"/>
                    </a:moveTo>
                    <a:cubicBezTo>
                      <a:pt x="6" y="3"/>
                      <a:pt x="3" y="5"/>
                      <a:pt x="0" y="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1" y="24"/>
                      <a:pt x="24" y="21"/>
                      <a:pt x="27" y="19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644">
                <a:extLst>
                  <a:ext uri="{FF2B5EF4-FFF2-40B4-BE49-F238E27FC236}">
                    <a16:creationId xmlns:a16="http://schemas.microsoft.com/office/drawing/2014/main" id="{649A7E45-C190-4740-8E73-1E7F8EA9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363" y="941387"/>
                <a:ext cx="55563" cy="55563"/>
              </a:xfrm>
              <a:custGeom>
                <a:avLst/>
                <a:gdLst>
                  <a:gd name="T0" fmla="*/ 8 w 26"/>
                  <a:gd name="T1" fmla="*/ 0 h 26"/>
                  <a:gd name="T2" fmla="*/ 0 w 26"/>
                  <a:gd name="T3" fmla="*/ 8 h 26"/>
                  <a:gd name="T4" fmla="*/ 18 w 26"/>
                  <a:gd name="T5" fmla="*/ 26 h 26"/>
                  <a:gd name="T6" fmla="*/ 26 w 26"/>
                  <a:gd name="T7" fmla="*/ 18 h 26"/>
                  <a:gd name="T8" fmla="*/ 8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3"/>
                      <a:pt x="23" y="20"/>
                      <a:pt x="26" y="1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A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645">
                <a:extLst>
                  <a:ext uri="{FF2B5EF4-FFF2-40B4-BE49-F238E27FC236}">
                    <a16:creationId xmlns:a16="http://schemas.microsoft.com/office/drawing/2014/main" id="{BA6E867C-ACBB-4454-9A43-C7815A8D1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83263" y="979487"/>
                <a:ext cx="46038" cy="50800"/>
              </a:xfrm>
              <a:custGeom>
                <a:avLst/>
                <a:gdLst>
                  <a:gd name="T0" fmla="*/ 8 w 22"/>
                  <a:gd name="T1" fmla="*/ 0 h 24"/>
                  <a:gd name="T2" fmla="*/ 0 w 22"/>
                  <a:gd name="T3" fmla="*/ 8 h 24"/>
                  <a:gd name="T4" fmla="*/ 16 w 22"/>
                  <a:gd name="T5" fmla="*/ 24 h 24"/>
                  <a:gd name="T6" fmla="*/ 16 w 22"/>
                  <a:gd name="T7" fmla="*/ 22 h 24"/>
                  <a:gd name="T8" fmla="*/ 18 w 22"/>
                  <a:gd name="T9" fmla="*/ 18 h 24"/>
                  <a:gd name="T10" fmla="*/ 18 w 22"/>
                  <a:gd name="T11" fmla="*/ 18 h 24"/>
                  <a:gd name="T12" fmla="*/ 22 w 22"/>
                  <a:gd name="T13" fmla="*/ 14 h 24"/>
                  <a:gd name="T14" fmla="*/ 8 w 2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4">
                    <a:moveTo>
                      <a:pt x="8" y="0"/>
                    </a:moveTo>
                    <a:cubicBezTo>
                      <a:pt x="5" y="2"/>
                      <a:pt x="2" y="5"/>
                      <a:pt x="0" y="8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0"/>
                      <a:pt x="16" y="19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65B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646">
                <a:extLst>
                  <a:ext uri="{FF2B5EF4-FFF2-40B4-BE49-F238E27FC236}">
                    <a16:creationId xmlns:a16="http://schemas.microsoft.com/office/drawing/2014/main" id="{EBF17C33-E8F0-408E-A8A8-C5154D70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49926" y="1008062"/>
                <a:ext cx="17463" cy="22225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4 h 10"/>
                  <a:gd name="T4" fmla="*/ 2 w 8"/>
                  <a:gd name="T5" fmla="*/ 4 h 10"/>
                  <a:gd name="T6" fmla="*/ 0 w 8"/>
                  <a:gd name="T7" fmla="*/ 8 h 10"/>
                  <a:gd name="T8" fmla="*/ 0 w 8"/>
                  <a:gd name="T9" fmla="*/ 10 h 10"/>
                  <a:gd name="T10" fmla="*/ 0 w 8"/>
                  <a:gd name="T11" fmla="*/ 10 h 10"/>
                  <a:gd name="T12" fmla="*/ 4 w 8"/>
                  <a:gd name="T13" fmla="*/ 6 h 10"/>
                  <a:gd name="T14" fmla="*/ 8 w 8"/>
                  <a:gd name="T15" fmla="*/ 3 h 10"/>
                  <a:gd name="T16" fmla="*/ 6 w 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193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647">
                <a:extLst>
                  <a:ext uri="{FF2B5EF4-FFF2-40B4-BE49-F238E27FC236}">
                    <a16:creationId xmlns:a16="http://schemas.microsoft.com/office/drawing/2014/main" id="{A0937193-F1D3-40E1-AE02-30637746E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38763" y="1663699"/>
                <a:ext cx="490538" cy="552450"/>
              </a:xfrm>
              <a:custGeom>
                <a:avLst/>
                <a:gdLst>
                  <a:gd name="T0" fmla="*/ 0 w 309"/>
                  <a:gd name="T1" fmla="*/ 278 h 348"/>
                  <a:gd name="T2" fmla="*/ 89 w 309"/>
                  <a:gd name="T3" fmla="*/ 348 h 348"/>
                  <a:gd name="T4" fmla="*/ 309 w 309"/>
                  <a:gd name="T5" fmla="*/ 70 h 348"/>
                  <a:gd name="T6" fmla="*/ 221 w 309"/>
                  <a:gd name="T7" fmla="*/ 0 h 348"/>
                  <a:gd name="T8" fmla="*/ 0 w 309"/>
                  <a:gd name="T9" fmla="*/ 27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48">
                    <a:moveTo>
                      <a:pt x="0" y="278"/>
                    </a:moveTo>
                    <a:lnTo>
                      <a:pt x="89" y="348"/>
                    </a:lnTo>
                    <a:lnTo>
                      <a:pt x="309" y="70"/>
                    </a:lnTo>
                    <a:lnTo>
                      <a:pt x="221" y="0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2A5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648">
                <a:extLst>
                  <a:ext uri="{FF2B5EF4-FFF2-40B4-BE49-F238E27FC236}">
                    <a16:creationId xmlns:a16="http://schemas.microsoft.com/office/drawing/2014/main" id="{176D0856-39A0-4B99-990F-EF29AEF4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5076" y="1663699"/>
                <a:ext cx="196850" cy="179388"/>
              </a:xfrm>
              <a:custGeom>
                <a:avLst/>
                <a:gdLst>
                  <a:gd name="T0" fmla="*/ 0 w 124"/>
                  <a:gd name="T1" fmla="*/ 46 h 113"/>
                  <a:gd name="T2" fmla="*/ 36 w 124"/>
                  <a:gd name="T3" fmla="*/ 0 h 113"/>
                  <a:gd name="T4" fmla="*/ 124 w 124"/>
                  <a:gd name="T5" fmla="*/ 70 h 113"/>
                  <a:gd name="T6" fmla="*/ 90 w 124"/>
                  <a:gd name="T7" fmla="*/ 113 h 113"/>
                  <a:gd name="T8" fmla="*/ 0 w 124"/>
                  <a:gd name="T9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13">
                    <a:moveTo>
                      <a:pt x="0" y="46"/>
                    </a:moveTo>
                    <a:lnTo>
                      <a:pt x="36" y="0"/>
                    </a:lnTo>
                    <a:lnTo>
                      <a:pt x="124" y="70"/>
                    </a:lnTo>
                    <a:lnTo>
                      <a:pt x="90" y="11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23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649">
                <a:extLst>
                  <a:ext uri="{FF2B5EF4-FFF2-40B4-BE49-F238E27FC236}">
                    <a16:creationId xmlns:a16="http://schemas.microsoft.com/office/drawing/2014/main" id="{E2768E29-5857-42B1-AAE4-9879B5B0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699001" y="1592262"/>
                <a:ext cx="219075" cy="215900"/>
              </a:xfrm>
              <a:custGeom>
                <a:avLst/>
                <a:gdLst>
                  <a:gd name="T0" fmla="*/ 6 w 104"/>
                  <a:gd name="T1" fmla="*/ 42 h 103"/>
                  <a:gd name="T2" fmla="*/ 9 w 104"/>
                  <a:gd name="T3" fmla="*/ 68 h 103"/>
                  <a:gd name="T4" fmla="*/ 46 w 104"/>
                  <a:gd name="T5" fmla="*/ 97 h 103"/>
                  <a:gd name="T6" fmla="*/ 72 w 104"/>
                  <a:gd name="T7" fmla="*/ 94 h 103"/>
                  <a:gd name="T8" fmla="*/ 98 w 104"/>
                  <a:gd name="T9" fmla="*/ 61 h 103"/>
                  <a:gd name="T10" fmla="*/ 95 w 104"/>
                  <a:gd name="T11" fmla="*/ 36 h 103"/>
                  <a:gd name="T12" fmla="*/ 57 w 104"/>
                  <a:gd name="T13" fmla="*/ 6 h 103"/>
                  <a:gd name="T14" fmla="*/ 32 w 104"/>
                  <a:gd name="T15" fmla="*/ 9 h 103"/>
                  <a:gd name="T16" fmla="*/ 6 w 104"/>
                  <a:gd name="T17" fmla="*/ 4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3">
                    <a:moveTo>
                      <a:pt x="6" y="42"/>
                    </a:moveTo>
                    <a:cubicBezTo>
                      <a:pt x="0" y="50"/>
                      <a:pt x="1" y="61"/>
                      <a:pt x="9" y="68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54" y="103"/>
                      <a:pt x="65" y="102"/>
                      <a:pt x="72" y="94"/>
                    </a:cubicBezTo>
                    <a:cubicBezTo>
                      <a:pt x="98" y="61"/>
                      <a:pt x="98" y="61"/>
                      <a:pt x="98" y="61"/>
                    </a:cubicBezTo>
                    <a:cubicBezTo>
                      <a:pt x="104" y="54"/>
                      <a:pt x="102" y="42"/>
                      <a:pt x="95" y="3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9" y="0"/>
                      <a:pt x="38" y="2"/>
                      <a:pt x="32" y="9"/>
                    </a:cubicBez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650">
                <a:extLst>
                  <a:ext uri="{FF2B5EF4-FFF2-40B4-BE49-F238E27FC236}">
                    <a16:creationId xmlns:a16="http://schemas.microsoft.com/office/drawing/2014/main" id="{629F90D2-74C0-4774-A109-1F2EEDC97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13401" y="758824"/>
                <a:ext cx="631825" cy="774700"/>
              </a:xfrm>
              <a:custGeom>
                <a:avLst/>
                <a:gdLst>
                  <a:gd name="T0" fmla="*/ 130 w 301"/>
                  <a:gd name="T1" fmla="*/ 168 h 369"/>
                  <a:gd name="T2" fmla="*/ 12 w 301"/>
                  <a:gd name="T3" fmla="*/ 360 h 369"/>
                  <a:gd name="T4" fmla="*/ 171 w 301"/>
                  <a:gd name="T5" fmla="*/ 201 h 369"/>
                  <a:gd name="T6" fmla="*/ 290 w 301"/>
                  <a:gd name="T7" fmla="*/ 9 h 369"/>
                  <a:gd name="T8" fmla="*/ 130 w 301"/>
                  <a:gd name="T9" fmla="*/ 168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369">
                    <a:moveTo>
                      <a:pt x="130" y="168"/>
                    </a:moveTo>
                    <a:cubicBezTo>
                      <a:pt x="53" y="265"/>
                      <a:pt x="0" y="351"/>
                      <a:pt x="12" y="360"/>
                    </a:cubicBezTo>
                    <a:cubicBezTo>
                      <a:pt x="23" y="369"/>
                      <a:pt x="95" y="298"/>
                      <a:pt x="171" y="201"/>
                    </a:cubicBezTo>
                    <a:cubicBezTo>
                      <a:pt x="248" y="104"/>
                      <a:pt x="301" y="18"/>
                      <a:pt x="290" y="9"/>
                    </a:cubicBezTo>
                    <a:cubicBezTo>
                      <a:pt x="278" y="0"/>
                      <a:pt x="207" y="71"/>
                      <a:pt x="130" y="168"/>
                    </a:cubicBez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651">
                <a:extLst>
                  <a:ext uri="{FF2B5EF4-FFF2-40B4-BE49-F238E27FC236}">
                    <a16:creationId xmlns:a16="http://schemas.microsoft.com/office/drawing/2014/main" id="{3C64DA7C-7E74-416D-9254-8B700077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64163" y="2065337"/>
                <a:ext cx="206375" cy="174625"/>
              </a:xfrm>
              <a:custGeom>
                <a:avLst/>
                <a:gdLst>
                  <a:gd name="T0" fmla="*/ 2 w 98"/>
                  <a:gd name="T1" fmla="*/ 12 h 83"/>
                  <a:gd name="T2" fmla="*/ 2 w 98"/>
                  <a:gd name="T3" fmla="*/ 18 h 83"/>
                  <a:gd name="T4" fmla="*/ 83 w 98"/>
                  <a:gd name="T5" fmla="*/ 82 h 83"/>
                  <a:gd name="T6" fmla="*/ 88 w 98"/>
                  <a:gd name="T7" fmla="*/ 81 h 83"/>
                  <a:gd name="T8" fmla="*/ 96 w 98"/>
                  <a:gd name="T9" fmla="*/ 71 h 83"/>
                  <a:gd name="T10" fmla="*/ 96 w 98"/>
                  <a:gd name="T11" fmla="*/ 65 h 83"/>
                  <a:gd name="T12" fmla="*/ 15 w 98"/>
                  <a:gd name="T13" fmla="*/ 2 h 83"/>
                  <a:gd name="T14" fmla="*/ 10 w 98"/>
                  <a:gd name="T15" fmla="*/ 2 h 83"/>
                  <a:gd name="T16" fmla="*/ 2 w 98"/>
                  <a:gd name="T17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83">
                    <a:moveTo>
                      <a:pt x="2" y="12"/>
                    </a:moveTo>
                    <a:cubicBezTo>
                      <a:pt x="0" y="14"/>
                      <a:pt x="0" y="17"/>
                      <a:pt x="2" y="18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4" y="83"/>
                      <a:pt x="87" y="83"/>
                      <a:pt x="88" y="8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8" y="69"/>
                      <a:pt x="97" y="67"/>
                      <a:pt x="96" y="65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0"/>
                      <a:pt x="11" y="1"/>
                      <a:pt x="10" y="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652">
                <a:extLst>
                  <a:ext uri="{FF2B5EF4-FFF2-40B4-BE49-F238E27FC236}">
                    <a16:creationId xmlns:a16="http://schemas.microsoft.com/office/drawing/2014/main" id="{11FB5D20-FE43-4687-90AD-926FF24D1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83238" y="782637"/>
                <a:ext cx="874713" cy="877888"/>
              </a:xfrm>
              <a:custGeom>
                <a:avLst/>
                <a:gdLst>
                  <a:gd name="T0" fmla="*/ 277 w 417"/>
                  <a:gd name="T1" fmla="*/ 0 h 419"/>
                  <a:gd name="T2" fmla="*/ 379 w 417"/>
                  <a:gd name="T3" fmla="*/ 209 h 419"/>
                  <a:gd name="T4" fmla="*/ 411 w 417"/>
                  <a:gd name="T5" fmla="*/ 234 h 419"/>
                  <a:gd name="T6" fmla="*/ 265 w 417"/>
                  <a:gd name="T7" fmla="*/ 419 h 419"/>
                  <a:gd name="T8" fmla="*/ 236 w 417"/>
                  <a:gd name="T9" fmla="*/ 396 h 419"/>
                  <a:gd name="T10" fmla="*/ 0 w 417"/>
                  <a:gd name="T11" fmla="*/ 351 h 419"/>
                  <a:gd name="T12" fmla="*/ 156 w 417"/>
                  <a:gd name="T13" fmla="*/ 183 h 419"/>
                  <a:gd name="T14" fmla="*/ 277 w 417"/>
                  <a:gd name="T1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7" h="419">
                    <a:moveTo>
                      <a:pt x="277" y="0"/>
                    </a:moveTo>
                    <a:cubicBezTo>
                      <a:pt x="277" y="0"/>
                      <a:pt x="306" y="152"/>
                      <a:pt x="379" y="209"/>
                    </a:cubicBezTo>
                    <a:cubicBezTo>
                      <a:pt x="417" y="239"/>
                      <a:pt x="411" y="234"/>
                      <a:pt x="411" y="234"/>
                    </a:cubicBezTo>
                    <a:cubicBezTo>
                      <a:pt x="265" y="419"/>
                      <a:pt x="265" y="419"/>
                      <a:pt x="265" y="419"/>
                    </a:cubicBezTo>
                    <a:cubicBezTo>
                      <a:pt x="265" y="419"/>
                      <a:pt x="261" y="416"/>
                      <a:pt x="236" y="396"/>
                    </a:cubicBezTo>
                    <a:cubicBezTo>
                      <a:pt x="156" y="333"/>
                      <a:pt x="0" y="351"/>
                      <a:pt x="0" y="351"/>
                    </a:cubicBezTo>
                    <a:cubicBezTo>
                      <a:pt x="0" y="351"/>
                      <a:pt x="85" y="273"/>
                      <a:pt x="156" y="183"/>
                    </a:cubicBezTo>
                    <a:cubicBezTo>
                      <a:pt x="227" y="9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653">
                <a:extLst>
                  <a:ext uri="{FF2B5EF4-FFF2-40B4-BE49-F238E27FC236}">
                    <a16:creationId xmlns:a16="http://schemas.microsoft.com/office/drawing/2014/main" id="{B7729B80-7371-4B54-92EE-889ECC94D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30788" y="1271587"/>
                <a:ext cx="573088" cy="587375"/>
              </a:xfrm>
              <a:custGeom>
                <a:avLst/>
                <a:gdLst>
                  <a:gd name="T0" fmla="*/ 225 w 273"/>
                  <a:gd name="T1" fmla="*/ 63 h 280"/>
                  <a:gd name="T2" fmla="*/ 241 w 273"/>
                  <a:gd name="T3" fmla="*/ 196 h 280"/>
                  <a:gd name="T4" fmla="*/ 211 w 273"/>
                  <a:gd name="T5" fmla="*/ 233 h 280"/>
                  <a:gd name="T6" fmla="*/ 79 w 273"/>
                  <a:gd name="T7" fmla="*/ 248 h 280"/>
                  <a:gd name="T8" fmla="*/ 0 w 273"/>
                  <a:gd name="T9" fmla="*/ 185 h 280"/>
                  <a:gd name="T10" fmla="*/ 146 w 273"/>
                  <a:gd name="T11" fmla="*/ 0 h 280"/>
                  <a:gd name="T12" fmla="*/ 225 w 273"/>
                  <a:gd name="T13" fmla="*/ 6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80">
                    <a:moveTo>
                      <a:pt x="225" y="63"/>
                    </a:moveTo>
                    <a:cubicBezTo>
                      <a:pt x="266" y="96"/>
                      <a:pt x="273" y="155"/>
                      <a:pt x="241" y="196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179" y="273"/>
                      <a:pt x="120" y="280"/>
                      <a:pt x="79" y="248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225" y="63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654">
                <a:extLst>
                  <a:ext uri="{FF2B5EF4-FFF2-40B4-BE49-F238E27FC236}">
                    <a16:creationId xmlns:a16="http://schemas.microsoft.com/office/drawing/2014/main" id="{FFFFBD89-DABA-4E7C-9054-F4828065D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613401" y="773112"/>
                <a:ext cx="631825" cy="746125"/>
              </a:xfrm>
              <a:custGeom>
                <a:avLst/>
                <a:gdLst>
                  <a:gd name="T0" fmla="*/ 251 w 301"/>
                  <a:gd name="T1" fmla="*/ 50 h 355"/>
                  <a:gd name="T2" fmla="*/ 241 w 301"/>
                  <a:gd name="T3" fmla="*/ 67 h 355"/>
                  <a:gd name="T4" fmla="*/ 157 w 301"/>
                  <a:gd name="T5" fmla="*/ 183 h 355"/>
                  <a:gd name="T6" fmla="*/ 64 w 301"/>
                  <a:gd name="T7" fmla="*/ 291 h 355"/>
                  <a:gd name="T8" fmla="*/ 50 w 301"/>
                  <a:gd name="T9" fmla="*/ 305 h 355"/>
                  <a:gd name="T10" fmla="*/ 60 w 301"/>
                  <a:gd name="T11" fmla="*/ 288 h 355"/>
                  <a:gd name="T12" fmla="*/ 144 w 301"/>
                  <a:gd name="T13" fmla="*/ 172 h 355"/>
                  <a:gd name="T14" fmla="*/ 237 w 301"/>
                  <a:gd name="T15" fmla="*/ 64 h 355"/>
                  <a:gd name="T16" fmla="*/ 251 w 301"/>
                  <a:gd name="T17" fmla="*/ 50 h 355"/>
                  <a:gd name="T18" fmla="*/ 288 w 301"/>
                  <a:gd name="T19" fmla="*/ 1 h 355"/>
                  <a:gd name="T20" fmla="*/ 130 w 301"/>
                  <a:gd name="T21" fmla="*/ 161 h 355"/>
                  <a:gd name="T22" fmla="*/ 12 w 301"/>
                  <a:gd name="T23" fmla="*/ 353 h 355"/>
                  <a:gd name="T24" fmla="*/ 14 w 301"/>
                  <a:gd name="T25" fmla="*/ 354 h 355"/>
                  <a:gd name="T26" fmla="*/ 171 w 301"/>
                  <a:gd name="T27" fmla="*/ 194 h 355"/>
                  <a:gd name="T28" fmla="*/ 290 w 301"/>
                  <a:gd name="T29" fmla="*/ 2 h 355"/>
                  <a:gd name="T30" fmla="*/ 288 w 301"/>
                  <a:gd name="T31" fmla="*/ 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355">
                    <a:moveTo>
                      <a:pt x="251" y="50"/>
                    </a:moveTo>
                    <a:cubicBezTo>
                      <a:pt x="248" y="55"/>
                      <a:pt x="245" y="61"/>
                      <a:pt x="241" y="67"/>
                    </a:cubicBezTo>
                    <a:cubicBezTo>
                      <a:pt x="219" y="101"/>
                      <a:pt x="190" y="142"/>
                      <a:pt x="157" y="183"/>
                    </a:cubicBezTo>
                    <a:cubicBezTo>
                      <a:pt x="125" y="224"/>
                      <a:pt x="92" y="262"/>
                      <a:pt x="64" y="291"/>
                    </a:cubicBezTo>
                    <a:cubicBezTo>
                      <a:pt x="59" y="296"/>
                      <a:pt x="54" y="301"/>
                      <a:pt x="50" y="305"/>
                    </a:cubicBezTo>
                    <a:cubicBezTo>
                      <a:pt x="53" y="300"/>
                      <a:pt x="57" y="294"/>
                      <a:pt x="60" y="288"/>
                    </a:cubicBezTo>
                    <a:cubicBezTo>
                      <a:pt x="82" y="254"/>
                      <a:pt x="112" y="213"/>
                      <a:pt x="144" y="172"/>
                    </a:cubicBezTo>
                    <a:cubicBezTo>
                      <a:pt x="177" y="131"/>
                      <a:pt x="210" y="93"/>
                      <a:pt x="237" y="64"/>
                    </a:cubicBezTo>
                    <a:cubicBezTo>
                      <a:pt x="243" y="59"/>
                      <a:pt x="247" y="54"/>
                      <a:pt x="251" y="50"/>
                    </a:cubicBezTo>
                    <a:moveTo>
                      <a:pt x="288" y="1"/>
                    </a:moveTo>
                    <a:cubicBezTo>
                      <a:pt x="271" y="0"/>
                      <a:pt x="203" y="69"/>
                      <a:pt x="130" y="161"/>
                    </a:cubicBezTo>
                    <a:cubicBezTo>
                      <a:pt x="53" y="258"/>
                      <a:pt x="0" y="344"/>
                      <a:pt x="12" y="353"/>
                    </a:cubicBezTo>
                    <a:cubicBezTo>
                      <a:pt x="12" y="354"/>
                      <a:pt x="13" y="354"/>
                      <a:pt x="14" y="354"/>
                    </a:cubicBezTo>
                    <a:cubicBezTo>
                      <a:pt x="30" y="355"/>
                      <a:pt x="98" y="286"/>
                      <a:pt x="171" y="194"/>
                    </a:cubicBezTo>
                    <a:cubicBezTo>
                      <a:pt x="248" y="97"/>
                      <a:pt x="301" y="11"/>
                      <a:pt x="290" y="2"/>
                    </a:cubicBezTo>
                    <a:cubicBezTo>
                      <a:pt x="289" y="1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655">
                <a:extLst>
                  <a:ext uri="{FF2B5EF4-FFF2-40B4-BE49-F238E27FC236}">
                    <a16:creationId xmlns:a16="http://schemas.microsoft.com/office/drawing/2014/main" id="{B8CE5738-6B60-4B21-9297-9C0DD03A9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0038" y="1038224"/>
                <a:ext cx="166688" cy="196850"/>
              </a:xfrm>
              <a:custGeom>
                <a:avLst/>
                <a:gdLst>
                  <a:gd name="T0" fmla="*/ 16 w 80"/>
                  <a:gd name="T1" fmla="*/ 27 h 94"/>
                  <a:gd name="T2" fmla="*/ 80 w 80"/>
                  <a:gd name="T3" fmla="*/ 7 h 94"/>
                  <a:gd name="T4" fmla="*/ 12 w 80"/>
                  <a:gd name="T5" fmla="*/ 94 h 94"/>
                  <a:gd name="T6" fmla="*/ 16 w 80"/>
                  <a:gd name="T7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94">
                    <a:moveTo>
                      <a:pt x="16" y="27"/>
                    </a:moveTo>
                    <a:cubicBezTo>
                      <a:pt x="32" y="7"/>
                      <a:pt x="57" y="0"/>
                      <a:pt x="80" y="7"/>
                    </a:cubicBezTo>
                    <a:cubicBezTo>
                      <a:pt x="56" y="35"/>
                      <a:pt x="33" y="64"/>
                      <a:pt x="12" y="94"/>
                    </a:cubicBezTo>
                    <a:cubicBezTo>
                      <a:pt x="0" y="74"/>
                      <a:pt x="0" y="47"/>
                      <a:pt x="16" y="27"/>
                    </a:cubicBezTo>
                    <a:close/>
                  </a:path>
                </a:pathLst>
              </a:custGeom>
              <a:solidFill>
                <a:srgbClr val="424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657">
                <a:extLst>
                  <a:ext uri="{FF2B5EF4-FFF2-40B4-BE49-F238E27FC236}">
                    <a16:creationId xmlns:a16="http://schemas.microsoft.com/office/drawing/2014/main" id="{53700ABE-B357-4EF8-8BB2-0AEBCC99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94300" y="1803400"/>
                <a:ext cx="84138" cy="101600"/>
              </a:xfrm>
              <a:custGeom>
                <a:avLst/>
                <a:gdLst>
                  <a:gd name="T0" fmla="*/ 0 w 53"/>
                  <a:gd name="T1" fmla="*/ 54 h 64"/>
                  <a:gd name="T2" fmla="*/ 10 w 53"/>
                  <a:gd name="T3" fmla="*/ 64 h 64"/>
                  <a:gd name="T4" fmla="*/ 53 w 53"/>
                  <a:gd name="T5" fmla="*/ 8 h 64"/>
                  <a:gd name="T6" fmla="*/ 44 w 53"/>
                  <a:gd name="T7" fmla="*/ 0 h 64"/>
                  <a:gd name="T8" fmla="*/ 0 w 53"/>
                  <a:gd name="T9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4">
                    <a:moveTo>
                      <a:pt x="0" y="54"/>
                    </a:moveTo>
                    <a:lnTo>
                      <a:pt x="10" y="64"/>
                    </a:lnTo>
                    <a:lnTo>
                      <a:pt x="53" y="8"/>
                    </a:lnTo>
                    <a:lnTo>
                      <a:pt x="4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1F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Freeform 658">
                <a:extLst>
                  <a:ext uri="{FF2B5EF4-FFF2-40B4-BE49-F238E27FC236}">
                    <a16:creationId xmlns:a16="http://schemas.microsoft.com/office/drawing/2014/main" id="{124A52DB-F9EA-496A-9244-09E5464A2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05463" y="771525"/>
                <a:ext cx="623888" cy="762000"/>
              </a:xfrm>
              <a:custGeom>
                <a:avLst/>
                <a:gdLst>
                  <a:gd name="T0" fmla="*/ 72 w 297"/>
                  <a:gd name="T1" fmla="*/ 261 h 363"/>
                  <a:gd name="T2" fmla="*/ 54 w 297"/>
                  <a:gd name="T3" fmla="*/ 289 h 363"/>
                  <a:gd name="T4" fmla="*/ 36 w 297"/>
                  <a:gd name="T5" fmla="*/ 318 h 363"/>
                  <a:gd name="T6" fmla="*/ 61 w 297"/>
                  <a:gd name="T7" fmla="*/ 294 h 363"/>
                  <a:gd name="T8" fmla="*/ 155 w 297"/>
                  <a:gd name="T9" fmla="*/ 185 h 363"/>
                  <a:gd name="T10" fmla="*/ 239 w 297"/>
                  <a:gd name="T11" fmla="*/ 68 h 363"/>
                  <a:gd name="T12" fmla="*/ 257 w 297"/>
                  <a:gd name="T13" fmla="*/ 39 h 363"/>
                  <a:gd name="T14" fmla="*/ 251 w 297"/>
                  <a:gd name="T15" fmla="*/ 45 h 363"/>
                  <a:gd name="T16" fmla="*/ 256 w 297"/>
                  <a:gd name="T17" fmla="*/ 19 h 363"/>
                  <a:gd name="T18" fmla="*/ 286 w 297"/>
                  <a:gd name="T19" fmla="*/ 3 h 363"/>
                  <a:gd name="T20" fmla="*/ 167 w 297"/>
                  <a:gd name="T21" fmla="*/ 195 h 363"/>
                  <a:gd name="T22" fmla="*/ 8 w 297"/>
                  <a:gd name="T23" fmla="*/ 354 h 363"/>
                  <a:gd name="T24" fmla="*/ 51 w 297"/>
                  <a:gd name="T25" fmla="*/ 264 h 363"/>
                  <a:gd name="T26" fmla="*/ 72 w 297"/>
                  <a:gd name="T27" fmla="*/ 261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7" h="363">
                    <a:moveTo>
                      <a:pt x="72" y="261"/>
                    </a:moveTo>
                    <a:cubicBezTo>
                      <a:pt x="66" y="271"/>
                      <a:pt x="60" y="280"/>
                      <a:pt x="54" y="289"/>
                    </a:cubicBezTo>
                    <a:cubicBezTo>
                      <a:pt x="46" y="300"/>
                      <a:pt x="41" y="310"/>
                      <a:pt x="36" y="318"/>
                    </a:cubicBezTo>
                    <a:cubicBezTo>
                      <a:pt x="43" y="312"/>
                      <a:pt x="51" y="304"/>
                      <a:pt x="61" y="294"/>
                    </a:cubicBezTo>
                    <a:cubicBezTo>
                      <a:pt x="89" y="265"/>
                      <a:pt x="122" y="226"/>
                      <a:pt x="155" y="185"/>
                    </a:cubicBezTo>
                    <a:cubicBezTo>
                      <a:pt x="188" y="144"/>
                      <a:pt x="218" y="102"/>
                      <a:pt x="239" y="68"/>
                    </a:cubicBezTo>
                    <a:cubicBezTo>
                      <a:pt x="247" y="56"/>
                      <a:pt x="253" y="47"/>
                      <a:pt x="257" y="39"/>
                    </a:cubicBezTo>
                    <a:cubicBezTo>
                      <a:pt x="255" y="41"/>
                      <a:pt x="253" y="43"/>
                      <a:pt x="251" y="45"/>
                    </a:cubicBezTo>
                    <a:cubicBezTo>
                      <a:pt x="255" y="36"/>
                      <a:pt x="257" y="28"/>
                      <a:pt x="256" y="19"/>
                    </a:cubicBezTo>
                    <a:cubicBezTo>
                      <a:pt x="271" y="6"/>
                      <a:pt x="282" y="0"/>
                      <a:pt x="286" y="3"/>
                    </a:cubicBezTo>
                    <a:cubicBezTo>
                      <a:pt x="297" y="12"/>
                      <a:pt x="244" y="98"/>
                      <a:pt x="167" y="195"/>
                    </a:cubicBezTo>
                    <a:cubicBezTo>
                      <a:pt x="91" y="292"/>
                      <a:pt x="19" y="363"/>
                      <a:pt x="8" y="354"/>
                    </a:cubicBezTo>
                    <a:cubicBezTo>
                      <a:pt x="0" y="349"/>
                      <a:pt x="18" y="313"/>
                      <a:pt x="51" y="264"/>
                    </a:cubicBezTo>
                    <a:lnTo>
                      <a:pt x="72" y="261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Freeform 659">
                <a:extLst>
                  <a:ext uri="{FF2B5EF4-FFF2-40B4-BE49-F238E27FC236}">
                    <a16:creationId xmlns:a16="http://schemas.microsoft.com/office/drawing/2014/main" id="{5A79780A-E849-4E65-B22E-7C07FBFE7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42013" y="2546350"/>
                <a:ext cx="358775" cy="171450"/>
              </a:xfrm>
              <a:custGeom>
                <a:avLst/>
                <a:gdLst>
                  <a:gd name="T0" fmla="*/ 134 w 226"/>
                  <a:gd name="T1" fmla="*/ 0 h 108"/>
                  <a:gd name="T2" fmla="*/ 0 w 226"/>
                  <a:gd name="T3" fmla="*/ 34 h 108"/>
                  <a:gd name="T4" fmla="*/ 226 w 226"/>
                  <a:gd name="T5" fmla="*/ 108 h 108"/>
                  <a:gd name="T6" fmla="*/ 134 w 226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6" h="108">
                    <a:moveTo>
                      <a:pt x="134" y="0"/>
                    </a:moveTo>
                    <a:lnTo>
                      <a:pt x="0" y="34"/>
                    </a:lnTo>
                    <a:lnTo>
                      <a:pt x="226" y="10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Freeform 660">
                <a:extLst>
                  <a:ext uri="{FF2B5EF4-FFF2-40B4-BE49-F238E27FC236}">
                    <a16:creationId xmlns:a16="http://schemas.microsoft.com/office/drawing/2014/main" id="{036222DF-8BE9-4A46-BF88-058BA8F0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428625" cy="325438"/>
              </a:xfrm>
              <a:custGeom>
                <a:avLst/>
                <a:gdLst>
                  <a:gd name="T0" fmla="*/ 226 w 270"/>
                  <a:gd name="T1" fmla="*/ 205 h 205"/>
                  <a:gd name="T2" fmla="*/ 0 w 270"/>
                  <a:gd name="T3" fmla="*/ 132 h 205"/>
                  <a:gd name="T4" fmla="*/ 44 w 270"/>
                  <a:gd name="T5" fmla="*/ 0 h 205"/>
                  <a:gd name="T6" fmla="*/ 270 w 270"/>
                  <a:gd name="T7" fmla="*/ 73 h 205"/>
                  <a:gd name="T8" fmla="*/ 226 w 270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05">
                    <a:moveTo>
                      <a:pt x="226" y="205"/>
                    </a:moveTo>
                    <a:lnTo>
                      <a:pt x="0" y="132"/>
                    </a:lnTo>
                    <a:lnTo>
                      <a:pt x="44" y="0"/>
                    </a:lnTo>
                    <a:lnTo>
                      <a:pt x="270" y="73"/>
                    </a:lnTo>
                    <a:lnTo>
                      <a:pt x="226" y="205"/>
                    </a:lnTo>
                    <a:close/>
                  </a:path>
                </a:pathLst>
              </a:custGeom>
              <a:solidFill>
                <a:srgbClr val="C64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661">
                <a:extLst>
                  <a:ext uri="{FF2B5EF4-FFF2-40B4-BE49-F238E27FC236}">
                    <a16:creationId xmlns:a16="http://schemas.microsoft.com/office/drawing/2014/main" id="{8A3311C3-8120-4A69-92E4-5F341DBD2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600325"/>
                <a:ext cx="168275" cy="209550"/>
              </a:xfrm>
              <a:custGeom>
                <a:avLst/>
                <a:gdLst>
                  <a:gd name="T0" fmla="*/ 106 w 106"/>
                  <a:gd name="T1" fmla="*/ 94 h 132"/>
                  <a:gd name="T2" fmla="*/ 43 w 106"/>
                  <a:gd name="T3" fmla="*/ 0 h 132"/>
                  <a:gd name="T4" fmla="*/ 0 w 106"/>
                  <a:gd name="T5" fmla="*/ 132 h 132"/>
                  <a:gd name="T6" fmla="*/ 106 w 106"/>
                  <a:gd name="T7" fmla="*/ 94 h 132"/>
                  <a:gd name="T8" fmla="*/ 43 w 106"/>
                  <a:gd name="T9" fmla="*/ 0 h 132"/>
                  <a:gd name="T10" fmla="*/ 0 w 106"/>
                  <a:gd name="T11" fmla="*/ 132 h 132"/>
                  <a:gd name="T12" fmla="*/ 106 w 106"/>
                  <a:gd name="T13" fmla="*/ 9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32">
                    <a:moveTo>
                      <a:pt x="106" y="94"/>
                    </a:move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lnTo>
                      <a:pt x="43" y="0"/>
                    </a:lnTo>
                    <a:lnTo>
                      <a:pt x="0" y="132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662">
                <a:extLst>
                  <a:ext uri="{FF2B5EF4-FFF2-40B4-BE49-F238E27FC236}">
                    <a16:creationId xmlns:a16="http://schemas.microsoft.com/office/drawing/2014/main" id="{E7C341C8-713B-459C-9EC6-2FEF9C834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53100" y="2716212"/>
                <a:ext cx="166688" cy="209550"/>
              </a:xfrm>
              <a:custGeom>
                <a:avLst/>
                <a:gdLst>
                  <a:gd name="T0" fmla="*/ 0 w 105"/>
                  <a:gd name="T1" fmla="*/ 38 h 132"/>
                  <a:gd name="T2" fmla="*/ 105 w 105"/>
                  <a:gd name="T3" fmla="*/ 0 h 132"/>
                  <a:gd name="T4" fmla="*/ 63 w 105"/>
                  <a:gd name="T5" fmla="*/ 132 h 132"/>
                  <a:gd name="T6" fmla="*/ 0 w 105"/>
                  <a:gd name="T7" fmla="*/ 38 h 132"/>
                  <a:gd name="T8" fmla="*/ 105 w 105"/>
                  <a:gd name="T9" fmla="*/ 0 h 132"/>
                  <a:gd name="T10" fmla="*/ 63 w 105"/>
                  <a:gd name="T11" fmla="*/ 132 h 132"/>
                  <a:gd name="T12" fmla="*/ 0 w 105"/>
                  <a:gd name="T13" fmla="*/ 3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32">
                    <a:moveTo>
                      <a:pt x="0" y="38"/>
                    </a:move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lnTo>
                      <a:pt x="105" y="0"/>
                    </a:lnTo>
                    <a:lnTo>
                      <a:pt x="63" y="13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D6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663">
                <a:extLst>
                  <a:ext uri="{FF2B5EF4-FFF2-40B4-BE49-F238E27FC236}">
                    <a16:creationId xmlns:a16="http://schemas.microsoft.com/office/drawing/2014/main" id="{A73D931D-8CBF-4A86-AA45-A5E051D1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1863" y="2600325"/>
                <a:ext cx="69850" cy="209550"/>
              </a:xfrm>
              <a:custGeom>
                <a:avLst/>
                <a:gdLst>
                  <a:gd name="T0" fmla="*/ 44 w 44"/>
                  <a:gd name="T1" fmla="*/ 0 h 132"/>
                  <a:gd name="T2" fmla="*/ 0 w 44"/>
                  <a:gd name="T3" fmla="*/ 132 h 132"/>
                  <a:gd name="T4" fmla="*/ 1 w 44"/>
                  <a:gd name="T5" fmla="*/ 132 h 132"/>
                  <a:gd name="T6" fmla="*/ 44 w 44"/>
                  <a:gd name="T7" fmla="*/ 0 h 132"/>
                  <a:gd name="T8" fmla="*/ 44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4" y="0"/>
                    </a:moveTo>
                    <a:lnTo>
                      <a:pt x="0" y="132"/>
                    </a:lnTo>
                    <a:lnTo>
                      <a:pt x="1" y="132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664">
                <a:extLst>
                  <a:ext uri="{FF2B5EF4-FFF2-40B4-BE49-F238E27FC236}">
                    <a16:creationId xmlns:a16="http://schemas.microsoft.com/office/drawing/2014/main" id="{CBE9BE11-889F-43FE-B81E-0EEA0A44E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10275" y="2749550"/>
                <a:ext cx="357188" cy="176213"/>
              </a:xfrm>
              <a:custGeom>
                <a:avLst/>
                <a:gdLst>
                  <a:gd name="T0" fmla="*/ 162 w 225"/>
                  <a:gd name="T1" fmla="*/ 17 h 111"/>
                  <a:gd name="T2" fmla="*/ 106 w 225"/>
                  <a:gd name="T3" fmla="*/ 0 h 111"/>
                  <a:gd name="T4" fmla="*/ 106 w 225"/>
                  <a:gd name="T5" fmla="*/ 0 h 111"/>
                  <a:gd name="T6" fmla="*/ 0 w 225"/>
                  <a:gd name="T7" fmla="*/ 38 h 111"/>
                  <a:gd name="T8" fmla="*/ 225 w 225"/>
                  <a:gd name="T9" fmla="*/ 111 h 111"/>
                  <a:gd name="T10" fmla="*/ 162 w 225"/>
                  <a:gd name="T11" fmla="*/ 17 h 111"/>
                  <a:gd name="T12" fmla="*/ 162 w 225"/>
                  <a:gd name="T13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11">
                    <a:moveTo>
                      <a:pt x="162" y="17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0" y="38"/>
                    </a:lnTo>
                    <a:lnTo>
                      <a:pt x="225" y="111"/>
                    </a:lnTo>
                    <a:lnTo>
                      <a:pt x="162" y="17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D658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665">
                <a:extLst>
                  <a:ext uri="{FF2B5EF4-FFF2-40B4-BE49-F238E27FC236}">
                    <a16:creationId xmlns:a16="http://schemas.microsoft.com/office/drawing/2014/main" id="{67697C17-5A92-483D-9E04-5D5D6F8B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53088" y="2716212"/>
                <a:ext cx="69850" cy="209550"/>
              </a:xfrm>
              <a:custGeom>
                <a:avLst/>
                <a:gdLst>
                  <a:gd name="T0" fmla="*/ 42 w 44"/>
                  <a:gd name="T1" fmla="*/ 0 h 132"/>
                  <a:gd name="T2" fmla="*/ 0 w 44"/>
                  <a:gd name="T3" fmla="*/ 132 h 132"/>
                  <a:gd name="T4" fmla="*/ 0 w 44"/>
                  <a:gd name="T5" fmla="*/ 132 h 132"/>
                  <a:gd name="T6" fmla="*/ 44 w 44"/>
                  <a:gd name="T7" fmla="*/ 0 h 132"/>
                  <a:gd name="T8" fmla="*/ 42 w 44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2">
                    <a:moveTo>
                      <a:pt x="42" y="0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CC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666">
                <a:extLst>
                  <a:ext uri="{FF2B5EF4-FFF2-40B4-BE49-F238E27FC236}">
                    <a16:creationId xmlns:a16="http://schemas.microsoft.com/office/drawing/2014/main" id="{3E4DE871-50D1-4219-9E13-9F479FB23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42013" y="2600325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667">
                <a:extLst>
                  <a:ext uri="{FF2B5EF4-FFF2-40B4-BE49-F238E27FC236}">
                    <a16:creationId xmlns:a16="http://schemas.microsoft.com/office/drawing/2014/main" id="{23A56C6F-F6A0-4C8C-AB89-E06D0FC21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86413" y="2716212"/>
                <a:ext cx="1588" cy="1588"/>
              </a:xfrm>
              <a:prstGeom prst="rect">
                <a:avLst/>
              </a:prstGeom>
              <a:solidFill>
                <a:srgbClr val="F5C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Oval 668">
                <a:extLst>
                  <a:ext uri="{FF2B5EF4-FFF2-40B4-BE49-F238E27FC236}">
                    <a16:creationId xmlns:a16="http://schemas.microsoft.com/office/drawing/2014/main" id="{ABDE0B43-1413-4517-BBAB-D64027F9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910513" y="427037"/>
                <a:ext cx="512763" cy="512763"/>
              </a:xfrm>
              <a:prstGeom prst="ellipse">
                <a:avLst/>
              </a:prstGeom>
              <a:solidFill>
                <a:srgbClr val="ED6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669">
                <a:extLst>
                  <a:ext uri="{FF2B5EF4-FFF2-40B4-BE49-F238E27FC236}">
                    <a16:creationId xmlns:a16="http://schemas.microsoft.com/office/drawing/2014/main" id="{EA053746-1F0F-4BF5-AAF7-1A6B26863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24738" y="80486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Oval 670">
                <a:extLst>
                  <a:ext uri="{FF2B5EF4-FFF2-40B4-BE49-F238E27FC236}">
                    <a16:creationId xmlns:a16="http://schemas.microsoft.com/office/drawing/2014/main" id="{4B3C03BE-3DBA-497B-8414-9AC7274FB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396163" y="717550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671">
                <a:extLst>
                  <a:ext uri="{FF2B5EF4-FFF2-40B4-BE49-F238E27FC236}">
                    <a16:creationId xmlns:a16="http://schemas.microsoft.com/office/drawing/2014/main" id="{1932CD11-2A90-42FF-BA62-80FAA0D8F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3963" y="652462"/>
                <a:ext cx="9525" cy="6350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2 h 3"/>
                  <a:gd name="T4" fmla="*/ 5 w 5"/>
                  <a:gd name="T5" fmla="*/ 1 h 3"/>
                  <a:gd name="T6" fmla="*/ 5 w 5"/>
                  <a:gd name="T7" fmla="*/ 1 h 3"/>
                  <a:gd name="T8" fmla="*/ 3 w 5"/>
                  <a:gd name="T9" fmla="*/ 0 h 3"/>
                  <a:gd name="T10" fmla="*/ 3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2 w 5"/>
                  <a:gd name="T17" fmla="*/ 0 h 3"/>
                  <a:gd name="T18" fmla="*/ 1 w 5"/>
                  <a:gd name="T19" fmla="*/ 1 h 3"/>
                  <a:gd name="T20" fmla="*/ 0 w 5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672">
                <a:extLst>
                  <a:ext uri="{FF2B5EF4-FFF2-40B4-BE49-F238E27FC236}">
                    <a16:creationId xmlns:a16="http://schemas.microsoft.com/office/drawing/2014/main" id="{651CB0B2-086B-4A06-9C7C-EAE809308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8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673">
                <a:extLst>
                  <a:ext uri="{FF2B5EF4-FFF2-40B4-BE49-F238E27FC236}">
                    <a16:creationId xmlns:a16="http://schemas.microsoft.com/office/drawing/2014/main" id="{589A239B-F625-45C0-A2C8-2F189F350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482600"/>
                <a:ext cx="50800" cy="61913"/>
              </a:xfrm>
              <a:custGeom>
                <a:avLst/>
                <a:gdLst>
                  <a:gd name="T0" fmla="*/ 7 w 24"/>
                  <a:gd name="T1" fmla="*/ 12 h 30"/>
                  <a:gd name="T2" fmla="*/ 6 w 24"/>
                  <a:gd name="T3" fmla="*/ 15 h 30"/>
                  <a:gd name="T4" fmla="*/ 6 w 24"/>
                  <a:gd name="T5" fmla="*/ 15 h 30"/>
                  <a:gd name="T6" fmla="*/ 6 w 24"/>
                  <a:gd name="T7" fmla="*/ 17 h 30"/>
                  <a:gd name="T8" fmla="*/ 7 w 24"/>
                  <a:gd name="T9" fmla="*/ 16 h 30"/>
                  <a:gd name="T10" fmla="*/ 5 w 24"/>
                  <a:gd name="T11" fmla="*/ 22 h 30"/>
                  <a:gd name="T12" fmla="*/ 3 w 24"/>
                  <a:gd name="T13" fmla="*/ 23 h 30"/>
                  <a:gd name="T14" fmla="*/ 3 w 24"/>
                  <a:gd name="T15" fmla="*/ 23 h 30"/>
                  <a:gd name="T16" fmla="*/ 2 w 24"/>
                  <a:gd name="T17" fmla="*/ 24 h 30"/>
                  <a:gd name="T18" fmla="*/ 0 w 24"/>
                  <a:gd name="T19" fmla="*/ 27 h 30"/>
                  <a:gd name="T20" fmla="*/ 2 w 24"/>
                  <a:gd name="T21" fmla="*/ 25 h 30"/>
                  <a:gd name="T22" fmla="*/ 2 w 24"/>
                  <a:gd name="T23" fmla="*/ 27 h 30"/>
                  <a:gd name="T24" fmla="*/ 4 w 24"/>
                  <a:gd name="T25" fmla="*/ 29 h 30"/>
                  <a:gd name="T26" fmla="*/ 8 w 24"/>
                  <a:gd name="T27" fmla="*/ 25 h 30"/>
                  <a:gd name="T28" fmla="*/ 8 w 24"/>
                  <a:gd name="T29" fmla="*/ 23 h 30"/>
                  <a:gd name="T30" fmla="*/ 9 w 24"/>
                  <a:gd name="T31" fmla="*/ 22 h 30"/>
                  <a:gd name="T32" fmla="*/ 13 w 24"/>
                  <a:gd name="T33" fmla="*/ 19 h 30"/>
                  <a:gd name="T34" fmla="*/ 12 w 24"/>
                  <a:gd name="T35" fmla="*/ 16 h 30"/>
                  <a:gd name="T36" fmla="*/ 15 w 24"/>
                  <a:gd name="T37" fmla="*/ 11 h 30"/>
                  <a:gd name="T38" fmla="*/ 14 w 24"/>
                  <a:gd name="T39" fmla="*/ 10 h 30"/>
                  <a:gd name="T40" fmla="*/ 20 w 24"/>
                  <a:gd name="T41" fmla="*/ 5 h 30"/>
                  <a:gd name="T42" fmla="*/ 19 w 24"/>
                  <a:gd name="T43" fmla="*/ 5 h 30"/>
                  <a:gd name="T44" fmla="*/ 24 w 24"/>
                  <a:gd name="T45" fmla="*/ 0 h 30"/>
                  <a:gd name="T46" fmla="*/ 24 w 24"/>
                  <a:gd name="T47" fmla="*/ 0 h 30"/>
                  <a:gd name="T48" fmla="*/ 14 w 24"/>
                  <a:gd name="T49" fmla="*/ 10 h 30"/>
                  <a:gd name="T50" fmla="*/ 15 w 24"/>
                  <a:gd name="T51" fmla="*/ 6 h 30"/>
                  <a:gd name="T52" fmla="*/ 10 w 24"/>
                  <a:gd name="T53" fmla="*/ 10 h 30"/>
                  <a:gd name="T54" fmla="*/ 13 w 24"/>
                  <a:gd name="T55" fmla="*/ 6 h 30"/>
                  <a:gd name="T56" fmla="*/ 7 w 24"/>
                  <a:gd name="T5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" h="30">
                    <a:moveTo>
                      <a:pt x="7" y="12"/>
                    </a:moveTo>
                    <a:cubicBezTo>
                      <a:pt x="6" y="14"/>
                      <a:pt x="5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7" y="16"/>
                      <a:pt x="7" y="16"/>
                    </a:cubicBezTo>
                    <a:cubicBezTo>
                      <a:pt x="8" y="18"/>
                      <a:pt x="8" y="18"/>
                      <a:pt x="5" y="22"/>
                    </a:cubicBezTo>
                    <a:cubicBezTo>
                      <a:pt x="4" y="22"/>
                      <a:pt x="4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4"/>
                    </a:cubicBezTo>
                    <a:cubicBezTo>
                      <a:pt x="2" y="24"/>
                      <a:pt x="0" y="26"/>
                      <a:pt x="0" y="27"/>
                    </a:cubicBezTo>
                    <a:cubicBezTo>
                      <a:pt x="1" y="27"/>
                      <a:pt x="1" y="25"/>
                      <a:pt x="2" y="25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27"/>
                      <a:pt x="3" y="30"/>
                      <a:pt x="4" y="29"/>
                    </a:cubicBezTo>
                    <a:cubicBezTo>
                      <a:pt x="8" y="27"/>
                      <a:pt x="8" y="26"/>
                      <a:pt x="8" y="25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2"/>
                      <a:pt x="10" y="22"/>
                      <a:pt x="13" y="19"/>
                    </a:cubicBezTo>
                    <a:cubicBezTo>
                      <a:pt x="14" y="18"/>
                      <a:pt x="11" y="17"/>
                      <a:pt x="12" y="16"/>
                    </a:cubicBezTo>
                    <a:cubicBezTo>
                      <a:pt x="12" y="14"/>
                      <a:pt x="14" y="13"/>
                      <a:pt x="15" y="11"/>
                    </a:cubicBezTo>
                    <a:cubicBezTo>
                      <a:pt x="15" y="11"/>
                      <a:pt x="14" y="11"/>
                      <a:pt x="14" y="10"/>
                    </a:cubicBezTo>
                    <a:cubicBezTo>
                      <a:pt x="17" y="8"/>
                      <a:pt x="17" y="8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3"/>
                      <a:pt x="22" y="2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5" y="8"/>
                      <a:pt x="14" y="10"/>
                    </a:cubicBezTo>
                    <a:cubicBezTo>
                      <a:pt x="13" y="9"/>
                      <a:pt x="17" y="6"/>
                      <a:pt x="15" y="6"/>
                    </a:cubicBezTo>
                    <a:cubicBezTo>
                      <a:pt x="14" y="6"/>
                      <a:pt x="13" y="7"/>
                      <a:pt x="10" y="10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2" y="7"/>
                      <a:pt x="10" y="9"/>
                      <a:pt x="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eform 674">
                <a:extLst>
                  <a:ext uri="{FF2B5EF4-FFF2-40B4-BE49-F238E27FC236}">
                    <a16:creationId xmlns:a16="http://schemas.microsoft.com/office/drawing/2014/main" id="{236DA264-FE41-4DAA-B1CE-238A5B254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3200" y="442912"/>
                <a:ext cx="85725" cy="49213"/>
              </a:xfrm>
              <a:custGeom>
                <a:avLst/>
                <a:gdLst>
                  <a:gd name="T0" fmla="*/ 1 w 41"/>
                  <a:gd name="T1" fmla="*/ 23 h 24"/>
                  <a:gd name="T2" fmla="*/ 7 w 41"/>
                  <a:gd name="T3" fmla="*/ 20 h 24"/>
                  <a:gd name="T4" fmla="*/ 5 w 41"/>
                  <a:gd name="T5" fmla="*/ 20 h 24"/>
                  <a:gd name="T6" fmla="*/ 4 w 41"/>
                  <a:gd name="T7" fmla="*/ 20 h 24"/>
                  <a:gd name="T8" fmla="*/ 4 w 41"/>
                  <a:gd name="T9" fmla="*/ 20 h 24"/>
                  <a:gd name="T10" fmla="*/ 11 w 41"/>
                  <a:gd name="T11" fmla="*/ 16 h 24"/>
                  <a:gd name="T12" fmla="*/ 18 w 41"/>
                  <a:gd name="T13" fmla="*/ 12 h 24"/>
                  <a:gd name="T14" fmla="*/ 21 w 41"/>
                  <a:gd name="T15" fmla="*/ 10 h 24"/>
                  <a:gd name="T16" fmla="*/ 34 w 41"/>
                  <a:gd name="T17" fmla="*/ 4 h 24"/>
                  <a:gd name="T18" fmla="*/ 32 w 41"/>
                  <a:gd name="T19" fmla="*/ 4 h 24"/>
                  <a:gd name="T20" fmla="*/ 32 w 41"/>
                  <a:gd name="T21" fmla="*/ 4 h 24"/>
                  <a:gd name="T22" fmla="*/ 39 w 41"/>
                  <a:gd name="T23" fmla="*/ 1 h 24"/>
                  <a:gd name="T24" fmla="*/ 41 w 41"/>
                  <a:gd name="T25" fmla="*/ 1 h 24"/>
                  <a:gd name="T26" fmla="*/ 40 w 41"/>
                  <a:gd name="T27" fmla="*/ 1 h 24"/>
                  <a:gd name="T28" fmla="*/ 41 w 41"/>
                  <a:gd name="T29" fmla="*/ 0 h 24"/>
                  <a:gd name="T30" fmla="*/ 39 w 41"/>
                  <a:gd name="T31" fmla="*/ 1 h 24"/>
                  <a:gd name="T32" fmla="*/ 41 w 41"/>
                  <a:gd name="T33" fmla="*/ 0 h 24"/>
                  <a:gd name="T34" fmla="*/ 40 w 41"/>
                  <a:gd name="T35" fmla="*/ 1 h 24"/>
                  <a:gd name="T36" fmla="*/ 37 w 41"/>
                  <a:gd name="T37" fmla="*/ 2 h 24"/>
                  <a:gd name="T38" fmla="*/ 38 w 41"/>
                  <a:gd name="T39" fmla="*/ 1 h 24"/>
                  <a:gd name="T40" fmla="*/ 31 w 41"/>
                  <a:gd name="T41" fmla="*/ 4 h 24"/>
                  <a:gd name="T42" fmla="*/ 33 w 41"/>
                  <a:gd name="T43" fmla="*/ 3 h 24"/>
                  <a:gd name="T44" fmla="*/ 30 w 41"/>
                  <a:gd name="T45" fmla="*/ 4 h 24"/>
                  <a:gd name="T46" fmla="*/ 30 w 41"/>
                  <a:gd name="T47" fmla="*/ 4 h 24"/>
                  <a:gd name="T48" fmla="*/ 26 w 41"/>
                  <a:gd name="T49" fmla="*/ 6 h 24"/>
                  <a:gd name="T50" fmla="*/ 26 w 41"/>
                  <a:gd name="T51" fmla="*/ 6 h 24"/>
                  <a:gd name="T52" fmla="*/ 24 w 41"/>
                  <a:gd name="T53" fmla="*/ 7 h 24"/>
                  <a:gd name="T54" fmla="*/ 24 w 41"/>
                  <a:gd name="T55" fmla="*/ 7 h 24"/>
                  <a:gd name="T56" fmla="*/ 22 w 41"/>
                  <a:gd name="T57" fmla="*/ 8 h 24"/>
                  <a:gd name="T58" fmla="*/ 23 w 41"/>
                  <a:gd name="T59" fmla="*/ 8 h 24"/>
                  <a:gd name="T60" fmla="*/ 21 w 41"/>
                  <a:gd name="T61" fmla="*/ 9 h 24"/>
                  <a:gd name="T62" fmla="*/ 21 w 41"/>
                  <a:gd name="T63" fmla="*/ 9 h 24"/>
                  <a:gd name="T64" fmla="*/ 12 w 41"/>
                  <a:gd name="T65" fmla="*/ 14 h 24"/>
                  <a:gd name="T66" fmla="*/ 11 w 41"/>
                  <a:gd name="T67" fmla="*/ 15 h 24"/>
                  <a:gd name="T68" fmla="*/ 11 w 41"/>
                  <a:gd name="T69" fmla="*/ 15 h 24"/>
                  <a:gd name="T70" fmla="*/ 12 w 41"/>
                  <a:gd name="T71" fmla="*/ 15 h 24"/>
                  <a:gd name="T72" fmla="*/ 6 w 41"/>
                  <a:gd name="T73" fmla="*/ 19 h 24"/>
                  <a:gd name="T74" fmla="*/ 6 w 41"/>
                  <a:gd name="T75" fmla="*/ 18 h 24"/>
                  <a:gd name="T76" fmla="*/ 4 w 41"/>
                  <a:gd name="T77" fmla="*/ 20 h 24"/>
                  <a:gd name="T78" fmla="*/ 4 w 41"/>
                  <a:gd name="T79" fmla="*/ 20 h 24"/>
                  <a:gd name="T80" fmla="*/ 0 w 41"/>
                  <a:gd name="T81" fmla="*/ 24 h 24"/>
                  <a:gd name="T82" fmla="*/ 1 w 41"/>
                  <a:gd name="T8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" h="24">
                    <a:moveTo>
                      <a:pt x="1" y="23"/>
                    </a:moveTo>
                    <a:cubicBezTo>
                      <a:pt x="5" y="22"/>
                      <a:pt x="5" y="22"/>
                      <a:pt x="7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8"/>
                      <a:pt x="9" y="18"/>
                      <a:pt x="11" y="16"/>
                    </a:cubicBezTo>
                    <a:cubicBezTo>
                      <a:pt x="11" y="16"/>
                      <a:pt x="15" y="14"/>
                      <a:pt x="18" y="12"/>
                    </a:cubicBezTo>
                    <a:cubicBezTo>
                      <a:pt x="19" y="12"/>
                      <a:pt x="19" y="12"/>
                      <a:pt x="21" y="10"/>
                    </a:cubicBezTo>
                    <a:cubicBezTo>
                      <a:pt x="25" y="8"/>
                      <a:pt x="30" y="6"/>
                      <a:pt x="34" y="4"/>
                    </a:cubicBezTo>
                    <a:cubicBezTo>
                      <a:pt x="34" y="4"/>
                      <a:pt x="34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9" y="1"/>
                    </a:cubicBezTo>
                    <a:cubicBezTo>
                      <a:pt x="40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41" y="0"/>
                    </a:cubicBezTo>
                    <a:cubicBezTo>
                      <a:pt x="41" y="1"/>
                      <a:pt x="41" y="1"/>
                      <a:pt x="39" y="1"/>
                    </a:cubicBezTo>
                    <a:cubicBezTo>
                      <a:pt x="39" y="1"/>
                      <a:pt x="40" y="1"/>
                      <a:pt x="41" y="0"/>
                    </a:cubicBezTo>
                    <a:cubicBezTo>
                      <a:pt x="41" y="0"/>
                      <a:pt x="40" y="0"/>
                      <a:pt x="40" y="1"/>
                    </a:cubicBezTo>
                    <a:cubicBezTo>
                      <a:pt x="40" y="1"/>
                      <a:pt x="40" y="1"/>
                      <a:pt x="37" y="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6" y="2"/>
                      <a:pt x="31" y="4"/>
                    </a:cubicBezTo>
                    <a:cubicBezTo>
                      <a:pt x="31" y="4"/>
                      <a:pt x="32" y="3"/>
                      <a:pt x="33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8" y="11"/>
                      <a:pt x="14" y="13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6"/>
                      <a:pt x="8" y="18"/>
                      <a:pt x="6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9"/>
                      <a:pt x="5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1" y="22"/>
                      <a:pt x="0" y="24"/>
                    </a:cubicBezTo>
                    <a:cubicBezTo>
                      <a:pt x="0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eform 675">
                <a:extLst>
                  <a:ext uri="{FF2B5EF4-FFF2-40B4-BE49-F238E27FC236}">
                    <a16:creationId xmlns:a16="http://schemas.microsoft.com/office/drawing/2014/main" id="{32E43B0B-39F8-41C1-B7DF-A2038B0B8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5725" y="550862"/>
                <a:ext cx="46038" cy="50800"/>
              </a:xfrm>
              <a:custGeom>
                <a:avLst/>
                <a:gdLst>
                  <a:gd name="T0" fmla="*/ 5 w 22"/>
                  <a:gd name="T1" fmla="*/ 8 h 24"/>
                  <a:gd name="T2" fmla="*/ 8 w 22"/>
                  <a:gd name="T3" fmla="*/ 13 h 24"/>
                  <a:gd name="T4" fmla="*/ 10 w 22"/>
                  <a:gd name="T5" fmla="*/ 14 h 24"/>
                  <a:gd name="T6" fmla="*/ 10 w 22"/>
                  <a:gd name="T7" fmla="*/ 14 h 24"/>
                  <a:gd name="T8" fmla="*/ 10 w 22"/>
                  <a:gd name="T9" fmla="*/ 14 h 24"/>
                  <a:gd name="T10" fmla="*/ 10 w 22"/>
                  <a:gd name="T11" fmla="*/ 14 h 24"/>
                  <a:gd name="T12" fmla="*/ 10 w 22"/>
                  <a:gd name="T13" fmla="*/ 14 h 24"/>
                  <a:gd name="T14" fmla="*/ 10 w 22"/>
                  <a:gd name="T15" fmla="*/ 14 h 24"/>
                  <a:gd name="T16" fmla="*/ 10 w 22"/>
                  <a:gd name="T17" fmla="*/ 14 h 24"/>
                  <a:gd name="T18" fmla="*/ 10 w 22"/>
                  <a:gd name="T19" fmla="*/ 14 h 24"/>
                  <a:gd name="T20" fmla="*/ 10 w 22"/>
                  <a:gd name="T21" fmla="*/ 14 h 24"/>
                  <a:gd name="T22" fmla="*/ 12 w 22"/>
                  <a:gd name="T23" fmla="*/ 15 h 24"/>
                  <a:gd name="T24" fmla="*/ 9 w 22"/>
                  <a:gd name="T25" fmla="*/ 16 h 24"/>
                  <a:gd name="T26" fmla="*/ 9 w 22"/>
                  <a:gd name="T27" fmla="*/ 20 h 24"/>
                  <a:gd name="T28" fmla="*/ 11 w 22"/>
                  <a:gd name="T29" fmla="*/ 20 h 24"/>
                  <a:gd name="T30" fmla="*/ 9 w 22"/>
                  <a:gd name="T31" fmla="*/ 22 h 24"/>
                  <a:gd name="T32" fmla="*/ 9 w 22"/>
                  <a:gd name="T33" fmla="*/ 24 h 24"/>
                  <a:gd name="T34" fmla="*/ 11 w 22"/>
                  <a:gd name="T35" fmla="*/ 23 h 24"/>
                  <a:gd name="T36" fmla="*/ 13 w 22"/>
                  <a:gd name="T37" fmla="*/ 22 h 24"/>
                  <a:gd name="T38" fmla="*/ 13 w 22"/>
                  <a:gd name="T39" fmla="*/ 22 h 24"/>
                  <a:gd name="T40" fmla="*/ 17 w 22"/>
                  <a:gd name="T41" fmla="*/ 21 h 24"/>
                  <a:gd name="T42" fmla="*/ 19 w 22"/>
                  <a:gd name="T43" fmla="*/ 20 h 24"/>
                  <a:gd name="T44" fmla="*/ 21 w 22"/>
                  <a:gd name="T45" fmla="*/ 18 h 24"/>
                  <a:gd name="T46" fmla="*/ 21 w 22"/>
                  <a:gd name="T47" fmla="*/ 17 h 24"/>
                  <a:gd name="T48" fmla="*/ 20 w 22"/>
                  <a:gd name="T49" fmla="*/ 16 h 24"/>
                  <a:gd name="T50" fmla="*/ 18 w 22"/>
                  <a:gd name="T51" fmla="*/ 15 h 24"/>
                  <a:gd name="T52" fmla="*/ 16 w 22"/>
                  <a:gd name="T53" fmla="*/ 12 h 24"/>
                  <a:gd name="T54" fmla="*/ 16 w 22"/>
                  <a:gd name="T55" fmla="*/ 11 h 24"/>
                  <a:gd name="T56" fmla="*/ 16 w 22"/>
                  <a:gd name="T57" fmla="*/ 11 h 24"/>
                  <a:gd name="T58" fmla="*/ 14 w 22"/>
                  <a:gd name="T59" fmla="*/ 10 h 24"/>
                  <a:gd name="T60" fmla="*/ 13 w 22"/>
                  <a:gd name="T61" fmla="*/ 9 h 24"/>
                  <a:gd name="T62" fmla="*/ 13 w 22"/>
                  <a:gd name="T63" fmla="*/ 7 h 24"/>
                  <a:gd name="T64" fmla="*/ 13 w 22"/>
                  <a:gd name="T65" fmla="*/ 5 h 24"/>
                  <a:gd name="T66" fmla="*/ 11 w 22"/>
                  <a:gd name="T67" fmla="*/ 5 h 24"/>
                  <a:gd name="T68" fmla="*/ 12 w 22"/>
                  <a:gd name="T69" fmla="*/ 3 h 24"/>
                  <a:gd name="T70" fmla="*/ 13 w 22"/>
                  <a:gd name="T71" fmla="*/ 2 h 24"/>
                  <a:gd name="T72" fmla="*/ 13 w 22"/>
                  <a:gd name="T73" fmla="*/ 2 h 24"/>
                  <a:gd name="T74" fmla="*/ 15 w 22"/>
                  <a:gd name="T75" fmla="*/ 0 h 24"/>
                  <a:gd name="T76" fmla="*/ 13 w 22"/>
                  <a:gd name="T77" fmla="*/ 0 h 24"/>
                  <a:gd name="T78" fmla="*/ 13 w 22"/>
                  <a:gd name="T79" fmla="*/ 0 h 24"/>
                  <a:gd name="T80" fmla="*/ 13 w 22"/>
                  <a:gd name="T81" fmla="*/ 1 h 24"/>
                  <a:gd name="T82" fmla="*/ 11 w 22"/>
                  <a:gd name="T83" fmla="*/ 1 h 24"/>
                  <a:gd name="T84" fmla="*/ 11 w 22"/>
                  <a:gd name="T85" fmla="*/ 3 h 24"/>
                  <a:gd name="T86" fmla="*/ 9 w 22"/>
                  <a:gd name="T87" fmla="*/ 3 h 24"/>
                  <a:gd name="T88" fmla="*/ 8 w 22"/>
                  <a:gd name="T89" fmla="*/ 4 h 24"/>
                  <a:gd name="T90" fmla="*/ 6 w 22"/>
                  <a:gd name="T91" fmla="*/ 4 h 24"/>
                  <a:gd name="T92" fmla="*/ 5 w 22"/>
                  <a:gd name="T93" fmla="*/ 4 h 24"/>
                  <a:gd name="T94" fmla="*/ 3 w 22"/>
                  <a:gd name="T95" fmla="*/ 8 h 24"/>
                  <a:gd name="T96" fmla="*/ 5 w 22"/>
                  <a:gd name="T9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24">
                    <a:moveTo>
                      <a:pt x="5" y="8"/>
                    </a:moveTo>
                    <a:cubicBezTo>
                      <a:pt x="5" y="9"/>
                      <a:pt x="8" y="13"/>
                      <a:pt x="8" y="13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6"/>
                      <a:pt x="10" y="15"/>
                      <a:pt x="9" y="16"/>
                    </a:cubicBezTo>
                    <a:cubicBezTo>
                      <a:pt x="9" y="18"/>
                      <a:pt x="9" y="21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9" y="22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6" y="22"/>
                      <a:pt x="17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4" y="9"/>
                      <a:pt x="13" y="9"/>
                      <a:pt x="13" y="9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4" y="7"/>
                      <a:pt x="16" y="4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6" y="2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0" y="4"/>
                      <a:pt x="2" y="7"/>
                      <a:pt x="3" y="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 676">
                <a:extLst>
                  <a:ext uri="{FF2B5EF4-FFF2-40B4-BE49-F238E27FC236}">
                    <a16:creationId xmlns:a16="http://schemas.microsoft.com/office/drawing/2014/main" id="{2F22F5AF-9F75-4D16-B59B-27B5EFEC6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39075" y="496887"/>
                <a:ext cx="9525" cy="635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3" y="1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Freeform 677">
                <a:extLst>
                  <a:ext uri="{FF2B5EF4-FFF2-40B4-BE49-F238E27FC236}">
                    <a16:creationId xmlns:a16="http://schemas.microsoft.com/office/drawing/2014/main" id="{4753D715-2116-4A12-9A8C-5EC7DDB6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7650" y="523875"/>
                <a:ext cx="9525" cy="14288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7 h 7"/>
                  <a:gd name="T4" fmla="*/ 5 w 5"/>
                  <a:gd name="T5" fmla="*/ 0 h 7"/>
                  <a:gd name="T6" fmla="*/ 5 w 5"/>
                  <a:gd name="T7" fmla="*/ 0 h 7"/>
                  <a:gd name="T8" fmla="*/ 5 w 5"/>
                  <a:gd name="T9" fmla="*/ 0 h 7"/>
                  <a:gd name="T10" fmla="*/ 4 w 5"/>
                  <a:gd name="T11" fmla="*/ 1 h 7"/>
                  <a:gd name="T12" fmla="*/ 5 w 5"/>
                  <a:gd name="T13" fmla="*/ 1 h 7"/>
                  <a:gd name="T14" fmla="*/ 4 w 5"/>
                  <a:gd name="T15" fmla="*/ 2 h 7"/>
                  <a:gd name="T16" fmla="*/ 0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2" y="5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Freeform 678">
                <a:extLst>
                  <a:ext uri="{FF2B5EF4-FFF2-40B4-BE49-F238E27FC236}">
                    <a16:creationId xmlns:a16="http://schemas.microsoft.com/office/drawing/2014/main" id="{96C79507-1A24-4F05-BC0F-6914FBB7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08900" y="576262"/>
                <a:ext cx="19050" cy="20638"/>
              </a:xfrm>
              <a:custGeom>
                <a:avLst/>
                <a:gdLst>
                  <a:gd name="T0" fmla="*/ 1 w 9"/>
                  <a:gd name="T1" fmla="*/ 9 h 10"/>
                  <a:gd name="T2" fmla="*/ 2 w 9"/>
                  <a:gd name="T3" fmla="*/ 10 h 10"/>
                  <a:gd name="T4" fmla="*/ 4 w 9"/>
                  <a:gd name="T5" fmla="*/ 10 h 10"/>
                  <a:gd name="T6" fmla="*/ 6 w 9"/>
                  <a:gd name="T7" fmla="*/ 8 h 10"/>
                  <a:gd name="T8" fmla="*/ 8 w 9"/>
                  <a:gd name="T9" fmla="*/ 7 h 10"/>
                  <a:gd name="T10" fmla="*/ 8 w 9"/>
                  <a:gd name="T11" fmla="*/ 6 h 10"/>
                  <a:gd name="T12" fmla="*/ 8 w 9"/>
                  <a:gd name="T13" fmla="*/ 5 h 10"/>
                  <a:gd name="T14" fmla="*/ 9 w 9"/>
                  <a:gd name="T15" fmla="*/ 5 h 10"/>
                  <a:gd name="T16" fmla="*/ 9 w 9"/>
                  <a:gd name="T17" fmla="*/ 4 h 10"/>
                  <a:gd name="T18" fmla="*/ 8 w 9"/>
                  <a:gd name="T19" fmla="*/ 3 h 10"/>
                  <a:gd name="T20" fmla="*/ 7 w 9"/>
                  <a:gd name="T21" fmla="*/ 2 h 10"/>
                  <a:gd name="T22" fmla="*/ 7 w 9"/>
                  <a:gd name="T23" fmla="*/ 0 h 10"/>
                  <a:gd name="T24" fmla="*/ 5 w 9"/>
                  <a:gd name="T25" fmla="*/ 0 h 10"/>
                  <a:gd name="T26" fmla="*/ 4 w 9"/>
                  <a:gd name="T27" fmla="*/ 1 h 10"/>
                  <a:gd name="T28" fmla="*/ 3 w 9"/>
                  <a:gd name="T29" fmla="*/ 2 h 10"/>
                  <a:gd name="T30" fmla="*/ 2 w 9"/>
                  <a:gd name="T31" fmla="*/ 2 h 10"/>
                  <a:gd name="T32" fmla="*/ 1 w 9"/>
                  <a:gd name="T33" fmla="*/ 2 h 10"/>
                  <a:gd name="T34" fmla="*/ 1 w 9"/>
                  <a:gd name="T35" fmla="*/ 4 h 10"/>
                  <a:gd name="T36" fmla="*/ 1 w 9"/>
                  <a:gd name="T37" fmla="*/ 5 h 10"/>
                  <a:gd name="T38" fmla="*/ 1 w 9"/>
                  <a:gd name="T39" fmla="*/ 6 h 10"/>
                  <a:gd name="T40" fmla="*/ 1 w 9"/>
                  <a:gd name="T41" fmla="*/ 6 h 10"/>
                  <a:gd name="T42" fmla="*/ 0 w 9"/>
                  <a:gd name="T43" fmla="*/ 7 h 10"/>
                  <a:gd name="T44" fmla="*/ 0 w 9"/>
                  <a:gd name="T45" fmla="*/ 9 h 10"/>
                  <a:gd name="T46" fmla="*/ 1 w 9"/>
                  <a:gd name="T4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6" y="8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679">
                <a:extLst>
                  <a:ext uri="{FF2B5EF4-FFF2-40B4-BE49-F238E27FC236}">
                    <a16:creationId xmlns:a16="http://schemas.microsoft.com/office/drawing/2014/main" id="{E08FDFDF-319A-44BD-AAE4-ABF3FFEFC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913688" y="514350"/>
                <a:ext cx="220663" cy="417513"/>
              </a:xfrm>
              <a:custGeom>
                <a:avLst/>
                <a:gdLst>
                  <a:gd name="T0" fmla="*/ 84 w 105"/>
                  <a:gd name="T1" fmla="*/ 186 h 199"/>
                  <a:gd name="T2" fmla="*/ 81 w 105"/>
                  <a:gd name="T3" fmla="*/ 183 h 199"/>
                  <a:gd name="T4" fmla="*/ 81 w 105"/>
                  <a:gd name="T5" fmla="*/ 181 h 199"/>
                  <a:gd name="T6" fmla="*/ 79 w 105"/>
                  <a:gd name="T7" fmla="*/ 177 h 199"/>
                  <a:gd name="T8" fmla="*/ 79 w 105"/>
                  <a:gd name="T9" fmla="*/ 172 h 199"/>
                  <a:gd name="T10" fmla="*/ 79 w 105"/>
                  <a:gd name="T11" fmla="*/ 154 h 199"/>
                  <a:gd name="T12" fmla="*/ 75 w 105"/>
                  <a:gd name="T13" fmla="*/ 138 h 199"/>
                  <a:gd name="T14" fmla="*/ 60 w 105"/>
                  <a:gd name="T15" fmla="*/ 134 h 199"/>
                  <a:gd name="T16" fmla="*/ 51 w 105"/>
                  <a:gd name="T17" fmla="*/ 127 h 199"/>
                  <a:gd name="T18" fmla="*/ 26 w 105"/>
                  <a:gd name="T19" fmla="*/ 124 h 199"/>
                  <a:gd name="T20" fmla="*/ 22 w 105"/>
                  <a:gd name="T21" fmla="*/ 128 h 199"/>
                  <a:gd name="T22" fmla="*/ 13 w 105"/>
                  <a:gd name="T23" fmla="*/ 115 h 199"/>
                  <a:gd name="T24" fmla="*/ 10 w 105"/>
                  <a:gd name="T25" fmla="*/ 112 h 199"/>
                  <a:gd name="T26" fmla="*/ 6 w 105"/>
                  <a:gd name="T27" fmla="*/ 101 h 199"/>
                  <a:gd name="T28" fmla="*/ 12 w 105"/>
                  <a:gd name="T29" fmla="*/ 102 h 199"/>
                  <a:gd name="T30" fmla="*/ 15 w 105"/>
                  <a:gd name="T31" fmla="*/ 80 h 199"/>
                  <a:gd name="T32" fmla="*/ 23 w 105"/>
                  <a:gd name="T33" fmla="*/ 67 h 199"/>
                  <a:gd name="T34" fmla="*/ 29 w 105"/>
                  <a:gd name="T35" fmla="*/ 59 h 199"/>
                  <a:gd name="T36" fmla="*/ 24 w 105"/>
                  <a:gd name="T37" fmla="*/ 61 h 199"/>
                  <a:gd name="T38" fmla="*/ 24 w 105"/>
                  <a:gd name="T39" fmla="*/ 53 h 199"/>
                  <a:gd name="T40" fmla="*/ 27 w 105"/>
                  <a:gd name="T41" fmla="*/ 53 h 199"/>
                  <a:gd name="T42" fmla="*/ 30 w 105"/>
                  <a:gd name="T43" fmla="*/ 55 h 199"/>
                  <a:gd name="T44" fmla="*/ 34 w 105"/>
                  <a:gd name="T45" fmla="*/ 59 h 199"/>
                  <a:gd name="T46" fmla="*/ 35 w 105"/>
                  <a:gd name="T47" fmla="*/ 52 h 199"/>
                  <a:gd name="T48" fmla="*/ 35 w 105"/>
                  <a:gd name="T49" fmla="*/ 41 h 199"/>
                  <a:gd name="T50" fmla="*/ 31 w 105"/>
                  <a:gd name="T51" fmla="*/ 27 h 199"/>
                  <a:gd name="T52" fmla="*/ 29 w 105"/>
                  <a:gd name="T53" fmla="*/ 30 h 199"/>
                  <a:gd name="T54" fmla="*/ 26 w 105"/>
                  <a:gd name="T55" fmla="*/ 31 h 199"/>
                  <a:gd name="T56" fmla="*/ 27 w 105"/>
                  <a:gd name="T57" fmla="*/ 28 h 199"/>
                  <a:gd name="T58" fmla="*/ 25 w 105"/>
                  <a:gd name="T59" fmla="*/ 24 h 199"/>
                  <a:gd name="T60" fmla="*/ 25 w 105"/>
                  <a:gd name="T61" fmla="*/ 24 h 199"/>
                  <a:gd name="T62" fmla="*/ 21 w 105"/>
                  <a:gd name="T63" fmla="*/ 26 h 199"/>
                  <a:gd name="T64" fmla="*/ 19 w 105"/>
                  <a:gd name="T65" fmla="*/ 30 h 199"/>
                  <a:gd name="T66" fmla="*/ 19 w 105"/>
                  <a:gd name="T67" fmla="*/ 31 h 199"/>
                  <a:gd name="T68" fmla="*/ 18 w 105"/>
                  <a:gd name="T69" fmla="*/ 40 h 199"/>
                  <a:gd name="T70" fmla="*/ 13 w 105"/>
                  <a:gd name="T71" fmla="*/ 47 h 199"/>
                  <a:gd name="T72" fmla="*/ 10 w 105"/>
                  <a:gd name="T73" fmla="*/ 42 h 199"/>
                  <a:gd name="T74" fmla="*/ 9 w 105"/>
                  <a:gd name="T75" fmla="*/ 39 h 199"/>
                  <a:gd name="T76" fmla="*/ 18 w 105"/>
                  <a:gd name="T77" fmla="*/ 25 h 199"/>
                  <a:gd name="T78" fmla="*/ 22 w 105"/>
                  <a:gd name="T79" fmla="*/ 23 h 199"/>
                  <a:gd name="T80" fmla="*/ 31 w 105"/>
                  <a:gd name="T81" fmla="*/ 6 h 199"/>
                  <a:gd name="T82" fmla="*/ 29 w 105"/>
                  <a:gd name="T83" fmla="*/ 7 h 199"/>
                  <a:gd name="T84" fmla="*/ 27 w 105"/>
                  <a:gd name="T85" fmla="*/ 7 h 199"/>
                  <a:gd name="T86" fmla="*/ 29 w 105"/>
                  <a:gd name="T87" fmla="*/ 4 h 199"/>
                  <a:gd name="T88" fmla="*/ 27 w 105"/>
                  <a:gd name="T89" fmla="*/ 6 h 199"/>
                  <a:gd name="T90" fmla="*/ 21 w 105"/>
                  <a:gd name="T91" fmla="*/ 14 h 199"/>
                  <a:gd name="T92" fmla="*/ 3 w 105"/>
                  <a:gd name="T93" fmla="*/ 53 h 199"/>
                  <a:gd name="T94" fmla="*/ 3 w 105"/>
                  <a:gd name="T95" fmla="*/ 107 h 199"/>
                  <a:gd name="T96" fmla="*/ 7 w 105"/>
                  <a:gd name="T97" fmla="*/ 121 h 199"/>
                  <a:gd name="T98" fmla="*/ 10 w 105"/>
                  <a:gd name="T99" fmla="*/ 123 h 199"/>
                  <a:gd name="T100" fmla="*/ 15 w 105"/>
                  <a:gd name="T101" fmla="*/ 126 h 199"/>
                  <a:gd name="T102" fmla="*/ 21 w 105"/>
                  <a:gd name="T103" fmla="*/ 130 h 199"/>
                  <a:gd name="T104" fmla="*/ 23 w 105"/>
                  <a:gd name="T105" fmla="*/ 131 h 199"/>
                  <a:gd name="T106" fmla="*/ 24 w 105"/>
                  <a:gd name="T107" fmla="*/ 128 h 199"/>
                  <a:gd name="T108" fmla="*/ 28 w 105"/>
                  <a:gd name="T109" fmla="*/ 141 h 199"/>
                  <a:gd name="T110" fmla="*/ 52 w 105"/>
                  <a:gd name="T111" fmla="*/ 161 h 199"/>
                  <a:gd name="T112" fmla="*/ 105 w 105"/>
                  <a:gd name="T113" fmla="*/ 19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199">
                    <a:moveTo>
                      <a:pt x="94" y="194"/>
                    </a:moveTo>
                    <a:cubicBezTo>
                      <a:pt x="93" y="193"/>
                      <a:pt x="93" y="192"/>
                      <a:pt x="92" y="192"/>
                    </a:cubicBezTo>
                    <a:cubicBezTo>
                      <a:pt x="90" y="190"/>
                      <a:pt x="87" y="191"/>
                      <a:pt x="86" y="188"/>
                    </a:cubicBezTo>
                    <a:cubicBezTo>
                      <a:pt x="85" y="187"/>
                      <a:pt x="84" y="187"/>
                      <a:pt x="84" y="186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3" y="185"/>
                      <a:pt x="82" y="185"/>
                      <a:pt x="81" y="184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2" y="184"/>
                      <a:pt x="82" y="184"/>
                      <a:pt x="82" y="184"/>
                    </a:cubicBezTo>
                    <a:cubicBezTo>
                      <a:pt x="82" y="183"/>
                      <a:pt x="82" y="183"/>
                      <a:pt x="80" y="182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81" y="181"/>
                      <a:pt x="81" y="181"/>
                      <a:pt x="81" y="181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81" y="180"/>
                      <a:pt x="80" y="178"/>
                      <a:pt x="79" y="177"/>
                    </a:cubicBezTo>
                    <a:cubicBezTo>
                      <a:pt x="79" y="177"/>
                      <a:pt x="79" y="177"/>
                      <a:pt x="79" y="177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9" y="176"/>
                      <a:pt x="79" y="176"/>
                      <a:pt x="80" y="175"/>
                    </a:cubicBezTo>
                    <a:cubicBezTo>
                      <a:pt x="78" y="172"/>
                      <a:pt x="78" y="172"/>
                      <a:pt x="79" y="172"/>
                    </a:cubicBezTo>
                    <a:cubicBezTo>
                      <a:pt x="79" y="172"/>
                      <a:pt x="79" y="172"/>
                      <a:pt x="79" y="172"/>
                    </a:cubicBezTo>
                    <a:cubicBezTo>
                      <a:pt x="79" y="168"/>
                      <a:pt x="74" y="166"/>
                      <a:pt x="76" y="162"/>
                    </a:cubicBezTo>
                    <a:cubicBezTo>
                      <a:pt x="77" y="161"/>
                      <a:pt x="79" y="161"/>
                      <a:pt x="79" y="159"/>
                    </a:cubicBezTo>
                    <a:cubicBezTo>
                      <a:pt x="79" y="158"/>
                      <a:pt x="79" y="158"/>
                      <a:pt x="79" y="157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2"/>
                      <a:pt x="77" y="151"/>
                      <a:pt x="77" y="150"/>
                    </a:cubicBezTo>
                    <a:cubicBezTo>
                      <a:pt x="76" y="149"/>
                      <a:pt x="76" y="149"/>
                      <a:pt x="77" y="148"/>
                    </a:cubicBezTo>
                    <a:cubicBezTo>
                      <a:pt x="77" y="147"/>
                      <a:pt x="78" y="144"/>
                      <a:pt x="78" y="143"/>
                    </a:cubicBezTo>
                    <a:cubicBezTo>
                      <a:pt x="78" y="142"/>
                      <a:pt x="76" y="138"/>
                      <a:pt x="75" y="138"/>
                    </a:cubicBezTo>
                    <a:cubicBezTo>
                      <a:pt x="73" y="137"/>
                      <a:pt x="72" y="136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68" y="135"/>
                      <a:pt x="67" y="136"/>
                      <a:pt x="65" y="136"/>
                    </a:cubicBezTo>
                    <a:cubicBezTo>
                      <a:pt x="63" y="135"/>
                      <a:pt x="62" y="134"/>
                      <a:pt x="60" y="134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6" y="134"/>
                      <a:pt x="56" y="134"/>
                      <a:pt x="54" y="131"/>
                    </a:cubicBezTo>
                    <a:cubicBezTo>
                      <a:pt x="54" y="130"/>
                      <a:pt x="54" y="130"/>
                      <a:pt x="53" y="130"/>
                    </a:cubicBezTo>
                    <a:cubicBezTo>
                      <a:pt x="53" y="128"/>
                      <a:pt x="51" y="128"/>
                      <a:pt x="51" y="127"/>
                    </a:cubicBezTo>
                    <a:cubicBezTo>
                      <a:pt x="48" y="127"/>
                      <a:pt x="46" y="127"/>
                      <a:pt x="44" y="127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1" y="123"/>
                      <a:pt x="31" y="123"/>
                      <a:pt x="28" y="122"/>
                    </a:cubicBezTo>
                    <a:cubicBezTo>
                      <a:pt x="27" y="122"/>
                      <a:pt x="27" y="123"/>
                      <a:pt x="26" y="124"/>
                    </a:cubicBezTo>
                    <a:cubicBezTo>
                      <a:pt x="25" y="124"/>
                      <a:pt x="24" y="125"/>
                      <a:pt x="23" y="128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0" y="128"/>
                      <a:pt x="20" y="128"/>
                      <a:pt x="17" y="119"/>
                    </a:cubicBezTo>
                    <a:cubicBezTo>
                      <a:pt x="16" y="119"/>
                      <a:pt x="16" y="119"/>
                      <a:pt x="15" y="120"/>
                    </a:cubicBezTo>
                    <a:cubicBezTo>
                      <a:pt x="13" y="119"/>
                      <a:pt x="13" y="116"/>
                      <a:pt x="13" y="115"/>
                    </a:cubicBezTo>
                    <a:cubicBezTo>
                      <a:pt x="12" y="111"/>
                      <a:pt x="12" y="111"/>
                      <a:pt x="11" y="110"/>
                    </a:cubicBezTo>
                    <a:cubicBezTo>
                      <a:pt x="11" y="110"/>
                      <a:pt x="11" y="110"/>
                      <a:pt x="11" y="113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4"/>
                      <a:pt x="11" y="116"/>
                      <a:pt x="11" y="118"/>
                    </a:cubicBezTo>
                    <a:cubicBezTo>
                      <a:pt x="6" y="119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5" y="101"/>
                      <a:pt x="5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7" y="102"/>
                      <a:pt x="7" y="102"/>
                      <a:pt x="8" y="102"/>
                    </a:cubicBezTo>
                    <a:cubicBezTo>
                      <a:pt x="8" y="99"/>
                      <a:pt x="8" y="99"/>
                      <a:pt x="9" y="98"/>
                    </a:cubicBezTo>
                    <a:cubicBezTo>
                      <a:pt x="9" y="99"/>
                      <a:pt x="12" y="101"/>
                      <a:pt x="12" y="102"/>
                    </a:cubicBezTo>
                    <a:cubicBezTo>
                      <a:pt x="12" y="102"/>
                      <a:pt x="13" y="104"/>
                      <a:pt x="14" y="106"/>
                    </a:cubicBezTo>
                    <a:cubicBezTo>
                      <a:pt x="15" y="105"/>
                      <a:pt x="15" y="105"/>
                      <a:pt x="13" y="97"/>
                    </a:cubicBezTo>
                    <a:cubicBezTo>
                      <a:pt x="12" y="94"/>
                      <a:pt x="14" y="92"/>
                      <a:pt x="14" y="89"/>
                    </a:cubicBezTo>
                    <a:cubicBezTo>
                      <a:pt x="14" y="86"/>
                      <a:pt x="15" y="83"/>
                      <a:pt x="15" y="80"/>
                    </a:cubicBezTo>
                    <a:cubicBezTo>
                      <a:pt x="16" y="79"/>
                      <a:pt x="16" y="79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68"/>
                      <a:pt x="20" y="67"/>
                      <a:pt x="24" y="64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9" y="62"/>
                      <a:pt x="29" y="62"/>
                    </a:cubicBezTo>
                    <a:cubicBezTo>
                      <a:pt x="30" y="61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1"/>
                    </a:cubicBezTo>
                    <a:cubicBezTo>
                      <a:pt x="27" y="61"/>
                      <a:pt x="27" y="61"/>
                      <a:pt x="26" y="60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5" y="60"/>
                      <a:pt x="25" y="60"/>
                      <a:pt x="24" y="61"/>
                    </a:cubicBezTo>
                    <a:cubicBezTo>
                      <a:pt x="25" y="59"/>
                      <a:pt x="25" y="58"/>
                      <a:pt x="26" y="57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3" y="55"/>
                      <a:pt x="23" y="55"/>
                      <a:pt x="19" y="61"/>
                    </a:cubicBezTo>
                    <a:cubicBezTo>
                      <a:pt x="18" y="57"/>
                      <a:pt x="23" y="56"/>
                      <a:pt x="24" y="53"/>
                    </a:cubicBezTo>
                    <a:cubicBezTo>
                      <a:pt x="25" y="53"/>
                      <a:pt x="26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3"/>
                      <a:pt x="32" y="48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51"/>
                      <a:pt x="30" y="53"/>
                      <a:pt x="30" y="55"/>
                    </a:cubicBezTo>
                    <a:cubicBezTo>
                      <a:pt x="30" y="56"/>
                      <a:pt x="30" y="56"/>
                      <a:pt x="31" y="58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4" y="58"/>
                      <a:pt x="34" y="58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1" y="55"/>
                      <a:pt x="38" y="52"/>
                      <a:pt x="35" y="52"/>
                    </a:cubicBezTo>
                    <a:cubicBezTo>
                      <a:pt x="35" y="52"/>
                      <a:pt x="35" y="52"/>
                      <a:pt x="36" y="43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1"/>
                      <a:pt x="35" y="41"/>
                    </a:cubicBezTo>
                    <a:cubicBezTo>
                      <a:pt x="32" y="39"/>
                      <a:pt x="32" y="39"/>
                      <a:pt x="31" y="38"/>
                    </a:cubicBezTo>
                    <a:cubicBezTo>
                      <a:pt x="30" y="35"/>
                      <a:pt x="31" y="33"/>
                      <a:pt x="31" y="30"/>
                    </a:cubicBezTo>
                    <a:cubicBezTo>
                      <a:pt x="31" y="30"/>
                      <a:pt x="31" y="30"/>
                      <a:pt x="31" y="29"/>
                    </a:cubicBezTo>
                    <a:cubicBezTo>
                      <a:pt x="32" y="27"/>
                      <a:pt x="32" y="27"/>
                      <a:pt x="31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29" y="30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6" y="34"/>
                      <a:pt x="26" y="33"/>
                      <a:pt x="25" y="33"/>
                    </a:cubicBezTo>
                    <a:cubicBezTo>
                      <a:pt x="25" y="32"/>
                      <a:pt x="26" y="32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0"/>
                      <a:pt x="26" y="30"/>
                    </a:cubicBezTo>
                    <a:cubicBezTo>
                      <a:pt x="26" y="29"/>
                      <a:pt x="26" y="29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2" y="25"/>
                      <a:pt x="22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7"/>
                      <a:pt x="20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19" y="33"/>
                      <a:pt x="18" y="34"/>
                    </a:cubicBezTo>
                    <a:cubicBezTo>
                      <a:pt x="18" y="34"/>
                      <a:pt x="18" y="36"/>
                      <a:pt x="17" y="36"/>
                    </a:cubicBezTo>
                    <a:cubicBezTo>
                      <a:pt x="18" y="38"/>
                      <a:pt x="18" y="40"/>
                      <a:pt x="18" y="40"/>
                    </a:cubicBezTo>
                    <a:cubicBezTo>
                      <a:pt x="17" y="42"/>
                      <a:pt x="15" y="43"/>
                      <a:pt x="14" y="46"/>
                    </a:cubicBezTo>
                    <a:cubicBezTo>
                      <a:pt x="13" y="48"/>
                      <a:pt x="14" y="51"/>
                      <a:pt x="13" y="53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3"/>
                      <a:pt x="12" y="47"/>
                      <a:pt x="13" y="47"/>
                    </a:cubicBezTo>
                    <a:cubicBezTo>
                      <a:pt x="13" y="47"/>
                      <a:pt x="13" y="46"/>
                      <a:pt x="13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6"/>
                      <a:pt x="11" y="46"/>
                      <a:pt x="10" y="45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10" y="40"/>
                      <a:pt x="10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8"/>
                      <a:pt x="10" y="38"/>
                      <a:pt x="10" y="37"/>
                    </a:cubicBezTo>
                    <a:cubicBezTo>
                      <a:pt x="12" y="31"/>
                      <a:pt x="19" y="21"/>
                      <a:pt x="21" y="19"/>
                    </a:cubicBezTo>
                    <a:cubicBezTo>
                      <a:pt x="20" y="22"/>
                      <a:pt x="18" y="23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6"/>
                    </a:cubicBezTo>
                    <a:cubicBezTo>
                      <a:pt x="19" y="25"/>
                      <a:pt x="19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2" y="23"/>
                    </a:cubicBezTo>
                    <a:cubicBezTo>
                      <a:pt x="23" y="21"/>
                      <a:pt x="21" y="17"/>
                      <a:pt x="23" y="18"/>
                    </a:cubicBezTo>
                    <a:cubicBezTo>
                      <a:pt x="24" y="17"/>
                      <a:pt x="24" y="16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5" y="11"/>
                    </a:cubicBezTo>
                    <a:cubicBezTo>
                      <a:pt x="26" y="10"/>
                      <a:pt x="27" y="8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4" y="11"/>
                    </a:cubicBezTo>
                    <a:cubicBezTo>
                      <a:pt x="25" y="10"/>
                      <a:pt x="25" y="10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0" y="2"/>
                      <a:pt x="29" y="3"/>
                      <a:pt x="28" y="4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5" y="8"/>
                      <a:pt x="24" y="10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8" y="18"/>
                    </a:cubicBezTo>
                    <a:cubicBezTo>
                      <a:pt x="12" y="29"/>
                      <a:pt x="12" y="29"/>
                      <a:pt x="9" y="35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4"/>
                      <a:pt x="4" y="49"/>
                      <a:pt x="3" y="53"/>
                    </a:cubicBezTo>
                    <a:cubicBezTo>
                      <a:pt x="1" y="65"/>
                      <a:pt x="1" y="66"/>
                      <a:pt x="0" y="72"/>
                    </a:cubicBezTo>
                    <a:cubicBezTo>
                      <a:pt x="0" y="85"/>
                      <a:pt x="0" y="85"/>
                      <a:pt x="0" y="92"/>
                    </a:cubicBezTo>
                    <a:cubicBezTo>
                      <a:pt x="1" y="97"/>
                      <a:pt x="2" y="103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8"/>
                      <a:pt x="3" y="108"/>
                      <a:pt x="5" y="114"/>
                    </a:cubicBezTo>
                    <a:cubicBezTo>
                      <a:pt x="5" y="115"/>
                      <a:pt x="5" y="116"/>
                      <a:pt x="6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7" y="119"/>
                      <a:pt x="7" y="119"/>
                      <a:pt x="7" y="121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8" y="122"/>
                      <a:pt x="8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23"/>
                      <a:pt x="12" y="123"/>
                      <a:pt x="12" y="123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3" y="123"/>
                      <a:pt x="13" y="123"/>
                      <a:pt x="15" y="126"/>
                    </a:cubicBezTo>
                    <a:cubicBezTo>
                      <a:pt x="15" y="126"/>
                      <a:pt x="15" y="126"/>
                      <a:pt x="15" y="124"/>
                    </a:cubicBezTo>
                    <a:cubicBezTo>
                      <a:pt x="17" y="126"/>
                      <a:pt x="18" y="128"/>
                      <a:pt x="19" y="129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29"/>
                      <a:pt x="20" y="129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31"/>
                      <a:pt x="22" y="131"/>
                      <a:pt x="23" y="132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4" y="130"/>
                      <a:pt x="24" y="130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8" y="134"/>
                      <a:pt x="28" y="134"/>
                      <a:pt x="27" y="135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8" y="138"/>
                      <a:pt x="28" y="138"/>
                      <a:pt x="29" y="139"/>
                    </a:cubicBezTo>
                    <a:cubicBezTo>
                      <a:pt x="28" y="140"/>
                      <a:pt x="28" y="140"/>
                      <a:pt x="28" y="141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5" y="150"/>
                      <a:pt x="38" y="152"/>
                      <a:pt x="40" y="154"/>
                    </a:cubicBezTo>
                    <a:cubicBezTo>
                      <a:pt x="42" y="156"/>
                      <a:pt x="44" y="158"/>
                      <a:pt x="49" y="160"/>
                    </a:cubicBezTo>
                    <a:cubicBezTo>
                      <a:pt x="50" y="160"/>
                      <a:pt x="51" y="160"/>
                      <a:pt x="52" y="161"/>
                    </a:cubicBezTo>
                    <a:cubicBezTo>
                      <a:pt x="52" y="162"/>
                      <a:pt x="52" y="162"/>
                      <a:pt x="58" y="169"/>
                    </a:cubicBezTo>
                    <a:cubicBezTo>
                      <a:pt x="60" y="171"/>
                      <a:pt x="65" y="176"/>
                      <a:pt x="65" y="176"/>
                    </a:cubicBezTo>
                    <a:cubicBezTo>
                      <a:pt x="73" y="183"/>
                      <a:pt x="73" y="183"/>
                      <a:pt x="84" y="190"/>
                    </a:cubicBezTo>
                    <a:cubicBezTo>
                      <a:pt x="102" y="199"/>
                      <a:pt x="105" y="197"/>
                      <a:pt x="105" y="197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95" y="194"/>
                      <a:pt x="95" y="194"/>
                      <a:pt x="94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680">
                <a:extLst>
                  <a:ext uri="{FF2B5EF4-FFF2-40B4-BE49-F238E27FC236}">
                    <a16:creationId xmlns:a16="http://schemas.microsoft.com/office/drawing/2014/main" id="{E7B794D7-0AD8-4130-AC58-244DDCC31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80338" y="458787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681">
                <a:extLst>
                  <a:ext uri="{FF2B5EF4-FFF2-40B4-BE49-F238E27FC236}">
                    <a16:creationId xmlns:a16="http://schemas.microsoft.com/office/drawing/2014/main" id="{5B96AE43-508C-4792-8518-EA6CF4F36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20025" y="439737"/>
                <a:ext cx="103188" cy="114300"/>
              </a:xfrm>
              <a:custGeom>
                <a:avLst/>
                <a:gdLst>
                  <a:gd name="T0" fmla="*/ 37 w 49"/>
                  <a:gd name="T1" fmla="*/ 3 h 54"/>
                  <a:gd name="T2" fmla="*/ 37 w 49"/>
                  <a:gd name="T3" fmla="*/ 4 h 54"/>
                  <a:gd name="T4" fmla="*/ 36 w 49"/>
                  <a:gd name="T5" fmla="*/ 4 h 54"/>
                  <a:gd name="T6" fmla="*/ 36 w 49"/>
                  <a:gd name="T7" fmla="*/ 4 h 54"/>
                  <a:gd name="T8" fmla="*/ 35 w 49"/>
                  <a:gd name="T9" fmla="*/ 5 h 54"/>
                  <a:gd name="T10" fmla="*/ 35 w 49"/>
                  <a:gd name="T11" fmla="*/ 5 h 54"/>
                  <a:gd name="T12" fmla="*/ 36 w 49"/>
                  <a:gd name="T13" fmla="*/ 4 h 54"/>
                  <a:gd name="T14" fmla="*/ 34 w 49"/>
                  <a:gd name="T15" fmla="*/ 5 h 54"/>
                  <a:gd name="T16" fmla="*/ 20 w 49"/>
                  <a:gd name="T17" fmla="*/ 12 h 54"/>
                  <a:gd name="T18" fmla="*/ 20 w 49"/>
                  <a:gd name="T19" fmla="*/ 12 h 54"/>
                  <a:gd name="T20" fmla="*/ 11 w 49"/>
                  <a:gd name="T21" fmla="*/ 19 h 54"/>
                  <a:gd name="T22" fmla="*/ 10 w 49"/>
                  <a:gd name="T23" fmla="*/ 19 h 54"/>
                  <a:gd name="T24" fmla="*/ 8 w 49"/>
                  <a:gd name="T25" fmla="*/ 23 h 54"/>
                  <a:gd name="T26" fmla="*/ 8 w 49"/>
                  <a:gd name="T27" fmla="*/ 23 h 54"/>
                  <a:gd name="T28" fmla="*/ 9 w 49"/>
                  <a:gd name="T29" fmla="*/ 23 h 54"/>
                  <a:gd name="T30" fmla="*/ 10 w 49"/>
                  <a:gd name="T31" fmla="*/ 22 h 54"/>
                  <a:gd name="T32" fmla="*/ 10 w 49"/>
                  <a:gd name="T33" fmla="*/ 23 h 54"/>
                  <a:gd name="T34" fmla="*/ 8 w 49"/>
                  <a:gd name="T35" fmla="*/ 28 h 54"/>
                  <a:gd name="T36" fmla="*/ 6 w 49"/>
                  <a:gd name="T37" fmla="*/ 33 h 54"/>
                  <a:gd name="T38" fmla="*/ 6 w 49"/>
                  <a:gd name="T39" fmla="*/ 35 h 54"/>
                  <a:gd name="T40" fmla="*/ 1 w 49"/>
                  <a:gd name="T41" fmla="*/ 51 h 54"/>
                  <a:gd name="T42" fmla="*/ 4 w 49"/>
                  <a:gd name="T43" fmla="*/ 54 h 54"/>
                  <a:gd name="T44" fmla="*/ 7 w 49"/>
                  <a:gd name="T45" fmla="*/ 50 h 54"/>
                  <a:gd name="T46" fmla="*/ 11 w 49"/>
                  <a:gd name="T47" fmla="*/ 41 h 54"/>
                  <a:gd name="T48" fmla="*/ 24 w 49"/>
                  <a:gd name="T49" fmla="*/ 33 h 54"/>
                  <a:gd name="T50" fmla="*/ 27 w 49"/>
                  <a:gd name="T51" fmla="*/ 31 h 54"/>
                  <a:gd name="T52" fmla="*/ 26 w 49"/>
                  <a:gd name="T53" fmla="*/ 29 h 54"/>
                  <a:gd name="T54" fmla="*/ 28 w 49"/>
                  <a:gd name="T55" fmla="*/ 27 h 54"/>
                  <a:gd name="T56" fmla="*/ 34 w 49"/>
                  <a:gd name="T57" fmla="*/ 21 h 54"/>
                  <a:gd name="T58" fmla="*/ 35 w 49"/>
                  <a:gd name="T59" fmla="*/ 19 h 54"/>
                  <a:gd name="T60" fmla="*/ 36 w 49"/>
                  <a:gd name="T61" fmla="*/ 16 h 54"/>
                  <a:gd name="T62" fmla="*/ 36 w 49"/>
                  <a:gd name="T63" fmla="*/ 15 h 54"/>
                  <a:gd name="T64" fmla="*/ 42 w 49"/>
                  <a:gd name="T65" fmla="*/ 8 h 54"/>
                  <a:gd name="T66" fmla="*/ 48 w 49"/>
                  <a:gd name="T67" fmla="*/ 4 h 54"/>
                  <a:gd name="T68" fmla="*/ 44 w 49"/>
                  <a:gd name="T69" fmla="*/ 4 h 54"/>
                  <a:gd name="T70" fmla="*/ 40 w 49"/>
                  <a:gd name="T71" fmla="*/ 7 h 54"/>
                  <a:gd name="T72" fmla="*/ 44 w 49"/>
                  <a:gd name="T73" fmla="*/ 3 h 54"/>
                  <a:gd name="T74" fmla="*/ 43 w 49"/>
                  <a:gd name="T75" fmla="*/ 4 h 54"/>
                  <a:gd name="T76" fmla="*/ 39 w 49"/>
                  <a:gd name="T77" fmla="*/ 5 h 54"/>
                  <a:gd name="T78" fmla="*/ 43 w 49"/>
                  <a:gd name="T79" fmla="*/ 4 h 54"/>
                  <a:gd name="T80" fmla="*/ 43 w 49"/>
                  <a:gd name="T81" fmla="*/ 4 h 54"/>
                  <a:gd name="T82" fmla="*/ 46 w 49"/>
                  <a:gd name="T83" fmla="*/ 2 h 54"/>
                  <a:gd name="T84" fmla="*/ 47 w 49"/>
                  <a:gd name="T85" fmla="*/ 1 h 54"/>
                  <a:gd name="T86" fmla="*/ 49 w 49"/>
                  <a:gd name="T87" fmla="*/ 0 h 54"/>
                  <a:gd name="T88" fmla="*/ 46 w 49"/>
                  <a:gd name="T89" fmla="*/ 0 h 54"/>
                  <a:gd name="T90" fmla="*/ 44 w 49"/>
                  <a:gd name="T91" fmla="*/ 1 h 54"/>
                  <a:gd name="T92" fmla="*/ 43 w 49"/>
                  <a:gd name="T93" fmla="*/ 1 h 54"/>
                  <a:gd name="T94" fmla="*/ 39 w 49"/>
                  <a:gd name="T95" fmla="*/ 3 h 54"/>
                  <a:gd name="T96" fmla="*/ 40 w 49"/>
                  <a:gd name="T97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54">
                    <a:moveTo>
                      <a:pt x="39" y="2"/>
                    </a:moveTo>
                    <a:cubicBezTo>
                      <a:pt x="38" y="3"/>
                      <a:pt x="38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3" y="6"/>
                    </a:cubicBezTo>
                    <a:cubicBezTo>
                      <a:pt x="33" y="6"/>
                      <a:pt x="33" y="6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0" y="6"/>
                      <a:pt x="29" y="7"/>
                      <a:pt x="28" y="7"/>
                    </a:cubicBezTo>
                    <a:cubicBezTo>
                      <a:pt x="25" y="9"/>
                      <a:pt x="22" y="10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7" y="15"/>
                      <a:pt x="14" y="16"/>
                      <a:pt x="11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9" y="20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5"/>
                      <a:pt x="8" y="28"/>
                    </a:cubicBezTo>
                    <a:cubicBezTo>
                      <a:pt x="8" y="28"/>
                      <a:pt x="7" y="30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6" y="33"/>
                    </a:cubicBezTo>
                    <a:cubicBezTo>
                      <a:pt x="6" y="33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9"/>
                      <a:pt x="2" y="39"/>
                      <a:pt x="2" y="41"/>
                    </a:cubicBezTo>
                    <a:cubicBezTo>
                      <a:pt x="0" y="47"/>
                      <a:pt x="0" y="50"/>
                      <a:pt x="1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2" y="51"/>
                      <a:pt x="3" y="51"/>
                    </a:cubicBezTo>
                    <a:cubicBezTo>
                      <a:pt x="4" y="51"/>
                      <a:pt x="4" y="53"/>
                      <a:pt x="4" y="54"/>
                    </a:cubicBezTo>
                    <a:cubicBezTo>
                      <a:pt x="5" y="53"/>
                      <a:pt x="5" y="53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0"/>
                      <a:pt x="7" y="50"/>
                      <a:pt x="7" y="50"/>
                    </a:cubicBezTo>
                    <a:cubicBezTo>
                      <a:pt x="7" y="49"/>
                      <a:pt x="6" y="48"/>
                      <a:pt x="7" y="48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0"/>
                      <a:pt x="15" y="40"/>
                      <a:pt x="16" y="38"/>
                    </a:cubicBezTo>
                    <a:cubicBezTo>
                      <a:pt x="17" y="36"/>
                      <a:pt x="17" y="36"/>
                      <a:pt x="22" y="34"/>
                    </a:cubicBezTo>
                    <a:cubicBezTo>
                      <a:pt x="23" y="34"/>
                      <a:pt x="23" y="34"/>
                      <a:pt x="24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31"/>
                      <a:pt x="28" y="29"/>
                      <a:pt x="29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3" y="23"/>
                      <a:pt x="34" y="21"/>
                      <a:pt x="34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20"/>
                      <a:pt x="35" y="20"/>
                      <a:pt x="35" y="20"/>
                    </a:cubicBezTo>
                    <a:cubicBezTo>
                      <a:pt x="35" y="20"/>
                      <a:pt x="36" y="19"/>
                      <a:pt x="35" y="19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5" y="18"/>
                      <a:pt x="35" y="18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5"/>
                      <a:pt x="37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1" y="9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6" y="6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3"/>
                      <a:pt x="47" y="3"/>
                      <a:pt x="44" y="5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2" y="5"/>
                      <a:pt x="41" y="6"/>
                      <a:pt x="40" y="7"/>
                    </a:cubicBezTo>
                    <a:cubicBezTo>
                      <a:pt x="40" y="7"/>
                      <a:pt x="40" y="6"/>
                      <a:pt x="43" y="5"/>
                    </a:cubicBezTo>
                    <a:cubicBezTo>
                      <a:pt x="43" y="4"/>
                      <a:pt x="44" y="4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3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39" y="5"/>
                    </a:cubicBezTo>
                    <a:cubicBezTo>
                      <a:pt x="39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3"/>
                      <a:pt x="44" y="3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4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2"/>
                      <a:pt x="40" y="2"/>
                      <a:pt x="39" y="3"/>
                    </a:cubicBezTo>
                    <a:cubicBezTo>
                      <a:pt x="40" y="2"/>
                      <a:pt x="41" y="2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0" y="2"/>
                      <a:pt x="40" y="2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Freeform 682">
                <a:extLst>
                  <a:ext uri="{FF2B5EF4-FFF2-40B4-BE49-F238E27FC236}">
                    <a16:creationId xmlns:a16="http://schemas.microsoft.com/office/drawing/2014/main" id="{3C944C96-4384-4814-BFE3-DD944996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54950" y="503237"/>
                <a:ext cx="15875" cy="19050"/>
              </a:xfrm>
              <a:custGeom>
                <a:avLst/>
                <a:gdLst>
                  <a:gd name="T0" fmla="*/ 2 w 8"/>
                  <a:gd name="T1" fmla="*/ 7 h 9"/>
                  <a:gd name="T2" fmla="*/ 8 w 8"/>
                  <a:gd name="T3" fmla="*/ 0 h 9"/>
                  <a:gd name="T4" fmla="*/ 7 w 8"/>
                  <a:gd name="T5" fmla="*/ 1 h 9"/>
                  <a:gd name="T6" fmla="*/ 4 w 8"/>
                  <a:gd name="T7" fmla="*/ 4 h 9"/>
                  <a:gd name="T8" fmla="*/ 2 w 8"/>
                  <a:gd name="T9" fmla="*/ 7 h 9"/>
                  <a:gd name="T10" fmla="*/ 2 w 8"/>
                  <a:gd name="T11" fmla="*/ 7 h 9"/>
                  <a:gd name="T12" fmla="*/ 0 w 8"/>
                  <a:gd name="T13" fmla="*/ 9 h 9"/>
                  <a:gd name="T14" fmla="*/ 0 w 8"/>
                  <a:gd name="T15" fmla="*/ 9 h 9"/>
                  <a:gd name="T16" fmla="*/ 2 w 8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7"/>
                    </a:moveTo>
                    <a:cubicBezTo>
                      <a:pt x="4" y="5"/>
                      <a:pt x="6" y="2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683">
                <a:extLst>
                  <a:ext uri="{FF2B5EF4-FFF2-40B4-BE49-F238E27FC236}">
                    <a16:creationId xmlns:a16="http://schemas.microsoft.com/office/drawing/2014/main" id="{240394F3-213A-4FA4-B4E9-D65427A32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839075" y="503237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Freeform 684">
                <a:extLst>
                  <a:ext uri="{FF2B5EF4-FFF2-40B4-BE49-F238E27FC236}">
                    <a16:creationId xmlns:a16="http://schemas.microsoft.com/office/drawing/2014/main" id="{5D548232-73E6-44EB-AA64-C417878B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21600" y="438150"/>
                <a:ext cx="4763" cy="1588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1 h 1"/>
                  <a:gd name="T12" fmla="*/ 2 w 2"/>
                  <a:gd name="T13" fmla="*/ 0 h 1"/>
                  <a:gd name="T14" fmla="*/ 2 w 2"/>
                  <a:gd name="T15" fmla="*/ 0 h 1"/>
                  <a:gd name="T16" fmla="*/ 2 w 2"/>
                  <a:gd name="T17" fmla="*/ 0 h 1"/>
                  <a:gd name="T18" fmla="*/ 2 w 2"/>
                  <a:gd name="T19" fmla="*/ 0 h 1"/>
                  <a:gd name="T20" fmla="*/ 1 w 2"/>
                  <a:gd name="T21" fmla="*/ 1 h 1"/>
                  <a:gd name="T22" fmla="*/ 1 w 2"/>
                  <a:gd name="T23" fmla="*/ 0 h 1"/>
                  <a:gd name="T24" fmla="*/ 1 w 2"/>
                  <a:gd name="T25" fmla="*/ 1 h 1"/>
                  <a:gd name="T26" fmla="*/ 1 w 2"/>
                  <a:gd name="T27" fmla="*/ 0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0 w 2"/>
                  <a:gd name="T37" fmla="*/ 1 h 1"/>
                  <a:gd name="T38" fmla="*/ 0 w 2"/>
                  <a:gd name="T39" fmla="*/ 1 h 1"/>
                  <a:gd name="T40" fmla="*/ 0 w 2"/>
                  <a:gd name="T41" fmla="*/ 1 h 1"/>
                  <a:gd name="T42" fmla="*/ 0 w 2"/>
                  <a:gd name="T43" fmla="*/ 1 h 1"/>
                  <a:gd name="T44" fmla="*/ 0 w 2"/>
                  <a:gd name="T45" fmla="*/ 1 h 1"/>
                  <a:gd name="T46" fmla="*/ 0 w 2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685">
                <a:extLst>
                  <a:ext uri="{FF2B5EF4-FFF2-40B4-BE49-F238E27FC236}">
                    <a16:creationId xmlns:a16="http://schemas.microsoft.com/office/drawing/2014/main" id="{6FB236BE-05C5-4B12-987A-11FCEEEDA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62863" y="439737"/>
                <a:ext cx="9525" cy="6350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2 h 3"/>
                  <a:gd name="T4" fmla="*/ 2 w 4"/>
                  <a:gd name="T5" fmla="*/ 2 h 3"/>
                  <a:gd name="T6" fmla="*/ 3 w 4"/>
                  <a:gd name="T7" fmla="*/ 3 h 3"/>
                  <a:gd name="T8" fmla="*/ 4 w 4"/>
                  <a:gd name="T9" fmla="*/ 3 h 3"/>
                  <a:gd name="T10" fmla="*/ 4 w 4"/>
                  <a:gd name="T11" fmla="*/ 3 h 3"/>
                  <a:gd name="T12" fmla="*/ 4 w 4"/>
                  <a:gd name="T13" fmla="*/ 2 h 3"/>
                  <a:gd name="T14" fmla="*/ 4 w 4"/>
                  <a:gd name="T15" fmla="*/ 1 h 3"/>
                  <a:gd name="T16" fmla="*/ 4 w 4"/>
                  <a:gd name="T17" fmla="*/ 1 h 3"/>
                  <a:gd name="T18" fmla="*/ 4 w 4"/>
                  <a:gd name="T19" fmla="*/ 0 h 3"/>
                  <a:gd name="T20" fmla="*/ 4 w 4"/>
                  <a:gd name="T21" fmla="*/ 0 h 3"/>
                  <a:gd name="T22" fmla="*/ 4 w 4"/>
                  <a:gd name="T23" fmla="*/ 0 h 3"/>
                  <a:gd name="T24" fmla="*/ 4 w 4"/>
                  <a:gd name="T25" fmla="*/ 0 h 3"/>
                  <a:gd name="T26" fmla="*/ 3 w 4"/>
                  <a:gd name="T27" fmla="*/ 1 h 3"/>
                  <a:gd name="T28" fmla="*/ 3 w 4"/>
                  <a:gd name="T29" fmla="*/ 1 h 3"/>
                  <a:gd name="T30" fmla="*/ 1 w 4"/>
                  <a:gd name="T31" fmla="*/ 0 h 3"/>
                  <a:gd name="T32" fmla="*/ 1 w 4"/>
                  <a:gd name="T33" fmla="*/ 1 h 3"/>
                  <a:gd name="T34" fmla="*/ 1 w 4"/>
                  <a:gd name="T35" fmla="*/ 1 h 3"/>
                  <a:gd name="T36" fmla="*/ 0 w 4"/>
                  <a:gd name="T37" fmla="*/ 1 h 3"/>
                  <a:gd name="T38" fmla="*/ 0 w 4"/>
                  <a:gd name="T39" fmla="*/ 1 h 3"/>
                  <a:gd name="T40" fmla="*/ 0 w 4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686">
                <a:extLst>
                  <a:ext uri="{FF2B5EF4-FFF2-40B4-BE49-F238E27FC236}">
                    <a16:creationId xmlns:a16="http://schemas.microsoft.com/office/drawing/2014/main" id="{A3D2D5FA-EA2D-4F86-AAA9-C7F8FB5F3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0800" y="444500"/>
                <a:ext cx="17463" cy="14288"/>
              </a:xfrm>
              <a:custGeom>
                <a:avLst/>
                <a:gdLst>
                  <a:gd name="T0" fmla="*/ 2 w 8"/>
                  <a:gd name="T1" fmla="*/ 2 h 7"/>
                  <a:gd name="T2" fmla="*/ 3 w 8"/>
                  <a:gd name="T3" fmla="*/ 2 h 7"/>
                  <a:gd name="T4" fmla="*/ 2 w 8"/>
                  <a:gd name="T5" fmla="*/ 3 h 7"/>
                  <a:gd name="T6" fmla="*/ 2 w 8"/>
                  <a:gd name="T7" fmla="*/ 3 h 7"/>
                  <a:gd name="T8" fmla="*/ 2 w 8"/>
                  <a:gd name="T9" fmla="*/ 3 h 7"/>
                  <a:gd name="T10" fmla="*/ 2 w 8"/>
                  <a:gd name="T11" fmla="*/ 3 h 7"/>
                  <a:gd name="T12" fmla="*/ 2 w 8"/>
                  <a:gd name="T13" fmla="*/ 4 h 7"/>
                  <a:gd name="T14" fmla="*/ 4 w 8"/>
                  <a:gd name="T15" fmla="*/ 3 h 7"/>
                  <a:gd name="T16" fmla="*/ 3 w 8"/>
                  <a:gd name="T17" fmla="*/ 5 h 7"/>
                  <a:gd name="T18" fmla="*/ 4 w 8"/>
                  <a:gd name="T19" fmla="*/ 5 h 7"/>
                  <a:gd name="T20" fmla="*/ 3 w 8"/>
                  <a:gd name="T21" fmla="*/ 5 h 7"/>
                  <a:gd name="T22" fmla="*/ 4 w 8"/>
                  <a:gd name="T23" fmla="*/ 7 h 7"/>
                  <a:gd name="T24" fmla="*/ 5 w 8"/>
                  <a:gd name="T25" fmla="*/ 5 h 7"/>
                  <a:gd name="T26" fmla="*/ 6 w 8"/>
                  <a:gd name="T27" fmla="*/ 3 h 7"/>
                  <a:gd name="T28" fmla="*/ 7 w 8"/>
                  <a:gd name="T29" fmla="*/ 5 h 7"/>
                  <a:gd name="T30" fmla="*/ 7 w 8"/>
                  <a:gd name="T31" fmla="*/ 5 h 7"/>
                  <a:gd name="T32" fmla="*/ 8 w 8"/>
                  <a:gd name="T33" fmla="*/ 5 h 7"/>
                  <a:gd name="T34" fmla="*/ 8 w 8"/>
                  <a:gd name="T35" fmla="*/ 5 h 7"/>
                  <a:gd name="T36" fmla="*/ 8 w 8"/>
                  <a:gd name="T37" fmla="*/ 4 h 7"/>
                  <a:gd name="T38" fmla="*/ 8 w 8"/>
                  <a:gd name="T39" fmla="*/ 3 h 7"/>
                  <a:gd name="T40" fmla="*/ 6 w 8"/>
                  <a:gd name="T41" fmla="*/ 2 h 7"/>
                  <a:gd name="T42" fmla="*/ 6 w 8"/>
                  <a:gd name="T43" fmla="*/ 2 h 7"/>
                  <a:gd name="T44" fmla="*/ 5 w 8"/>
                  <a:gd name="T45" fmla="*/ 0 h 7"/>
                  <a:gd name="T46" fmla="*/ 4 w 8"/>
                  <a:gd name="T47" fmla="*/ 0 h 7"/>
                  <a:gd name="T48" fmla="*/ 3 w 8"/>
                  <a:gd name="T49" fmla="*/ 0 h 7"/>
                  <a:gd name="T50" fmla="*/ 3 w 8"/>
                  <a:gd name="T51" fmla="*/ 0 h 7"/>
                  <a:gd name="T52" fmla="*/ 2 w 8"/>
                  <a:gd name="T53" fmla="*/ 0 h 7"/>
                  <a:gd name="T54" fmla="*/ 2 w 8"/>
                  <a:gd name="T55" fmla="*/ 1 h 7"/>
                  <a:gd name="T56" fmla="*/ 2 w 8"/>
                  <a:gd name="T57" fmla="*/ 0 h 7"/>
                  <a:gd name="T58" fmla="*/ 1 w 8"/>
                  <a:gd name="T59" fmla="*/ 1 h 7"/>
                  <a:gd name="T60" fmla="*/ 0 w 8"/>
                  <a:gd name="T61" fmla="*/ 1 h 7"/>
                  <a:gd name="T62" fmla="*/ 2 w 8"/>
                  <a:gd name="T6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687">
                <a:extLst>
                  <a:ext uri="{FF2B5EF4-FFF2-40B4-BE49-F238E27FC236}">
                    <a16:creationId xmlns:a16="http://schemas.microsoft.com/office/drawing/2014/main" id="{8239C626-32C0-4548-9432-214FCA9D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78738" y="550862"/>
                <a:ext cx="3175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688">
                <a:extLst>
                  <a:ext uri="{FF2B5EF4-FFF2-40B4-BE49-F238E27FC236}">
                    <a16:creationId xmlns:a16="http://schemas.microsoft.com/office/drawing/2014/main" id="{C9E87BD7-568A-4271-B693-B43DBBD30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48588" y="520700"/>
                <a:ext cx="33338" cy="17463"/>
              </a:xfrm>
              <a:custGeom>
                <a:avLst/>
                <a:gdLst>
                  <a:gd name="T0" fmla="*/ 6 w 16"/>
                  <a:gd name="T1" fmla="*/ 9 h 9"/>
                  <a:gd name="T2" fmla="*/ 9 w 16"/>
                  <a:gd name="T3" fmla="*/ 9 h 9"/>
                  <a:gd name="T4" fmla="*/ 11 w 16"/>
                  <a:gd name="T5" fmla="*/ 7 h 9"/>
                  <a:gd name="T6" fmla="*/ 12 w 16"/>
                  <a:gd name="T7" fmla="*/ 7 h 9"/>
                  <a:gd name="T8" fmla="*/ 13 w 16"/>
                  <a:gd name="T9" fmla="*/ 6 h 9"/>
                  <a:gd name="T10" fmla="*/ 14 w 16"/>
                  <a:gd name="T11" fmla="*/ 5 h 9"/>
                  <a:gd name="T12" fmla="*/ 14 w 16"/>
                  <a:gd name="T13" fmla="*/ 5 h 9"/>
                  <a:gd name="T14" fmla="*/ 15 w 16"/>
                  <a:gd name="T15" fmla="*/ 5 h 9"/>
                  <a:gd name="T16" fmla="*/ 15 w 16"/>
                  <a:gd name="T17" fmla="*/ 4 h 9"/>
                  <a:gd name="T18" fmla="*/ 16 w 16"/>
                  <a:gd name="T19" fmla="*/ 2 h 9"/>
                  <a:gd name="T20" fmla="*/ 13 w 16"/>
                  <a:gd name="T21" fmla="*/ 0 h 9"/>
                  <a:gd name="T22" fmla="*/ 13 w 16"/>
                  <a:gd name="T23" fmla="*/ 0 h 9"/>
                  <a:gd name="T24" fmla="*/ 12 w 16"/>
                  <a:gd name="T25" fmla="*/ 1 h 9"/>
                  <a:gd name="T26" fmla="*/ 10 w 16"/>
                  <a:gd name="T27" fmla="*/ 1 h 9"/>
                  <a:gd name="T28" fmla="*/ 9 w 16"/>
                  <a:gd name="T29" fmla="*/ 1 h 9"/>
                  <a:gd name="T30" fmla="*/ 7 w 16"/>
                  <a:gd name="T31" fmla="*/ 2 h 9"/>
                  <a:gd name="T32" fmla="*/ 6 w 16"/>
                  <a:gd name="T33" fmla="*/ 1 h 9"/>
                  <a:gd name="T34" fmla="*/ 5 w 16"/>
                  <a:gd name="T35" fmla="*/ 1 h 9"/>
                  <a:gd name="T36" fmla="*/ 4 w 16"/>
                  <a:gd name="T37" fmla="*/ 0 h 9"/>
                  <a:gd name="T38" fmla="*/ 4 w 16"/>
                  <a:gd name="T39" fmla="*/ 0 h 9"/>
                  <a:gd name="T40" fmla="*/ 3 w 16"/>
                  <a:gd name="T41" fmla="*/ 1 h 9"/>
                  <a:gd name="T42" fmla="*/ 2 w 16"/>
                  <a:gd name="T43" fmla="*/ 2 h 9"/>
                  <a:gd name="T44" fmla="*/ 3 w 16"/>
                  <a:gd name="T45" fmla="*/ 4 h 9"/>
                  <a:gd name="T46" fmla="*/ 3 w 16"/>
                  <a:gd name="T47" fmla="*/ 4 h 9"/>
                  <a:gd name="T48" fmla="*/ 4 w 16"/>
                  <a:gd name="T49" fmla="*/ 4 h 9"/>
                  <a:gd name="T50" fmla="*/ 3 w 16"/>
                  <a:gd name="T51" fmla="*/ 5 h 9"/>
                  <a:gd name="T52" fmla="*/ 2 w 16"/>
                  <a:gd name="T53" fmla="*/ 6 h 9"/>
                  <a:gd name="T54" fmla="*/ 3 w 16"/>
                  <a:gd name="T55" fmla="*/ 6 h 9"/>
                  <a:gd name="T56" fmla="*/ 3 w 16"/>
                  <a:gd name="T57" fmla="*/ 7 h 9"/>
                  <a:gd name="T58" fmla="*/ 3 w 16"/>
                  <a:gd name="T59" fmla="*/ 9 h 9"/>
                  <a:gd name="T60" fmla="*/ 5 w 16"/>
                  <a:gd name="T61" fmla="*/ 8 h 9"/>
                  <a:gd name="T62" fmla="*/ 6 w 16"/>
                  <a:gd name="T63" fmla="*/ 8 h 9"/>
                  <a:gd name="T64" fmla="*/ 6 w 16"/>
                  <a:gd name="T6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9">
                    <a:moveTo>
                      <a:pt x="6" y="9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1"/>
                      <a:pt x="15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689">
                <a:extLst>
                  <a:ext uri="{FF2B5EF4-FFF2-40B4-BE49-F238E27FC236}">
                    <a16:creationId xmlns:a16="http://schemas.microsoft.com/office/drawing/2014/main" id="{15B12CB5-9A48-4FCC-8B61-F7684D6CB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88288" y="736600"/>
                <a:ext cx="14288" cy="12700"/>
              </a:xfrm>
              <a:custGeom>
                <a:avLst/>
                <a:gdLst>
                  <a:gd name="T0" fmla="*/ 1 w 7"/>
                  <a:gd name="T1" fmla="*/ 2 h 6"/>
                  <a:gd name="T2" fmla="*/ 1 w 7"/>
                  <a:gd name="T3" fmla="*/ 5 h 6"/>
                  <a:gd name="T4" fmla="*/ 3 w 7"/>
                  <a:gd name="T5" fmla="*/ 6 h 6"/>
                  <a:gd name="T6" fmla="*/ 5 w 7"/>
                  <a:gd name="T7" fmla="*/ 5 h 6"/>
                  <a:gd name="T8" fmla="*/ 7 w 7"/>
                  <a:gd name="T9" fmla="*/ 4 h 6"/>
                  <a:gd name="T10" fmla="*/ 7 w 7"/>
                  <a:gd name="T11" fmla="*/ 4 h 6"/>
                  <a:gd name="T12" fmla="*/ 7 w 7"/>
                  <a:gd name="T13" fmla="*/ 4 h 6"/>
                  <a:gd name="T14" fmla="*/ 1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2"/>
                      <a:pt x="0" y="3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4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690">
                <a:extLst>
                  <a:ext uri="{FF2B5EF4-FFF2-40B4-BE49-F238E27FC236}">
                    <a16:creationId xmlns:a16="http://schemas.microsoft.com/office/drawing/2014/main" id="{439B84BC-8A43-4DA3-B596-142F92192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869238" y="744537"/>
                <a:ext cx="11113" cy="11113"/>
              </a:xfrm>
              <a:custGeom>
                <a:avLst/>
                <a:gdLst>
                  <a:gd name="T0" fmla="*/ 1 w 6"/>
                  <a:gd name="T1" fmla="*/ 4 h 5"/>
                  <a:gd name="T2" fmla="*/ 2 w 6"/>
                  <a:gd name="T3" fmla="*/ 5 h 5"/>
                  <a:gd name="T4" fmla="*/ 4 w 6"/>
                  <a:gd name="T5" fmla="*/ 5 h 5"/>
                  <a:gd name="T6" fmla="*/ 4 w 6"/>
                  <a:gd name="T7" fmla="*/ 5 h 5"/>
                  <a:gd name="T8" fmla="*/ 5 w 6"/>
                  <a:gd name="T9" fmla="*/ 4 h 5"/>
                  <a:gd name="T10" fmla="*/ 5 w 6"/>
                  <a:gd name="T11" fmla="*/ 3 h 5"/>
                  <a:gd name="T12" fmla="*/ 6 w 6"/>
                  <a:gd name="T13" fmla="*/ 2 h 5"/>
                  <a:gd name="T14" fmla="*/ 6 w 6"/>
                  <a:gd name="T15" fmla="*/ 2 h 5"/>
                  <a:gd name="T16" fmla="*/ 6 w 6"/>
                  <a:gd name="T17" fmla="*/ 1 h 5"/>
                  <a:gd name="T18" fmla="*/ 5 w 6"/>
                  <a:gd name="T19" fmla="*/ 1 h 5"/>
                  <a:gd name="T20" fmla="*/ 5 w 6"/>
                  <a:gd name="T21" fmla="*/ 1 h 5"/>
                  <a:gd name="T22" fmla="*/ 3 w 6"/>
                  <a:gd name="T23" fmla="*/ 1 h 5"/>
                  <a:gd name="T24" fmla="*/ 3 w 6"/>
                  <a:gd name="T25" fmla="*/ 1 h 5"/>
                  <a:gd name="T26" fmla="*/ 3 w 6"/>
                  <a:gd name="T27" fmla="*/ 1 h 5"/>
                  <a:gd name="T28" fmla="*/ 2 w 6"/>
                  <a:gd name="T29" fmla="*/ 2 h 5"/>
                  <a:gd name="T30" fmla="*/ 1 w 6"/>
                  <a:gd name="T31" fmla="*/ 3 h 5"/>
                  <a:gd name="T32" fmla="*/ 1 w 6"/>
                  <a:gd name="T33" fmla="*/ 3 h 5"/>
                  <a:gd name="T34" fmla="*/ 1 w 6"/>
                  <a:gd name="T35" fmla="*/ 3 h 5"/>
                  <a:gd name="T36" fmla="*/ 1 w 6"/>
                  <a:gd name="T3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5"/>
                      <a:pt x="0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691">
                <a:extLst>
                  <a:ext uri="{FF2B5EF4-FFF2-40B4-BE49-F238E27FC236}">
                    <a16:creationId xmlns:a16="http://schemas.microsoft.com/office/drawing/2014/main" id="{F7743CB9-4830-42FC-82D9-2D0987E66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15250" y="650875"/>
                <a:ext cx="231775" cy="217488"/>
              </a:xfrm>
              <a:custGeom>
                <a:avLst/>
                <a:gdLst>
                  <a:gd name="T0" fmla="*/ 102 w 110"/>
                  <a:gd name="T1" fmla="*/ 43 h 104"/>
                  <a:gd name="T2" fmla="*/ 95 w 110"/>
                  <a:gd name="T3" fmla="*/ 34 h 104"/>
                  <a:gd name="T4" fmla="*/ 88 w 110"/>
                  <a:gd name="T5" fmla="*/ 20 h 104"/>
                  <a:gd name="T6" fmla="*/ 81 w 110"/>
                  <a:gd name="T7" fmla="*/ 10 h 104"/>
                  <a:gd name="T8" fmla="*/ 81 w 110"/>
                  <a:gd name="T9" fmla="*/ 10 h 104"/>
                  <a:gd name="T10" fmla="*/ 81 w 110"/>
                  <a:gd name="T11" fmla="*/ 10 h 104"/>
                  <a:gd name="T12" fmla="*/ 81 w 110"/>
                  <a:gd name="T13" fmla="*/ 10 h 104"/>
                  <a:gd name="T14" fmla="*/ 66 w 110"/>
                  <a:gd name="T15" fmla="*/ 7 h 104"/>
                  <a:gd name="T16" fmla="*/ 63 w 110"/>
                  <a:gd name="T17" fmla="*/ 9 h 104"/>
                  <a:gd name="T18" fmla="*/ 59 w 110"/>
                  <a:gd name="T19" fmla="*/ 12 h 104"/>
                  <a:gd name="T20" fmla="*/ 52 w 110"/>
                  <a:gd name="T21" fmla="*/ 9 h 104"/>
                  <a:gd name="T22" fmla="*/ 52 w 110"/>
                  <a:gd name="T23" fmla="*/ 9 h 104"/>
                  <a:gd name="T24" fmla="*/ 52 w 110"/>
                  <a:gd name="T25" fmla="*/ 10 h 104"/>
                  <a:gd name="T26" fmla="*/ 51 w 110"/>
                  <a:gd name="T27" fmla="*/ 10 h 104"/>
                  <a:gd name="T28" fmla="*/ 51 w 110"/>
                  <a:gd name="T29" fmla="*/ 10 h 104"/>
                  <a:gd name="T30" fmla="*/ 47 w 110"/>
                  <a:gd name="T31" fmla="*/ 5 h 104"/>
                  <a:gd name="T32" fmla="*/ 40 w 110"/>
                  <a:gd name="T33" fmla="*/ 0 h 104"/>
                  <a:gd name="T34" fmla="*/ 27 w 110"/>
                  <a:gd name="T35" fmla="*/ 4 h 104"/>
                  <a:gd name="T36" fmla="*/ 16 w 110"/>
                  <a:gd name="T37" fmla="*/ 6 h 104"/>
                  <a:gd name="T38" fmla="*/ 1 w 110"/>
                  <a:gd name="T39" fmla="*/ 29 h 104"/>
                  <a:gd name="T40" fmla="*/ 2 w 110"/>
                  <a:gd name="T41" fmla="*/ 38 h 104"/>
                  <a:gd name="T42" fmla="*/ 18 w 110"/>
                  <a:gd name="T43" fmla="*/ 57 h 104"/>
                  <a:gd name="T44" fmla="*/ 21 w 110"/>
                  <a:gd name="T45" fmla="*/ 56 h 104"/>
                  <a:gd name="T46" fmla="*/ 29 w 110"/>
                  <a:gd name="T47" fmla="*/ 55 h 104"/>
                  <a:gd name="T48" fmla="*/ 40 w 110"/>
                  <a:gd name="T49" fmla="*/ 54 h 104"/>
                  <a:gd name="T50" fmla="*/ 41 w 110"/>
                  <a:gd name="T51" fmla="*/ 54 h 104"/>
                  <a:gd name="T52" fmla="*/ 47 w 110"/>
                  <a:gd name="T53" fmla="*/ 58 h 104"/>
                  <a:gd name="T54" fmla="*/ 48 w 110"/>
                  <a:gd name="T55" fmla="*/ 63 h 104"/>
                  <a:gd name="T56" fmla="*/ 53 w 110"/>
                  <a:gd name="T57" fmla="*/ 76 h 104"/>
                  <a:gd name="T58" fmla="*/ 52 w 110"/>
                  <a:gd name="T59" fmla="*/ 84 h 104"/>
                  <a:gd name="T60" fmla="*/ 52 w 110"/>
                  <a:gd name="T61" fmla="*/ 85 h 104"/>
                  <a:gd name="T62" fmla="*/ 53 w 110"/>
                  <a:gd name="T63" fmla="*/ 89 h 104"/>
                  <a:gd name="T64" fmla="*/ 55 w 110"/>
                  <a:gd name="T65" fmla="*/ 96 h 104"/>
                  <a:gd name="T66" fmla="*/ 55 w 110"/>
                  <a:gd name="T67" fmla="*/ 97 h 104"/>
                  <a:gd name="T68" fmla="*/ 57 w 110"/>
                  <a:gd name="T69" fmla="*/ 103 h 104"/>
                  <a:gd name="T70" fmla="*/ 58 w 110"/>
                  <a:gd name="T71" fmla="*/ 104 h 104"/>
                  <a:gd name="T72" fmla="*/ 63 w 110"/>
                  <a:gd name="T73" fmla="*/ 103 h 104"/>
                  <a:gd name="T74" fmla="*/ 72 w 110"/>
                  <a:gd name="T75" fmla="*/ 96 h 104"/>
                  <a:gd name="T76" fmla="*/ 77 w 110"/>
                  <a:gd name="T77" fmla="*/ 91 h 104"/>
                  <a:gd name="T78" fmla="*/ 86 w 110"/>
                  <a:gd name="T79" fmla="*/ 80 h 104"/>
                  <a:gd name="T80" fmla="*/ 87 w 110"/>
                  <a:gd name="T81" fmla="*/ 79 h 104"/>
                  <a:gd name="T82" fmla="*/ 89 w 110"/>
                  <a:gd name="T83" fmla="*/ 75 h 104"/>
                  <a:gd name="T84" fmla="*/ 90 w 110"/>
                  <a:gd name="T85" fmla="*/ 64 h 104"/>
                  <a:gd name="T86" fmla="*/ 96 w 110"/>
                  <a:gd name="T87" fmla="*/ 58 h 104"/>
                  <a:gd name="T88" fmla="*/ 103 w 110"/>
                  <a:gd name="T89" fmla="*/ 52 h 104"/>
                  <a:gd name="T90" fmla="*/ 103 w 110"/>
                  <a:gd name="T91" fmla="*/ 52 h 104"/>
                  <a:gd name="T92" fmla="*/ 103 w 110"/>
                  <a:gd name="T93" fmla="*/ 51 h 104"/>
                  <a:gd name="T94" fmla="*/ 110 w 110"/>
                  <a:gd name="T95" fmla="*/ 4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" h="104">
                    <a:moveTo>
                      <a:pt x="103" y="42"/>
                    </a:moveTo>
                    <a:cubicBezTo>
                      <a:pt x="103" y="42"/>
                      <a:pt x="103" y="42"/>
                      <a:pt x="102" y="43"/>
                    </a:cubicBezTo>
                    <a:cubicBezTo>
                      <a:pt x="99" y="41"/>
                      <a:pt x="99" y="41"/>
                      <a:pt x="95" y="35"/>
                    </a:cubicBezTo>
                    <a:cubicBezTo>
                      <a:pt x="95" y="35"/>
                      <a:pt x="95" y="34"/>
                      <a:pt x="95" y="34"/>
                    </a:cubicBezTo>
                    <a:cubicBezTo>
                      <a:pt x="91" y="32"/>
                      <a:pt x="93" y="27"/>
                      <a:pt x="90" y="25"/>
                    </a:cubicBezTo>
                    <a:cubicBezTo>
                      <a:pt x="89" y="23"/>
                      <a:pt x="89" y="21"/>
                      <a:pt x="88" y="20"/>
                    </a:cubicBezTo>
                    <a:cubicBezTo>
                      <a:pt x="88" y="20"/>
                      <a:pt x="84" y="11"/>
                      <a:pt x="83" y="10"/>
                    </a:cubicBezTo>
                    <a:cubicBezTo>
                      <a:pt x="83" y="10"/>
                      <a:pt x="82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7" y="10"/>
                      <a:pt x="77" y="10"/>
                      <a:pt x="66" y="7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3" y="9"/>
                    </a:cubicBezTo>
                    <a:cubicBezTo>
                      <a:pt x="63" y="11"/>
                      <a:pt x="63" y="12"/>
                      <a:pt x="62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4" y="10"/>
                      <a:pt x="54" y="10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9" y="7"/>
                      <a:pt x="49" y="7"/>
                      <a:pt x="47" y="5"/>
                    </a:cubicBezTo>
                    <a:cubicBezTo>
                      <a:pt x="45" y="4"/>
                      <a:pt x="47" y="2"/>
                      <a:pt x="46" y="1"/>
                    </a:cubicBezTo>
                    <a:cubicBezTo>
                      <a:pt x="45" y="0"/>
                      <a:pt x="45" y="0"/>
                      <a:pt x="40" y="0"/>
                    </a:cubicBezTo>
                    <a:cubicBezTo>
                      <a:pt x="36" y="1"/>
                      <a:pt x="32" y="1"/>
                      <a:pt x="29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24" y="7"/>
                      <a:pt x="24" y="7"/>
                      <a:pt x="22" y="5"/>
                    </a:cubicBezTo>
                    <a:cubicBezTo>
                      <a:pt x="20" y="4"/>
                      <a:pt x="20" y="4"/>
                      <a:pt x="16" y="6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0" y="35"/>
                      <a:pt x="1" y="36"/>
                      <a:pt x="2" y="38"/>
                    </a:cubicBezTo>
                    <a:cubicBezTo>
                      <a:pt x="2" y="41"/>
                      <a:pt x="0" y="43"/>
                      <a:pt x="2" y="46"/>
                    </a:cubicBezTo>
                    <a:cubicBezTo>
                      <a:pt x="2" y="47"/>
                      <a:pt x="2" y="47"/>
                      <a:pt x="18" y="57"/>
                    </a:cubicBezTo>
                    <a:cubicBezTo>
                      <a:pt x="19" y="57"/>
                      <a:pt x="20" y="57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5" y="54"/>
                      <a:pt x="27" y="55"/>
                    </a:cubicBezTo>
                    <a:cubicBezTo>
                      <a:pt x="28" y="55"/>
                      <a:pt x="28" y="55"/>
                      <a:pt x="29" y="55"/>
                    </a:cubicBezTo>
                    <a:cubicBezTo>
                      <a:pt x="32" y="54"/>
                      <a:pt x="34" y="52"/>
                      <a:pt x="37" y="52"/>
                    </a:cubicBezTo>
                    <a:cubicBezTo>
                      <a:pt x="37" y="52"/>
                      <a:pt x="37" y="52"/>
                      <a:pt x="40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5"/>
                      <a:pt x="45" y="54"/>
                      <a:pt x="46" y="56"/>
                    </a:cubicBezTo>
                    <a:cubicBezTo>
                      <a:pt x="46" y="57"/>
                      <a:pt x="47" y="58"/>
                      <a:pt x="47" y="58"/>
                    </a:cubicBezTo>
                    <a:cubicBezTo>
                      <a:pt x="47" y="59"/>
                      <a:pt x="45" y="60"/>
                      <a:pt x="45" y="60"/>
                    </a:cubicBezTo>
                    <a:cubicBezTo>
                      <a:pt x="45" y="62"/>
                      <a:pt x="46" y="63"/>
                      <a:pt x="48" y="63"/>
                    </a:cubicBezTo>
                    <a:cubicBezTo>
                      <a:pt x="50" y="64"/>
                      <a:pt x="52" y="70"/>
                      <a:pt x="52" y="71"/>
                    </a:cubicBezTo>
                    <a:cubicBezTo>
                      <a:pt x="52" y="73"/>
                      <a:pt x="54" y="74"/>
                      <a:pt x="53" y="76"/>
                    </a:cubicBezTo>
                    <a:cubicBezTo>
                      <a:pt x="50" y="78"/>
                      <a:pt x="50" y="83"/>
                      <a:pt x="50" y="83"/>
                    </a:cubicBezTo>
                    <a:cubicBezTo>
                      <a:pt x="50" y="84"/>
                      <a:pt x="51" y="84"/>
                      <a:pt x="52" y="84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87"/>
                      <a:pt x="54" y="88"/>
                      <a:pt x="53" y="89"/>
                    </a:cubicBezTo>
                    <a:cubicBezTo>
                      <a:pt x="53" y="90"/>
                      <a:pt x="53" y="91"/>
                      <a:pt x="53" y="91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8"/>
                      <a:pt x="55" y="98"/>
                      <a:pt x="57" y="100"/>
                    </a:cubicBezTo>
                    <a:cubicBezTo>
                      <a:pt x="56" y="102"/>
                      <a:pt x="56" y="102"/>
                      <a:pt x="57" y="103"/>
                    </a:cubicBezTo>
                    <a:cubicBezTo>
                      <a:pt x="57" y="103"/>
                      <a:pt x="57" y="104"/>
                      <a:pt x="57" y="104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4"/>
                      <a:pt x="60" y="103"/>
                      <a:pt x="61" y="102"/>
                    </a:cubicBezTo>
                    <a:cubicBezTo>
                      <a:pt x="62" y="102"/>
                      <a:pt x="62" y="103"/>
                      <a:pt x="63" y="103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9" y="100"/>
                      <a:pt x="70" y="99"/>
                      <a:pt x="72" y="96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5" y="91"/>
                      <a:pt x="76" y="91"/>
                      <a:pt x="77" y="91"/>
                    </a:cubicBezTo>
                    <a:cubicBezTo>
                      <a:pt x="80" y="89"/>
                      <a:pt x="79" y="84"/>
                      <a:pt x="82" y="82"/>
                    </a:cubicBezTo>
                    <a:cubicBezTo>
                      <a:pt x="83" y="81"/>
                      <a:pt x="85" y="81"/>
                      <a:pt x="86" y="80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80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8" y="78"/>
                      <a:pt x="88" y="76"/>
                      <a:pt x="89" y="75"/>
                    </a:cubicBezTo>
                    <a:cubicBezTo>
                      <a:pt x="89" y="74"/>
                      <a:pt x="91" y="73"/>
                      <a:pt x="91" y="72"/>
                    </a:cubicBezTo>
                    <a:cubicBezTo>
                      <a:pt x="89" y="70"/>
                      <a:pt x="87" y="69"/>
                      <a:pt x="90" y="64"/>
                    </a:cubicBezTo>
                    <a:cubicBezTo>
                      <a:pt x="91" y="62"/>
                      <a:pt x="93" y="61"/>
                      <a:pt x="93" y="61"/>
                    </a:cubicBezTo>
                    <a:cubicBezTo>
                      <a:pt x="94" y="60"/>
                      <a:pt x="95" y="59"/>
                      <a:pt x="96" y="58"/>
                    </a:cubicBezTo>
                    <a:cubicBezTo>
                      <a:pt x="97" y="57"/>
                      <a:pt x="97" y="55"/>
                      <a:pt x="99" y="55"/>
                    </a:cubicBezTo>
                    <a:cubicBezTo>
                      <a:pt x="100" y="55"/>
                      <a:pt x="102" y="53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5" y="47"/>
                      <a:pt x="109" y="45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1"/>
                      <a:pt x="10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Rectangle 692">
                <a:extLst>
                  <a:ext uri="{FF2B5EF4-FFF2-40B4-BE49-F238E27FC236}">
                    <a16:creationId xmlns:a16="http://schemas.microsoft.com/office/drawing/2014/main" id="{C3FA26D8-86F3-40F6-9371-B27D3A9C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443788" y="8366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693">
                <a:extLst>
                  <a:ext uri="{FF2B5EF4-FFF2-40B4-BE49-F238E27FC236}">
                    <a16:creationId xmlns:a16="http://schemas.microsoft.com/office/drawing/2014/main" id="{0A70941D-2DD6-44A2-8644-96B961556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481888" y="836612"/>
                <a:ext cx="38100" cy="39688"/>
              </a:xfrm>
              <a:custGeom>
                <a:avLst/>
                <a:gdLst>
                  <a:gd name="T0" fmla="*/ 17 w 18"/>
                  <a:gd name="T1" fmla="*/ 1 h 19"/>
                  <a:gd name="T2" fmla="*/ 16 w 18"/>
                  <a:gd name="T3" fmla="*/ 2 h 19"/>
                  <a:gd name="T4" fmla="*/ 16 w 18"/>
                  <a:gd name="T5" fmla="*/ 2 h 19"/>
                  <a:gd name="T6" fmla="*/ 16 w 18"/>
                  <a:gd name="T7" fmla="*/ 2 h 19"/>
                  <a:gd name="T8" fmla="*/ 13 w 18"/>
                  <a:gd name="T9" fmla="*/ 6 h 19"/>
                  <a:gd name="T10" fmla="*/ 7 w 18"/>
                  <a:gd name="T11" fmla="*/ 12 h 19"/>
                  <a:gd name="T12" fmla="*/ 7 w 18"/>
                  <a:gd name="T13" fmla="*/ 13 h 19"/>
                  <a:gd name="T14" fmla="*/ 6 w 18"/>
                  <a:gd name="T15" fmla="*/ 13 h 19"/>
                  <a:gd name="T16" fmla="*/ 6 w 18"/>
                  <a:gd name="T17" fmla="*/ 13 h 19"/>
                  <a:gd name="T18" fmla="*/ 3 w 18"/>
                  <a:gd name="T19" fmla="*/ 16 h 19"/>
                  <a:gd name="T20" fmla="*/ 0 w 18"/>
                  <a:gd name="T21" fmla="*/ 19 h 19"/>
                  <a:gd name="T22" fmla="*/ 0 w 18"/>
                  <a:gd name="T23" fmla="*/ 19 h 19"/>
                  <a:gd name="T24" fmla="*/ 2 w 18"/>
                  <a:gd name="T25" fmla="*/ 17 h 19"/>
                  <a:gd name="T26" fmla="*/ 1 w 18"/>
                  <a:gd name="T27" fmla="*/ 18 h 19"/>
                  <a:gd name="T28" fmla="*/ 1 w 18"/>
                  <a:gd name="T29" fmla="*/ 18 h 19"/>
                  <a:gd name="T30" fmla="*/ 2 w 18"/>
                  <a:gd name="T31" fmla="*/ 18 h 19"/>
                  <a:gd name="T32" fmla="*/ 2 w 18"/>
                  <a:gd name="T33" fmla="*/ 18 h 19"/>
                  <a:gd name="T34" fmla="*/ 2 w 18"/>
                  <a:gd name="T35" fmla="*/ 18 h 19"/>
                  <a:gd name="T36" fmla="*/ 5 w 18"/>
                  <a:gd name="T37" fmla="*/ 15 h 19"/>
                  <a:gd name="T38" fmla="*/ 9 w 18"/>
                  <a:gd name="T39" fmla="*/ 10 h 19"/>
                  <a:gd name="T40" fmla="*/ 9 w 18"/>
                  <a:gd name="T41" fmla="*/ 10 h 19"/>
                  <a:gd name="T42" fmla="*/ 10 w 18"/>
                  <a:gd name="T43" fmla="*/ 10 h 19"/>
                  <a:gd name="T44" fmla="*/ 13 w 18"/>
                  <a:gd name="T45" fmla="*/ 6 h 19"/>
                  <a:gd name="T46" fmla="*/ 14 w 18"/>
                  <a:gd name="T47" fmla="*/ 5 h 19"/>
                  <a:gd name="T48" fmla="*/ 14 w 18"/>
                  <a:gd name="T49" fmla="*/ 5 h 19"/>
                  <a:gd name="T50" fmla="*/ 18 w 18"/>
                  <a:gd name="T51" fmla="*/ 1 h 19"/>
                  <a:gd name="T52" fmla="*/ 17 w 18"/>
                  <a:gd name="T53" fmla="*/ 1 h 19"/>
                  <a:gd name="T54" fmla="*/ 18 w 18"/>
                  <a:gd name="T55" fmla="*/ 0 h 19"/>
                  <a:gd name="T56" fmla="*/ 16 w 18"/>
                  <a:gd name="T57" fmla="*/ 2 h 19"/>
                  <a:gd name="T58" fmla="*/ 17 w 18"/>
                  <a:gd name="T59" fmla="*/ 1 h 19"/>
                  <a:gd name="T60" fmla="*/ 2 w 18"/>
                  <a:gd name="T61" fmla="*/ 18 h 19"/>
                  <a:gd name="T62" fmla="*/ 2 w 18"/>
                  <a:gd name="T6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" h="19">
                    <a:moveTo>
                      <a:pt x="17" y="1"/>
                    </a:moveTo>
                    <a:cubicBezTo>
                      <a:pt x="17" y="1"/>
                      <a:pt x="17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3"/>
                      <a:pt x="14" y="4"/>
                      <a:pt x="13" y="6"/>
                    </a:cubicBezTo>
                    <a:cubicBezTo>
                      <a:pt x="11" y="8"/>
                      <a:pt x="9" y="10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4" y="15"/>
                      <a:pt x="3" y="16"/>
                    </a:cubicBezTo>
                    <a:cubicBezTo>
                      <a:pt x="2" y="17"/>
                      <a:pt x="1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8"/>
                      <a:pt x="2" y="17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2" y="7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6" y="2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7" y="1"/>
                      <a:pt x="17" y="1"/>
                      <a:pt x="17" y="1"/>
                    </a:cubicBezTo>
                    <a:close/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694">
                <a:extLst>
                  <a:ext uri="{FF2B5EF4-FFF2-40B4-BE49-F238E27FC236}">
                    <a16:creationId xmlns:a16="http://schemas.microsoft.com/office/drawing/2014/main" id="{24968A62-5606-400D-9211-D515EAB3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72375" y="442912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695">
                <a:extLst>
                  <a:ext uri="{FF2B5EF4-FFF2-40B4-BE49-F238E27FC236}">
                    <a16:creationId xmlns:a16="http://schemas.microsoft.com/office/drawing/2014/main" id="{B427A29C-4FCA-4C83-B8FD-19BECBB2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2038" y="769937"/>
                <a:ext cx="1588" cy="317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696">
                <a:extLst>
                  <a:ext uri="{FF2B5EF4-FFF2-40B4-BE49-F238E27FC236}">
                    <a16:creationId xmlns:a16="http://schemas.microsoft.com/office/drawing/2014/main" id="{018EE87C-AC98-46C7-BDBC-8888314C0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Rectangle 697">
                <a:extLst>
                  <a:ext uri="{FF2B5EF4-FFF2-40B4-BE49-F238E27FC236}">
                    <a16:creationId xmlns:a16="http://schemas.microsoft.com/office/drawing/2014/main" id="{CD584FE5-BB1F-4650-9A01-5842F43C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35863" y="457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698">
                <a:extLst>
                  <a:ext uri="{FF2B5EF4-FFF2-40B4-BE49-F238E27FC236}">
                    <a16:creationId xmlns:a16="http://schemas.microsoft.com/office/drawing/2014/main" id="{D8340E62-9168-4770-BB26-ADFD8A9B8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5863" y="457200"/>
                <a:ext cx="6350" cy="1588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Freeform 699">
                <a:extLst>
                  <a:ext uri="{FF2B5EF4-FFF2-40B4-BE49-F238E27FC236}">
                    <a16:creationId xmlns:a16="http://schemas.microsoft.com/office/drawing/2014/main" id="{BA4E4204-C927-4676-82CA-2F9D65EC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9500" y="811212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Freeform 700">
                <a:extLst>
                  <a:ext uri="{FF2B5EF4-FFF2-40B4-BE49-F238E27FC236}">
                    <a16:creationId xmlns:a16="http://schemas.microsoft.com/office/drawing/2014/main" id="{626E03DB-1ED6-4DF3-9BF7-08851F80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7913" y="755650"/>
                <a:ext cx="15875" cy="55563"/>
              </a:xfrm>
              <a:custGeom>
                <a:avLst/>
                <a:gdLst>
                  <a:gd name="T0" fmla="*/ 4 w 7"/>
                  <a:gd name="T1" fmla="*/ 17 h 27"/>
                  <a:gd name="T2" fmla="*/ 5 w 7"/>
                  <a:gd name="T3" fmla="*/ 15 h 27"/>
                  <a:gd name="T4" fmla="*/ 5 w 7"/>
                  <a:gd name="T5" fmla="*/ 15 h 27"/>
                  <a:gd name="T6" fmla="*/ 5 w 7"/>
                  <a:gd name="T7" fmla="*/ 15 h 27"/>
                  <a:gd name="T8" fmla="*/ 6 w 7"/>
                  <a:gd name="T9" fmla="*/ 11 h 27"/>
                  <a:gd name="T10" fmla="*/ 6 w 7"/>
                  <a:gd name="T11" fmla="*/ 12 h 27"/>
                  <a:gd name="T12" fmla="*/ 6 w 7"/>
                  <a:gd name="T13" fmla="*/ 11 h 27"/>
                  <a:gd name="T14" fmla="*/ 6 w 7"/>
                  <a:gd name="T15" fmla="*/ 11 h 27"/>
                  <a:gd name="T16" fmla="*/ 6 w 7"/>
                  <a:gd name="T17" fmla="*/ 9 h 27"/>
                  <a:gd name="T18" fmla="*/ 6 w 7"/>
                  <a:gd name="T19" fmla="*/ 9 h 27"/>
                  <a:gd name="T20" fmla="*/ 6 w 7"/>
                  <a:gd name="T21" fmla="*/ 6 h 27"/>
                  <a:gd name="T22" fmla="*/ 6 w 7"/>
                  <a:gd name="T23" fmla="*/ 5 h 27"/>
                  <a:gd name="T24" fmla="*/ 6 w 7"/>
                  <a:gd name="T25" fmla="*/ 4 h 27"/>
                  <a:gd name="T26" fmla="*/ 7 w 7"/>
                  <a:gd name="T27" fmla="*/ 1 h 27"/>
                  <a:gd name="T28" fmla="*/ 7 w 7"/>
                  <a:gd name="T29" fmla="*/ 0 h 27"/>
                  <a:gd name="T30" fmla="*/ 6 w 7"/>
                  <a:gd name="T31" fmla="*/ 0 h 27"/>
                  <a:gd name="T32" fmla="*/ 6 w 7"/>
                  <a:gd name="T33" fmla="*/ 1 h 27"/>
                  <a:gd name="T34" fmla="*/ 5 w 7"/>
                  <a:gd name="T35" fmla="*/ 4 h 27"/>
                  <a:gd name="T36" fmla="*/ 5 w 7"/>
                  <a:gd name="T37" fmla="*/ 5 h 27"/>
                  <a:gd name="T38" fmla="*/ 4 w 7"/>
                  <a:gd name="T39" fmla="*/ 6 h 27"/>
                  <a:gd name="T40" fmla="*/ 4 w 7"/>
                  <a:gd name="T41" fmla="*/ 11 h 27"/>
                  <a:gd name="T42" fmla="*/ 3 w 7"/>
                  <a:gd name="T43" fmla="*/ 14 h 27"/>
                  <a:gd name="T44" fmla="*/ 3 w 7"/>
                  <a:gd name="T45" fmla="*/ 15 h 27"/>
                  <a:gd name="T46" fmla="*/ 1 w 7"/>
                  <a:gd name="T47" fmla="*/ 18 h 27"/>
                  <a:gd name="T48" fmla="*/ 1 w 7"/>
                  <a:gd name="T49" fmla="*/ 18 h 27"/>
                  <a:gd name="T50" fmla="*/ 1 w 7"/>
                  <a:gd name="T51" fmla="*/ 18 h 27"/>
                  <a:gd name="T52" fmla="*/ 3 w 7"/>
                  <a:gd name="T53" fmla="*/ 16 h 27"/>
                  <a:gd name="T54" fmla="*/ 2 w 7"/>
                  <a:gd name="T55" fmla="*/ 19 h 27"/>
                  <a:gd name="T56" fmla="*/ 1 w 7"/>
                  <a:gd name="T57" fmla="*/ 24 h 27"/>
                  <a:gd name="T58" fmla="*/ 1 w 7"/>
                  <a:gd name="T59" fmla="*/ 24 h 27"/>
                  <a:gd name="T60" fmla="*/ 1 w 7"/>
                  <a:gd name="T61" fmla="*/ 25 h 27"/>
                  <a:gd name="T62" fmla="*/ 0 w 7"/>
                  <a:gd name="T63" fmla="*/ 27 h 27"/>
                  <a:gd name="T64" fmla="*/ 1 w 7"/>
                  <a:gd name="T65" fmla="*/ 25 h 27"/>
                  <a:gd name="T66" fmla="*/ 2 w 7"/>
                  <a:gd name="T67" fmla="*/ 22 h 27"/>
                  <a:gd name="T68" fmla="*/ 2 w 7"/>
                  <a:gd name="T69" fmla="*/ 23 h 27"/>
                  <a:gd name="T70" fmla="*/ 3 w 7"/>
                  <a:gd name="T71" fmla="*/ 21 h 27"/>
                  <a:gd name="T72" fmla="*/ 3 w 7"/>
                  <a:gd name="T73" fmla="*/ 20 h 27"/>
                  <a:gd name="T74" fmla="*/ 3 w 7"/>
                  <a:gd name="T75" fmla="*/ 21 h 27"/>
                  <a:gd name="T76" fmla="*/ 3 w 7"/>
                  <a:gd name="T77" fmla="*/ 18 h 27"/>
                  <a:gd name="T78" fmla="*/ 4 w 7"/>
                  <a:gd name="T79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27">
                    <a:moveTo>
                      <a:pt x="4" y="17"/>
                    </a:moveTo>
                    <a:cubicBezTo>
                      <a:pt x="4" y="17"/>
                      <a:pt x="4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1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7"/>
                      <a:pt x="3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2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3" y="18"/>
                      <a:pt x="3" y="18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Freeform 701">
                <a:extLst>
                  <a:ext uri="{FF2B5EF4-FFF2-40B4-BE49-F238E27FC236}">
                    <a16:creationId xmlns:a16="http://schemas.microsoft.com/office/drawing/2014/main" id="{04F0F8A8-6588-4725-8663-4C168F064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24738" y="804862"/>
                <a:ext cx="0" cy="317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0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Rectangle 702">
                <a:extLst>
                  <a:ext uri="{FF2B5EF4-FFF2-40B4-BE49-F238E27FC236}">
                    <a16:creationId xmlns:a16="http://schemas.microsoft.com/office/drawing/2014/main" id="{13E0E7D9-9C5B-4812-B674-8F248C39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72375" y="442912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Freeform 703">
                <a:extLst>
                  <a:ext uri="{FF2B5EF4-FFF2-40B4-BE49-F238E27FC236}">
                    <a16:creationId xmlns:a16="http://schemas.microsoft.com/office/drawing/2014/main" id="{04DA4C55-CC2F-4770-8913-9AEC5F74C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48563" y="485775"/>
                <a:ext cx="6350" cy="4763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1 w 3"/>
                  <a:gd name="T7" fmla="*/ 0 h 2"/>
                  <a:gd name="T8" fmla="*/ 0 w 3"/>
                  <a:gd name="T9" fmla="*/ 1 h 2"/>
                  <a:gd name="T10" fmla="*/ 0 w 3"/>
                  <a:gd name="T11" fmla="*/ 0 h 2"/>
                  <a:gd name="T12" fmla="*/ 2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Freeform 704">
                <a:extLst>
                  <a:ext uri="{FF2B5EF4-FFF2-40B4-BE49-F238E27FC236}">
                    <a16:creationId xmlns:a16="http://schemas.microsoft.com/office/drawing/2014/main" id="{40C5B2C5-C63B-401B-849D-C6B12D218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67613" y="450850"/>
                <a:ext cx="33338" cy="34925"/>
              </a:xfrm>
              <a:custGeom>
                <a:avLst/>
                <a:gdLst>
                  <a:gd name="T0" fmla="*/ 2 w 16"/>
                  <a:gd name="T1" fmla="*/ 1 h 17"/>
                  <a:gd name="T2" fmla="*/ 2 w 16"/>
                  <a:gd name="T3" fmla="*/ 1 h 17"/>
                  <a:gd name="T4" fmla="*/ 0 w 16"/>
                  <a:gd name="T5" fmla="*/ 2 h 17"/>
                  <a:gd name="T6" fmla="*/ 1 w 16"/>
                  <a:gd name="T7" fmla="*/ 4 h 17"/>
                  <a:gd name="T8" fmla="*/ 1 w 16"/>
                  <a:gd name="T9" fmla="*/ 4 h 17"/>
                  <a:gd name="T10" fmla="*/ 2 w 16"/>
                  <a:gd name="T11" fmla="*/ 6 h 17"/>
                  <a:gd name="T12" fmla="*/ 3 w 16"/>
                  <a:gd name="T13" fmla="*/ 7 h 17"/>
                  <a:gd name="T14" fmla="*/ 4 w 16"/>
                  <a:gd name="T15" fmla="*/ 8 h 17"/>
                  <a:gd name="T16" fmla="*/ 5 w 16"/>
                  <a:gd name="T17" fmla="*/ 10 h 17"/>
                  <a:gd name="T18" fmla="*/ 5 w 16"/>
                  <a:gd name="T19" fmla="*/ 10 h 17"/>
                  <a:gd name="T20" fmla="*/ 5 w 16"/>
                  <a:gd name="T21" fmla="*/ 10 h 17"/>
                  <a:gd name="T22" fmla="*/ 6 w 16"/>
                  <a:gd name="T23" fmla="*/ 12 h 17"/>
                  <a:gd name="T24" fmla="*/ 6 w 16"/>
                  <a:gd name="T25" fmla="*/ 12 h 17"/>
                  <a:gd name="T26" fmla="*/ 6 w 16"/>
                  <a:gd name="T27" fmla="*/ 12 h 17"/>
                  <a:gd name="T28" fmla="*/ 7 w 16"/>
                  <a:gd name="T29" fmla="*/ 14 h 17"/>
                  <a:gd name="T30" fmla="*/ 9 w 16"/>
                  <a:gd name="T31" fmla="*/ 15 h 17"/>
                  <a:gd name="T32" fmla="*/ 11 w 16"/>
                  <a:gd name="T33" fmla="*/ 15 h 17"/>
                  <a:gd name="T34" fmla="*/ 13 w 16"/>
                  <a:gd name="T35" fmla="*/ 17 h 17"/>
                  <a:gd name="T36" fmla="*/ 16 w 16"/>
                  <a:gd name="T37" fmla="*/ 17 h 17"/>
                  <a:gd name="T38" fmla="*/ 16 w 16"/>
                  <a:gd name="T39" fmla="*/ 17 h 17"/>
                  <a:gd name="T40" fmla="*/ 15 w 16"/>
                  <a:gd name="T41" fmla="*/ 16 h 17"/>
                  <a:gd name="T42" fmla="*/ 9 w 16"/>
                  <a:gd name="T43" fmla="*/ 11 h 17"/>
                  <a:gd name="T44" fmla="*/ 8 w 16"/>
                  <a:gd name="T45" fmla="*/ 11 h 17"/>
                  <a:gd name="T46" fmla="*/ 8 w 16"/>
                  <a:gd name="T47" fmla="*/ 9 h 17"/>
                  <a:gd name="T48" fmla="*/ 8 w 16"/>
                  <a:gd name="T49" fmla="*/ 9 h 17"/>
                  <a:gd name="T50" fmla="*/ 6 w 16"/>
                  <a:gd name="T51" fmla="*/ 7 h 17"/>
                  <a:gd name="T52" fmla="*/ 6 w 16"/>
                  <a:gd name="T53" fmla="*/ 7 h 17"/>
                  <a:gd name="T54" fmla="*/ 5 w 16"/>
                  <a:gd name="T55" fmla="*/ 5 h 17"/>
                  <a:gd name="T56" fmla="*/ 7 w 16"/>
                  <a:gd name="T57" fmla="*/ 5 h 17"/>
                  <a:gd name="T58" fmla="*/ 5 w 16"/>
                  <a:gd name="T59" fmla="*/ 3 h 17"/>
                  <a:gd name="T60" fmla="*/ 5 w 16"/>
                  <a:gd name="T61" fmla="*/ 3 h 17"/>
                  <a:gd name="T62" fmla="*/ 6 w 16"/>
                  <a:gd name="T63" fmla="*/ 3 h 17"/>
                  <a:gd name="T64" fmla="*/ 5 w 16"/>
                  <a:gd name="T65" fmla="*/ 3 h 17"/>
                  <a:gd name="T66" fmla="*/ 5 w 16"/>
                  <a:gd name="T67" fmla="*/ 2 h 17"/>
                  <a:gd name="T68" fmla="*/ 4 w 16"/>
                  <a:gd name="T69" fmla="*/ 1 h 17"/>
                  <a:gd name="T70" fmla="*/ 1 w 16"/>
                  <a:gd name="T71" fmla="*/ 0 h 17"/>
                  <a:gd name="T72" fmla="*/ 0 w 16"/>
                  <a:gd name="T73" fmla="*/ 0 h 17"/>
                  <a:gd name="T74" fmla="*/ 2 w 16"/>
                  <a:gd name="T7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7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2" y="16"/>
                      <a:pt x="12" y="17"/>
                      <a:pt x="13" y="17"/>
                    </a:cubicBezTo>
                    <a:cubicBezTo>
                      <a:pt x="13" y="17"/>
                      <a:pt x="15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1" y="14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Freeform 705">
                <a:extLst>
                  <a:ext uri="{FF2B5EF4-FFF2-40B4-BE49-F238E27FC236}">
                    <a16:creationId xmlns:a16="http://schemas.microsoft.com/office/drawing/2014/main" id="{17CD3896-EDD3-46BB-8DFE-16F088E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31088" y="744537"/>
                <a:ext cx="3175" cy="12700"/>
              </a:xfrm>
              <a:custGeom>
                <a:avLst/>
                <a:gdLst>
                  <a:gd name="T0" fmla="*/ 1 w 2"/>
                  <a:gd name="T1" fmla="*/ 3 h 6"/>
                  <a:gd name="T2" fmla="*/ 1 w 2"/>
                  <a:gd name="T3" fmla="*/ 3 h 6"/>
                  <a:gd name="T4" fmla="*/ 2 w 2"/>
                  <a:gd name="T5" fmla="*/ 1 h 6"/>
                  <a:gd name="T6" fmla="*/ 2 w 2"/>
                  <a:gd name="T7" fmla="*/ 0 h 6"/>
                  <a:gd name="T8" fmla="*/ 0 w 2"/>
                  <a:gd name="T9" fmla="*/ 2 h 6"/>
                  <a:gd name="T10" fmla="*/ 0 w 2"/>
                  <a:gd name="T11" fmla="*/ 2 h 6"/>
                  <a:gd name="T12" fmla="*/ 0 w 2"/>
                  <a:gd name="T13" fmla="*/ 5 h 6"/>
                  <a:gd name="T14" fmla="*/ 0 w 2"/>
                  <a:gd name="T15" fmla="*/ 5 h 6"/>
                  <a:gd name="T16" fmla="*/ 1 w 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Freeform 706">
                <a:extLst>
                  <a:ext uri="{FF2B5EF4-FFF2-40B4-BE49-F238E27FC236}">
                    <a16:creationId xmlns:a16="http://schemas.microsoft.com/office/drawing/2014/main" id="{D2577A89-4202-45F9-89FB-DFF83F3FD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18388" y="768350"/>
                <a:ext cx="12700" cy="28575"/>
              </a:xfrm>
              <a:custGeom>
                <a:avLst/>
                <a:gdLst>
                  <a:gd name="T0" fmla="*/ 4 w 6"/>
                  <a:gd name="T1" fmla="*/ 2 h 14"/>
                  <a:gd name="T2" fmla="*/ 4 w 6"/>
                  <a:gd name="T3" fmla="*/ 3 h 14"/>
                  <a:gd name="T4" fmla="*/ 4 w 6"/>
                  <a:gd name="T5" fmla="*/ 3 h 14"/>
                  <a:gd name="T6" fmla="*/ 3 w 6"/>
                  <a:gd name="T7" fmla="*/ 4 h 14"/>
                  <a:gd name="T8" fmla="*/ 3 w 6"/>
                  <a:gd name="T9" fmla="*/ 5 h 14"/>
                  <a:gd name="T10" fmla="*/ 2 w 6"/>
                  <a:gd name="T11" fmla="*/ 6 h 14"/>
                  <a:gd name="T12" fmla="*/ 1 w 6"/>
                  <a:gd name="T13" fmla="*/ 11 h 14"/>
                  <a:gd name="T14" fmla="*/ 0 w 6"/>
                  <a:gd name="T15" fmla="*/ 14 h 14"/>
                  <a:gd name="T16" fmla="*/ 0 w 6"/>
                  <a:gd name="T17" fmla="*/ 13 h 14"/>
                  <a:gd name="T18" fmla="*/ 0 w 6"/>
                  <a:gd name="T19" fmla="*/ 14 h 14"/>
                  <a:gd name="T20" fmla="*/ 2 w 6"/>
                  <a:gd name="T21" fmla="*/ 10 h 14"/>
                  <a:gd name="T22" fmla="*/ 4 w 6"/>
                  <a:gd name="T23" fmla="*/ 3 h 14"/>
                  <a:gd name="T24" fmla="*/ 6 w 6"/>
                  <a:gd name="T25" fmla="*/ 0 h 14"/>
                  <a:gd name="T26" fmla="*/ 5 w 6"/>
                  <a:gd name="T27" fmla="*/ 2 h 14"/>
                  <a:gd name="T28" fmla="*/ 4 w 6"/>
                  <a:gd name="T2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14">
                    <a:moveTo>
                      <a:pt x="4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8"/>
                      <a:pt x="1" y="9"/>
                      <a:pt x="1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8"/>
                      <a:pt x="4" y="5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Freeform 707">
                <a:extLst>
                  <a:ext uri="{FF2B5EF4-FFF2-40B4-BE49-F238E27FC236}">
                    <a16:creationId xmlns:a16="http://schemas.microsoft.com/office/drawing/2014/main" id="{3CE9F774-6445-4FD2-B5E5-8AD98B85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97750" y="719137"/>
                <a:ext cx="1588" cy="6350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3" name="Freeform 708">
                <a:extLst>
                  <a:ext uri="{FF2B5EF4-FFF2-40B4-BE49-F238E27FC236}">
                    <a16:creationId xmlns:a16="http://schemas.microsoft.com/office/drawing/2014/main" id="{A7D0EC3D-916C-42BB-9F6F-ED8AA50AA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05688" y="758825"/>
                <a:ext cx="1588" cy="9525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4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0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Freeform 709">
                <a:extLst>
                  <a:ext uri="{FF2B5EF4-FFF2-40B4-BE49-F238E27FC236}">
                    <a16:creationId xmlns:a16="http://schemas.microsoft.com/office/drawing/2014/main" id="{095AF07C-15E3-4BF6-89C7-A5A7E8335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693025" y="450850"/>
                <a:ext cx="298450" cy="319088"/>
              </a:xfrm>
              <a:custGeom>
                <a:avLst/>
                <a:gdLst>
                  <a:gd name="T0" fmla="*/ 98 w 143"/>
                  <a:gd name="T1" fmla="*/ 18 h 152"/>
                  <a:gd name="T2" fmla="*/ 76 w 143"/>
                  <a:gd name="T3" fmla="*/ 4 h 152"/>
                  <a:gd name="T4" fmla="*/ 83 w 143"/>
                  <a:gd name="T5" fmla="*/ 9 h 152"/>
                  <a:gd name="T6" fmla="*/ 81 w 143"/>
                  <a:gd name="T7" fmla="*/ 10 h 152"/>
                  <a:gd name="T8" fmla="*/ 93 w 143"/>
                  <a:gd name="T9" fmla="*/ 21 h 152"/>
                  <a:gd name="T10" fmla="*/ 97 w 143"/>
                  <a:gd name="T11" fmla="*/ 26 h 152"/>
                  <a:gd name="T12" fmla="*/ 104 w 143"/>
                  <a:gd name="T13" fmla="*/ 37 h 152"/>
                  <a:gd name="T14" fmla="*/ 89 w 143"/>
                  <a:gd name="T15" fmla="*/ 18 h 152"/>
                  <a:gd name="T16" fmla="*/ 77 w 143"/>
                  <a:gd name="T17" fmla="*/ 9 h 152"/>
                  <a:gd name="T18" fmla="*/ 90 w 143"/>
                  <a:gd name="T19" fmla="*/ 23 h 152"/>
                  <a:gd name="T20" fmla="*/ 86 w 143"/>
                  <a:gd name="T21" fmla="*/ 21 h 152"/>
                  <a:gd name="T22" fmla="*/ 80 w 143"/>
                  <a:gd name="T23" fmla="*/ 20 h 152"/>
                  <a:gd name="T24" fmla="*/ 74 w 143"/>
                  <a:gd name="T25" fmla="*/ 22 h 152"/>
                  <a:gd name="T26" fmla="*/ 67 w 143"/>
                  <a:gd name="T27" fmla="*/ 21 h 152"/>
                  <a:gd name="T28" fmla="*/ 69 w 143"/>
                  <a:gd name="T29" fmla="*/ 32 h 152"/>
                  <a:gd name="T30" fmla="*/ 61 w 143"/>
                  <a:gd name="T31" fmla="*/ 29 h 152"/>
                  <a:gd name="T32" fmla="*/ 60 w 143"/>
                  <a:gd name="T33" fmla="*/ 21 h 152"/>
                  <a:gd name="T34" fmla="*/ 44 w 143"/>
                  <a:gd name="T35" fmla="*/ 15 h 152"/>
                  <a:gd name="T36" fmla="*/ 35 w 143"/>
                  <a:gd name="T37" fmla="*/ 19 h 152"/>
                  <a:gd name="T38" fmla="*/ 30 w 143"/>
                  <a:gd name="T39" fmla="*/ 23 h 152"/>
                  <a:gd name="T40" fmla="*/ 32 w 143"/>
                  <a:gd name="T41" fmla="*/ 24 h 152"/>
                  <a:gd name="T42" fmla="*/ 19 w 143"/>
                  <a:gd name="T43" fmla="*/ 43 h 152"/>
                  <a:gd name="T44" fmla="*/ 32 w 143"/>
                  <a:gd name="T45" fmla="*/ 49 h 152"/>
                  <a:gd name="T46" fmla="*/ 38 w 143"/>
                  <a:gd name="T47" fmla="*/ 55 h 152"/>
                  <a:gd name="T48" fmla="*/ 42 w 143"/>
                  <a:gd name="T49" fmla="*/ 47 h 152"/>
                  <a:gd name="T50" fmla="*/ 39 w 143"/>
                  <a:gd name="T51" fmla="*/ 40 h 152"/>
                  <a:gd name="T52" fmla="*/ 41 w 143"/>
                  <a:gd name="T53" fmla="*/ 37 h 152"/>
                  <a:gd name="T54" fmla="*/ 47 w 143"/>
                  <a:gd name="T55" fmla="*/ 42 h 152"/>
                  <a:gd name="T56" fmla="*/ 49 w 143"/>
                  <a:gd name="T57" fmla="*/ 43 h 152"/>
                  <a:gd name="T58" fmla="*/ 50 w 143"/>
                  <a:gd name="T59" fmla="*/ 45 h 152"/>
                  <a:gd name="T60" fmla="*/ 48 w 143"/>
                  <a:gd name="T61" fmla="*/ 55 h 152"/>
                  <a:gd name="T62" fmla="*/ 31 w 143"/>
                  <a:gd name="T63" fmla="*/ 55 h 152"/>
                  <a:gd name="T64" fmla="*/ 24 w 143"/>
                  <a:gd name="T65" fmla="*/ 59 h 152"/>
                  <a:gd name="T66" fmla="*/ 18 w 143"/>
                  <a:gd name="T67" fmla="*/ 68 h 152"/>
                  <a:gd name="T68" fmla="*/ 6 w 143"/>
                  <a:gd name="T69" fmla="*/ 73 h 152"/>
                  <a:gd name="T70" fmla="*/ 1 w 143"/>
                  <a:gd name="T71" fmla="*/ 96 h 152"/>
                  <a:gd name="T72" fmla="*/ 8 w 143"/>
                  <a:gd name="T73" fmla="*/ 99 h 152"/>
                  <a:gd name="T74" fmla="*/ 11 w 143"/>
                  <a:gd name="T75" fmla="*/ 97 h 152"/>
                  <a:gd name="T76" fmla="*/ 17 w 143"/>
                  <a:gd name="T77" fmla="*/ 94 h 152"/>
                  <a:gd name="T78" fmla="*/ 18 w 143"/>
                  <a:gd name="T79" fmla="*/ 89 h 152"/>
                  <a:gd name="T80" fmla="*/ 22 w 143"/>
                  <a:gd name="T81" fmla="*/ 85 h 152"/>
                  <a:gd name="T82" fmla="*/ 29 w 143"/>
                  <a:gd name="T83" fmla="*/ 82 h 152"/>
                  <a:gd name="T84" fmla="*/ 31 w 143"/>
                  <a:gd name="T85" fmla="*/ 80 h 152"/>
                  <a:gd name="T86" fmla="*/ 40 w 143"/>
                  <a:gd name="T87" fmla="*/ 86 h 152"/>
                  <a:gd name="T88" fmla="*/ 42 w 143"/>
                  <a:gd name="T89" fmla="*/ 94 h 152"/>
                  <a:gd name="T90" fmla="*/ 47 w 143"/>
                  <a:gd name="T91" fmla="*/ 87 h 152"/>
                  <a:gd name="T92" fmla="*/ 50 w 143"/>
                  <a:gd name="T93" fmla="*/ 86 h 152"/>
                  <a:gd name="T94" fmla="*/ 40 w 143"/>
                  <a:gd name="T95" fmla="*/ 80 h 152"/>
                  <a:gd name="T96" fmla="*/ 52 w 143"/>
                  <a:gd name="T97" fmla="*/ 88 h 152"/>
                  <a:gd name="T98" fmla="*/ 60 w 143"/>
                  <a:gd name="T99" fmla="*/ 90 h 152"/>
                  <a:gd name="T100" fmla="*/ 63 w 143"/>
                  <a:gd name="T101" fmla="*/ 91 h 152"/>
                  <a:gd name="T102" fmla="*/ 75 w 143"/>
                  <a:gd name="T103" fmla="*/ 94 h 152"/>
                  <a:gd name="T104" fmla="*/ 86 w 143"/>
                  <a:gd name="T105" fmla="*/ 123 h 152"/>
                  <a:gd name="T106" fmla="*/ 97 w 143"/>
                  <a:gd name="T107" fmla="*/ 131 h 152"/>
                  <a:gd name="T108" fmla="*/ 99 w 143"/>
                  <a:gd name="T109" fmla="*/ 130 h 152"/>
                  <a:gd name="T110" fmla="*/ 97 w 143"/>
                  <a:gd name="T111" fmla="*/ 106 h 152"/>
                  <a:gd name="T112" fmla="*/ 118 w 143"/>
                  <a:gd name="T113" fmla="*/ 115 h 152"/>
                  <a:gd name="T114" fmla="*/ 123 w 143"/>
                  <a:gd name="T115" fmla="*/ 136 h 152"/>
                  <a:gd name="T116" fmla="*/ 128 w 143"/>
                  <a:gd name="T117" fmla="*/ 133 h 152"/>
                  <a:gd name="T118" fmla="*/ 135 w 143"/>
                  <a:gd name="T119" fmla="*/ 124 h 152"/>
                  <a:gd name="T120" fmla="*/ 136 w 143"/>
                  <a:gd name="T121" fmla="*/ 148 h 152"/>
                  <a:gd name="T122" fmla="*/ 141 w 143"/>
                  <a:gd name="T123" fmla="*/ 13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152">
                    <a:moveTo>
                      <a:pt x="143" y="101"/>
                    </a:moveTo>
                    <a:cubicBezTo>
                      <a:pt x="141" y="88"/>
                      <a:pt x="141" y="88"/>
                      <a:pt x="139" y="81"/>
                    </a:cubicBezTo>
                    <a:cubicBezTo>
                      <a:pt x="135" y="69"/>
                      <a:pt x="135" y="69"/>
                      <a:pt x="133" y="63"/>
                    </a:cubicBezTo>
                    <a:cubicBezTo>
                      <a:pt x="131" y="59"/>
                      <a:pt x="128" y="54"/>
                      <a:pt x="126" y="50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16" y="36"/>
                      <a:pt x="116" y="36"/>
                      <a:pt x="112" y="31"/>
                    </a:cubicBezTo>
                    <a:cubicBezTo>
                      <a:pt x="103" y="22"/>
                      <a:pt x="103" y="22"/>
                      <a:pt x="98" y="18"/>
                    </a:cubicBezTo>
                    <a:cubicBezTo>
                      <a:pt x="97" y="17"/>
                      <a:pt x="96" y="16"/>
                      <a:pt x="95" y="16"/>
                    </a:cubicBezTo>
                    <a:cubicBezTo>
                      <a:pt x="88" y="10"/>
                      <a:pt x="88" y="10"/>
                      <a:pt x="82" y="7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4" y="2"/>
                      <a:pt x="73" y="2"/>
                      <a:pt x="70" y="0"/>
                    </a:cubicBezTo>
                    <a:cubicBezTo>
                      <a:pt x="72" y="1"/>
                      <a:pt x="72" y="1"/>
                      <a:pt x="73" y="2"/>
                    </a:cubicBezTo>
                    <a:cubicBezTo>
                      <a:pt x="74" y="3"/>
                      <a:pt x="76" y="3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5" y="3"/>
                      <a:pt x="75" y="3"/>
                      <a:pt x="77" y="4"/>
                    </a:cubicBezTo>
                    <a:cubicBezTo>
                      <a:pt x="78" y="5"/>
                      <a:pt x="78" y="5"/>
                      <a:pt x="81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5" y="11"/>
                      <a:pt x="88" y="12"/>
                      <a:pt x="90" y="14"/>
                    </a:cubicBezTo>
                    <a:cubicBezTo>
                      <a:pt x="89" y="14"/>
                      <a:pt x="86" y="12"/>
                      <a:pt x="86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6" y="14"/>
                    </a:cubicBezTo>
                    <a:cubicBezTo>
                      <a:pt x="84" y="13"/>
                      <a:pt x="83" y="11"/>
                      <a:pt x="81" y="10"/>
                    </a:cubicBezTo>
                    <a:cubicBezTo>
                      <a:pt x="82" y="11"/>
                      <a:pt x="84" y="12"/>
                      <a:pt x="85" y="13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4"/>
                      <a:pt x="86" y="15"/>
                      <a:pt x="86" y="15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1" y="20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4" y="21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3"/>
                      <a:pt x="96" y="24"/>
                      <a:pt x="97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8"/>
                      <a:pt x="97" y="28"/>
                      <a:pt x="98" y="28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9" y="32"/>
                      <a:pt x="101" y="34"/>
                      <a:pt x="104" y="37"/>
                    </a:cubicBezTo>
                    <a:cubicBezTo>
                      <a:pt x="101" y="34"/>
                      <a:pt x="99" y="32"/>
                      <a:pt x="96" y="28"/>
                    </a:cubicBezTo>
                    <a:cubicBezTo>
                      <a:pt x="95" y="28"/>
                      <a:pt x="94" y="27"/>
                      <a:pt x="95" y="27"/>
                    </a:cubicBezTo>
                    <a:cubicBezTo>
                      <a:pt x="95" y="27"/>
                      <a:pt x="96" y="27"/>
                      <a:pt x="96" y="27"/>
                    </a:cubicBezTo>
                    <a:cubicBezTo>
                      <a:pt x="96" y="27"/>
                      <a:pt x="96" y="26"/>
                      <a:pt x="96" y="26"/>
                    </a:cubicBezTo>
                    <a:cubicBezTo>
                      <a:pt x="96" y="25"/>
                      <a:pt x="95" y="24"/>
                      <a:pt x="92" y="21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0" y="20"/>
                      <a:pt x="90" y="19"/>
                      <a:pt x="89" y="18"/>
                    </a:cubicBezTo>
                    <a:cubicBezTo>
                      <a:pt x="88" y="17"/>
                      <a:pt x="87" y="16"/>
                      <a:pt x="86" y="15"/>
                    </a:cubicBezTo>
                    <a:cubicBezTo>
                      <a:pt x="85" y="15"/>
                      <a:pt x="85" y="14"/>
                      <a:pt x="84" y="13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1" y="11"/>
                      <a:pt x="79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80" y="12"/>
                      <a:pt x="80" y="12"/>
                      <a:pt x="81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4"/>
                      <a:pt x="81" y="14"/>
                      <a:pt x="82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5" y="20"/>
                      <a:pt x="89" y="21"/>
                    </a:cubicBezTo>
                    <a:cubicBezTo>
                      <a:pt x="89" y="21"/>
                      <a:pt x="90" y="21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1"/>
                      <a:pt x="88" y="21"/>
                      <a:pt x="87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83" y="19"/>
                      <a:pt x="80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9" y="18"/>
                      <a:pt x="81" y="19"/>
                      <a:pt x="83" y="21"/>
                    </a:cubicBezTo>
                    <a:cubicBezTo>
                      <a:pt x="82" y="21"/>
                      <a:pt x="82" y="21"/>
                      <a:pt x="80" y="19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80" y="21"/>
                      <a:pt x="78" y="20"/>
                    </a:cubicBezTo>
                    <a:cubicBezTo>
                      <a:pt x="78" y="20"/>
                      <a:pt x="78" y="21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21"/>
                      <a:pt x="76" y="20"/>
                      <a:pt x="75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3"/>
                      <a:pt x="73" y="23"/>
                    </a:cubicBezTo>
                    <a:cubicBezTo>
                      <a:pt x="73" y="24"/>
                      <a:pt x="73" y="24"/>
                      <a:pt x="73" y="25"/>
                    </a:cubicBezTo>
                    <a:cubicBezTo>
                      <a:pt x="73" y="25"/>
                      <a:pt x="73" y="25"/>
                      <a:pt x="74" y="26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9" y="21"/>
                      <a:pt x="68" y="21"/>
                      <a:pt x="67" y="21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4"/>
                      <a:pt x="68" y="24"/>
                      <a:pt x="69" y="25"/>
                    </a:cubicBezTo>
                    <a:cubicBezTo>
                      <a:pt x="70" y="26"/>
                      <a:pt x="70" y="26"/>
                      <a:pt x="71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30"/>
                      <a:pt x="69" y="30"/>
                      <a:pt x="69" y="32"/>
                    </a:cubicBezTo>
                    <a:cubicBezTo>
                      <a:pt x="68" y="32"/>
                      <a:pt x="68" y="32"/>
                      <a:pt x="66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1"/>
                      <a:pt x="63" y="31"/>
                      <a:pt x="63" y="32"/>
                    </a:cubicBezTo>
                    <a:cubicBezTo>
                      <a:pt x="63" y="32"/>
                      <a:pt x="63" y="32"/>
                      <a:pt x="61" y="30"/>
                    </a:cubicBezTo>
                    <a:cubicBezTo>
                      <a:pt x="60" y="30"/>
                      <a:pt x="60" y="29"/>
                      <a:pt x="61" y="29"/>
                    </a:cubicBezTo>
                    <a:cubicBezTo>
                      <a:pt x="61" y="28"/>
                      <a:pt x="61" y="28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8" y="26"/>
                      <a:pt x="60" y="28"/>
                      <a:pt x="61" y="27"/>
                    </a:cubicBezTo>
                    <a:cubicBezTo>
                      <a:pt x="64" y="28"/>
                      <a:pt x="64" y="28"/>
                      <a:pt x="66" y="28"/>
                    </a:cubicBezTo>
                    <a:cubicBezTo>
                      <a:pt x="66" y="28"/>
                      <a:pt x="66" y="28"/>
                      <a:pt x="66" y="27"/>
                    </a:cubicBezTo>
                    <a:cubicBezTo>
                      <a:pt x="67" y="26"/>
                      <a:pt x="67" y="26"/>
                      <a:pt x="66" y="25"/>
                    </a:cubicBezTo>
                    <a:cubicBezTo>
                      <a:pt x="66" y="23"/>
                      <a:pt x="66" y="23"/>
                      <a:pt x="60" y="21"/>
                    </a:cubicBezTo>
                    <a:cubicBezTo>
                      <a:pt x="58" y="20"/>
                      <a:pt x="53" y="18"/>
                      <a:pt x="53" y="18"/>
                    </a:cubicBezTo>
                    <a:cubicBezTo>
                      <a:pt x="51" y="18"/>
                      <a:pt x="50" y="19"/>
                      <a:pt x="49" y="19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1" y="14"/>
                      <a:pt x="41" y="14"/>
                      <a:pt x="39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7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19"/>
                      <a:pt x="32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2"/>
                      <a:pt x="31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1" y="25"/>
                      <a:pt x="31" y="24"/>
                      <a:pt x="32" y="24"/>
                    </a:cubicBezTo>
                    <a:cubicBezTo>
                      <a:pt x="32" y="25"/>
                      <a:pt x="32" y="25"/>
                      <a:pt x="33" y="25"/>
                    </a:cubicBezTo>
                    <a:cubicBezTo>
                      <a:pt x="32" y="26"/>
                      <a:pt x="31" y="26"/>
                      <a:pt x="30" y="26"/>
                    </a:cubicBezTo>
                    <a:cubicBezTo>
                      <a:pt x="29" y="30"/>
                      <a:pt x="28" y="31"/>
                      <a:pt x="27" y="31"/>
                    </a:cubicBezTo>
                    <a:cubicBezTo>
                      <a:pt x="27" y="33"/>
                      <a:pt x="28" y="34"/>
                      <a:pt x="27" y="35"/>
                    </a:cubicBezTo>
                    <a:cubicBezTo>
                      <a:pt x="24" y="35"/>
                      <a:pt x="22" y="38"/>
                      <a:pt x="22" y="39"/>
                    </a:cubicBezTo>
                    <a:cubicBezTo>
                      <a:pt x="21" y="39"/>
                      <a:pt x="20" y="39"/>
                      <a:pt x="20" y="39"/>
                    </a:cubicBezTo>
                    <a:cubicBezTo>
                      <a:pt x="20" y="40"/>
                      <a:pt x="19" y="41"/>
                      <a:pt x="19" y="43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8"/>
                      <a:pt x="21" y="48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1"/>
                      <a:pt x="26" y="51"/>
                      <a:pt x="27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7"/>
                      <a:pt x="31" y="49"/>
                      <a:pt x="32" y="49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0"/>
                      <a:pt x="32" y="50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5" y="54"/>
                      <a:pt x="35" y="54"/>
                      <a:pt x="35" y="55"/>
                    </a:cubicBezTo>
                    <a:cubicBezTo>
                      <a:pt x="35" y="55"/>
                      <a:pt x="35" y="5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9" y="54"/>
                    </a:cubicBezTo>
                    <a:cubicBezTo>
                      <a:pt x="41" y="54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1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0" y="48"/>
                      <a:pt x="41" y="48"/>
                      <a:pt x="41" y="48"/>
                    </a:cubicBezTo>
                    <a:cubicBezTo>
                      <a:pt x="42" y="48"/>
                      <a:pt x="42" y="48"/>
                      <a:pt x="42" y="47"/>
                    </a:cubicBezTo>
                    <a:cubicBezTo>
                      <a:pt x="42" y="47"/>
                      <a:pt x="43" y="46"/>
                      <a:pt x="43" y="46"/>
                    </a:cubicBezTo>
                    <a:cubicBezTo>
                      <a:pt x="38" y="46"/>
                      <a:pt x="33" y="46"/>
                      <a:pt x="27" y="47"/>
                    </a:cubicBezTo>
                    <a:cubicBezTo>
                      <a:pt x="33" y="46"/>
                      <a:pt x="38" y="46"/>
                      <a:pt x="43" y="46"/>
                    </a:cubicBezTo>
                    <a:cubicBezTo>
                      <a:pt x="44" y="45"/>
                      <a:pt x="44" y="45"/>
                      <a:pt x="44" y="44"/>
                    </a:cubicBezTo>
                    <a:cubicBezTo>
                      <a:pt x="43" y="43"/>
                      <a:pt x="43" y="43"/>
                      <a:pt x="40" y="43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9" y="40"/>
                      <a:pt x="40" y="40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5"/>
                      <a:pt x="42" y="35"/>
                      <a:pt x="43" y="34"/>
                    </a:cubicBezTo>
                    <a:cubicBezTo>
                      <a:pt x="44" y="33"/>
                      <a:pt x="44" y="33"/>
                      <a:pt x="43" y="31"/>
                    </a:cubicBezTo>
                    <a:cubicBezTo>
                      <a:pt x="46" y="29"/>
                      <a:pt x="48" y="29"/>
                      <a:pt x="48" y="31"/>
                    </a:cubicBezTo>
                    <a:cubicBezTo>
                      <a:pt x="47" y="34"/>
                      <a:pt x="45" y="34"/>
                      <a:pt x="44" y="36"/>
                    </a:cubicBezTo>
                    <a:cubicBezTo>
                      <a:pt x="44" y="36"/>
                      <a:pt x="45" y="41"/>
                      <a:pt x="46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3"/>
                      <a:pt x="47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50" y="44"/>
                      <a:pt x="51" y="44"/>
                    </a:cubicBezTo>
                    <a:cubicBezTo>
                      <a:pt x="54" y="44"/>
                      <a:pt x="57" y="41"/>
                      <a:pt x="58" y="44"/>
                    </a:cubicBezTo>
                    <a:cubicBezTo>
                      <a:pt x="58" y="45"/>
                      <a:pt x="57" y="45"/>
                      <a:pt x="56" y="45"/>
                    </a:cubicBezTo>
                    <a:cubicBezTo>
                      <a:pt x="55" y="45"/>
                      <a:pt x="54" y="45"/>
                      <a:pt x="53" y="45"/>
                    </a:cubicBezTo>
                    <a:cubicBezTo>
                      <a:pt x="52" y="45"/>
                      <a:pt x="51" y="45"/>
                      <a:pt x="50" y="45"/>
                    </a:cubicBezTo>
                    <a:cubicBezTo>
                      <a:pt x="49" y="46"/>
                      <a:pt x="49" y="46"/>
                      <a:pt x="48" y="46"/>
                    </a:cubicBezTo>
                    <a:cubicBezTo>
                      <a:pt x="48" y="49"/>
                      <a:pt x="53" y="48"/>
                      <a:pt x="52" y="51"/>
                    </a:cubicBezTo>
                    <a:cubicBezTo>
                      <a:pt x="50" y="49"/>
                      <a:pt x="50" y="49"/>
                      <a:pt x="49" y="49"/>
                    </a:cubicBezTo>
                    <a:cubicBezTo>
                      <a:pt x="49" y="50"/>
                      <a:pt x="49" y="50"/>
                      <a:pt x="47" y="51"/>
                    </a:cubicBezTo>
                    <a:cubicBezTo>
                      <a:pt x="47" y="51"/>
                      <a:pt x="47" y="52"/>
                      <a:pt x="47" y="5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4"/>
                      <a:pt x="48" y="55"/>
                      <a:pt x="48" y="55"/>
                    </a:cubicBezTo>
                    <a:cubicBezTo>
                      <a:pt x="48" y="56"/>
                      <a:pt x="48" y="56"/>
                      <a:pt x="46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57"/>
                      <a:pt x="44" y="56"/>
                      <a:pt x="43" y="56"/>
                    </a:cubicBezTo>
                    <a:cubicBezTo>
                      <a:pt x="42" y="57"/>
                      <a:pt x="40" y="57"/>
                      <a:pt x="39" y="58"/>
                    </a:cubicBezTo>
                    <a:cubicBezTo>
                      <a:pt x="36" y="58"/>
                      <a:pt x="34" y="54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54"/>
                      <a:pt x="27" y="54"/>
                      <a:pt x="27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6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8"/>
                      <a:pt x="27" y="58"/>
                      <a:pt x="27" y="59"/>
                    </a:cubicBezTo>
                    <a:cubicBezTo>
                      <a:pt x="26" y="59"/>
                      <a:pt x="26" y="59"/>
                      <a:pt x="24" y="59"/>
                    </a:cubicBezTo>
                    <a:cubicBezTo>
                      <a:pt x="23" y="59"/>
                      <a:pt x="23" y="59"/>
                      <a:pt x="21" y="60"/>
                    </a:cubicBezTo>
                    <a:cubicBezTo>
                      <a:pt x="21" y="60"/>
                      <a:pt x="21" y="60"/>
                      <a:pt x="22" y="63"/>
                    </a:cubicBezTo>
                    <a:cubicBezTo>
                      <a:pt x="21" y="64"/>
                      <a:pt x="20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8" y="66"/>
                      <a:pt x="18" y="66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6" y="70"/>
                      <a:pt x="16" y="70"/>
                      <a:pt x="15" y="70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3" y="71"/>
                      <a:pt x="13" y="70"/>
                      <a:pt x="12" y="70"/>
                    </a:cubicBezTo>
                    <a:cubicBezTo>
                      <a:pt x="11" y="69"/>
                      <a:pt x="11" y="70"/>
                      <a:pt x="11" y="72"/>
                    </a:cubicBezTo>
                    <a:cubicBezTo>
                      <a:pt x="9" y="72"/>
                      <a:pt x="9" y="72"/>
                      <a:pt x="8" y="73"/>
                    </a:cubicBezTo>
                    <a:cubicBezTo>
                      <a:pt x="7" y="72"/>
                      <a:pt x="7" y="72"/>
                      <a:pt x="6" y="73"/>
                    </a:cubicBezTo>
                    <a:cubicBezTo>
                      <a:pt x="6" y="73"/>
                      <a:pt x="6" y="73"/>
                      <a:pt x="8" y="75"/>
                    </a:cubicBezTo>
                    <a:cubicBezTo>
                      <a:pt x="8" y="75"/>
                      <a:pt x="9" y="75"/>
                      <a:pt x="9" y="75"/>
                    </a:cubicBezTo>
                    <a:cubicBezTo>
                      <a:pt x="13" y="78"/>
                      <a:pt x="13" y="78"/>
                      <a:pt x="13" y="82"/>
                    </a:cubicBezTo>
                    <a:cubicBezTo>
                      <a:pt x="13" y="83"/>
                      <a:pt x="12" y="84"/>
                      <a:pt x="12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3" y="81"/>
                      <a:pt x="0" y="85"/>
                    </a:cubicBezTo>
                    <a:cubicBezTo>
                      <a:pt x="1" y="89"/>
                      <a:pt x="0" y="93"/>
                      <a:pt x="1" y="96"/>
                    </a:cubicBezTo>
                    <a:cubicBezTo>
                      <a:pt x="1" y="97"/>
                      <a:pt x="2" y="97"/>
                      <a:pt x="2" y="97"/>
                    </a:cubicBezTo>
                    <a:cubicBezTo>
                      <a:pt x="3" y="98"/>
                      <a:pt x="4" y="96"/>
                      <a:pt x="5" y="96"/>
                    </a:cubicBezTo>
                    <a:cubicBezTo>
                      <a:pt x="6" y="97"/>
                      <a:pt x="7" y="98"/>
                      <a:pt x="7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9" y="98"/>
                      <a:pt x="10" y="98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5" y="97"/>
                      <a:pt x="17" y="94"/>
                      <a:pt x="17" y="94"/>
                    </a:cubicBezTo>
                    <a:cubicBezTo>
                      <a:pt x="16" y="90"/>
                      <a:pt x="16" y="90"/>
                      <a:pt x="17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89"/>
                      <a:pt x="18" y="89"/>
                      <a:pt x="19" y="89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1" y="87"/>
                      <a:pt x="22" y="86"/>
                      <a:pt x="22" y="86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4"/>
                      <a:pt x="22" y="84"/>
                      <a:pt x="22" y="83"/>
                    </a:cubicBezTo>
                    <a:cubicBezTo>
                      <a:pt x="28" y="83"/>
                      <a:pt x="28" y="83"/>
                      <a:pt x="29" y="83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5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5"/>
                      <a:pt x="38" y="85"/>
                    </a:cubicBezTo>
                    <a:cubicBezTo>
                      <a:pt x="39" y="86"/>
                      <a:pt x="39" y="86"/>
                      <a:pt x="39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4" y="88"/>
                      <a:pt x="44" y="88"/>
                      <a:pt x="45" y="90"/>
                    </a:cubicBezTo>
                    <a:cubicBezTo>
                      <a:pt x="45" y="90"/>
                      <a:pt x="44" y="91"/>
                      <a:pt x="44" y="91"/>
                    </a:cubicBezTo>
                    <a:cubicBezTo>
                      <a:pt x="42" y="91"/>
                      <a:pt x="40" y="91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4"/>
                      <a:pt x="41" y="94"/>
                      <a:pt x="42" y="94"/>
                    </a:cubicBezTo>
                    <a:cubicBezTo>
                      <a:pt x="43" y="95"/>
                      <a:pt x="44" y="95"/>
                      <a:pt x="44" y="95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7" y="90"/>
                      <a:pt x="47" y="90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8"/>
                      <a:pt x="49" y="89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7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3"/>
                      <a:pt x="42" y="83"/>
                      <a:pt x="41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8" y="79"/>
                      <a:pt x="38" y="79"/>
                      <a:pt x="39" y="78"/>
                    </a:cubicBezTo>
                    <a:cubicBezTo>
                      <a:pt x="40" y="78"/>
                      <a:pt x="40" y="78"/>
                      <a:pt x="40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3" y="81"/>
                      <a:pt x="45" y="81"/>
                      <a:pt x="47" y="83"/>
                    </a:cubicBezTo>
                    <a:cubicBezTo>
                      <a:pt x="49" y="84"/>
                      <a:pt x="49" y="84"/>
                      <a:pt x="51" y="87"/>
                    </a:cubicBezTo>
                    <a:cubicBezTo>
                      <a:pt x="51" y="88"/>
                      <a:pt x="51" y="88"/>
                      <a:pt x="52" y="88"/>
                    </a:cubicBezTo>
                    <a:cubicBezTo>
                      <a:pt x="52" y="89"/>
                      <a:pt x="52" y="89"/>
                      <a:pt x="53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5" y="91"/>
                      <a:pt x="55" y="92"/>
                      <a:pt x="56" y="94"/>
                    </a:cubicBezTo>
                    <a:cubicBezTo>
                      <a:pt x="57" y="94"/>
                      <a:pt x="58" y="93"/>
                      <a:pt x="59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1" y="91"/>
                      <a:pt x="61" y="90"/>
                      <a:pt x="60" y="90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0" y="89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0" y="88"/>
                      <a:pt x="60" y="88"/>
                      <a:pt x="61" y="88"/>
                    </a:cubicBezTo>
                    <a:cubicBezTo>
                      <a:pt x="62" y="87"/>
                      <a:pt x="65" y="84"/>
                      <a:pt x="65" y="8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4" y="89"/>
                      <a:pt x="64" y="89"/>
                      <a:pt x="63" y="91"/>
                    </a:cubicBezTo>
                    <a:cubicBezTo>
                      <a:pt x="65" y="93"/>
                      <a:pt x="68" y="93"/>
                      <a:pt x="70" y="95"/>
                    </a:cubicBezTo>
                    <a:cubicBezTo>
                      <a:pt x="71" y="94"/>
                      <a:pt x="71" y="94"/>
                      <a:pt x="72" y="93"/>
                    </a:cubicBezTo>
                    <a:cubicBezTo>
                      <a:pt x="74" y="94"/>
                      <a:pt x="74" y="94"/>
                      <a:pt x="74" y="95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7"/>
                      <a:pt x="73" y="97"/>
                      <a:pt x="73" y="97"/>
                    </a:cubicBezTo>
                    <a:cubicBezTo>
                      <a:pt x="75" y="98"/>
                      <a:pt x="75" y="97"/>
                      <a:pt x="76" y="96"/>
                    </a:cubicBezTo>
                    <a:cubicBezTo>
                      <a:pt x="76" y="95"/>
                      <a:pt x="75" y="95"/>
                      <a:pt x="75" y="94"/>
                    </a:cubicBezTo>
                    <a:cubicBezTo>
                      <a:pt x="77" y="92"/>
                      <a:pt x="78" y="93"/>
                      <a:pt x="79" y="93"/>
                    </a:cubicBezTo>
                    <a:cubicBezTo>
                      <a:pt x="78" y="102"/>
                      <a:pt x="76" y="103"/>
                      <a:pt x="74" y="103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104"/>
                      <a:pt x="80" y="112"/>
                      <a:pt x="82" y="114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2" y="117"/>
                      <a:pt x="84" y="119"/>
                      <a:pt x="85" y="121"/>
                    </a:cubicBezTo>
                    <a:cubicBezTo>
                      <a:pt x="85" y="121"/>
                      <a:pt x="85" y="121"/>
                      <a:pt x="86" y="123"/>
                    </a:cubicBezTo>
                    <a:cubicBezTo>
                      <a:pt x="86" y="125"/>
                      <a:pt x="86" y="125"/>
                      <a:pt x="88" y="126"/>
                    </a:cubicBezTo>
                    <a:cubicBezTo>
                      <a:pt x="88" y="126"/>
                      <a:pt x="88" y="127"/>
                      <a:pt x="88" y="127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9" y="128"/>
                      <a:pt x="89" y="128"/>
                      <a:pt x="89" y="129"/>
                    </a:cubicBezTo>
                    <a:cubicBezTo>
                      <a:pt x="88" y="131"/>
                      <a:pt x="90" y="132"/>
                      <a:pt x="93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4" y="132"/>
                      <a:pt x="96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99" y="130"/>
                      <a:pt x="99" y="130"/>
                      <a:pt x="99" y="130"/>
                    </a:cubicBezTo>
                    <a:cubicBezTo>
                      <a:pt x="103" y="129"/>
                      <a:pt x="110" y="115"/>
                      <a:pt x="110" y="115"/>
                    </a:cubicBezTo>
                    <a:cubicBezTo>
                      <a:pt x="109" y="115"/>
                      <a:pt x="109" y="115"/>
                      <a:pt x="107" y="113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5" y="114"/>
                      <a:pt x="105" y="114"/>
                      <a:pt x="104" y="115"/>
                    </a:cubicBezTo>
                    <a:cubicBezTo>
                      <a:pt x="102" y="115"/>
                      <a:pt x="102" y="115"/>
                      <a:pt x="101" y="111"/>
                    </a:cubicBezTo>
                    <a:cubicBezTo>
                      <a:pt x="99" y="111"/>
                      <a:pt x="97" y="106"/>
                      <a:pt x="97" y="106"/>
                    </a:cubicBezTo>
                    <a:cubicBezTo>
                      <a:pt x="97" y="106"/>
                      <a:pt x="98" y="105"/>
                      <a:pt x="99" y="105"/>
                    </a:cubicBezTo>
                    <a:cubicBezTo>
                      <a:pt x="99" y="106"/>
                      <a:pt x="100" y="107"/>
                      <a:pt x="100" y="107"/>
                    </a:cubicBezTo>
                    <a:cubicBezTo>
                      <a:pt x="100" y="108"/>
                      <a:pt x="101" y="108"/>
                      <a:pt x="101" y="109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12" y="114"/>
                      <a:pt x="112" y="114"/>
                      <a:pt x="112" y="114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20" y="116"/>
                      <a:pt x="119" y="118"/>
                      <a:pt x="121" y="119"/>
                    </a:cubicBezTo>
                    <a:cubicBezTo>
                      <a:pt x="121" y="120"/>
                      <a:pt x="121" y="120"/>
                      <a:pt x="120" y="12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1" y="122"/>
                      <a:pt x="121" y="122"/>
                      <a:pt x="122" y="122"/>
                    </a:cubicBezTo>
                    <a:cubicBezTo>
                      <a:pt x="122" y="122"/>
                      <a:pt x="122" y="122"/>
                      <a:pt x="123" y="121"/>
                    </a:cubicBezTo>
                    <a:cubicBezTo>
                      <a:pt x="124" y="123"/>
                      <a:pt x="124" y="130"/>
                      <a:pt x="124" y="131"/>
                    </a:cubicBezTo>
                    <a:cubicBezTo>
                      <a:pt x="123" y="132"/>
                      <a:pt x="123" y="134"/>
                      <a:pt x="123" y="136"/>
                    </a:cubicBezTo>
                    <a:cubicBezTo>
                      <a:pt x="124" y="138"/>
                      <a:pt x="123" y="140"/>
                      <a:pt x="124" y="141"/>
                    </a:cubicBezTo>
                    <a:cubicBezTo>
                      <a:pt x="126" y="140"/>
                      <a:pt x="126" y="140"/>
                      <a:pt x="126" y="139"/>
                    </a:cubicBezTo>
                    <a:cubicBezTo>
                      <a:pt x="126" y="139"/>
                      <a:pt x="126" y="139"/>
                      <a:pt x="126" y="138"/>
                    </a:cubicBezTo>
                    <a:cubicBezTo>
                      <a:pt x="127" y="138"/>
                      <a:pt x="127" y="138"/>
                      <a:pt x="127" y="138"/>
                    </a:cubicBezTo>
                    <a:cubicBezTo>
                      <a:pt x="127" y="137"/>
                      <a:pt x="127" y="137"/>
                      <a:pt x="127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35"/>
                      <a:pt x="128" y="135"/>
                      <a:pt x="128" y="133"/>
                    </a:cubicBezTo>
                    <a:cubicBezTo>
                      <a:pt x="129" y="131"/>
                      <a:pt x="129" y="131"/>
                      <a:pt x="129" y="130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1" y="129"/>
                      <a:pt x="131" y="129"/>
                      <a:pt x="131" y="129"/>
                    </a:cubicBezTo>
                    <a:cubicBezTo>
                      <a:pt x="133" y="126"/>
                      <a:pt x="133" y="126"/>
                      <a:pt x="135" y="123"/>
                    </a:cubicBez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35" y="123"/>
                      <a:pt x="135" y="123"/>
                      <a:pt x="135" y="124"/>
                    </a:cubicBezTo>
                    <a:cubicBezTo>
                      <a:pt x="136" y="124"/>
                      <a:pt x="136" y="124"/>
                      <a:pt x="137" y="123"/>
                    </a:cubicBezTo>
                    <a:cubicBezTo>
                      <a:pt x="137" y="124"/>
                      <a:pt x="137" y="124"/>
                      <a:pt x="137" y="132"/>
                    </a:cubicBezTo>
                    <a:cubicBezTo>
                      <a:pt x="137" y="132"/>
                      <a:pt x="137" y="132"/>
                      <a:pt x="138" y="130"/>
                    </a:cubicBezTo>
                    <a:cubicBezTo>
                      <a:pt x="138" y="131"/>
                      <a:pt x="138" y="131"/>
                      <a:pt x="136" y="140"/>
                    </a:cubicBezTo>
                    <a:cubicBezTo>
                      <a:pt x="135" y="145"/>
                      <a:pt x="135" y="145"/>
                      <a:pt x="134" y="151"/>
                    </a:cubicBezTo>
                    <a:cubicBezTo>
                      <a:pt x="134" y="152"/>
                      <a:pt x="134" y="152"/>
                      <a:pt x="135" y="152"/>
                    </a:cubicBezTo>
                    <a:cubicBezTo>
                      <a:pt x="136" y="149"/>
                      <a:pt x="136" y="149"/>
                      <a:pt x="136" y="148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45"/>
                      <a:pt x="136" y="143"/>
                      <a:pt x="138" y="137"/>
                    </a:cubicBezTo>
                    <a:cubicBezTo>
                      <a:pt x="139" y="139"/>
                      <a:pt x="138" y="142"/>
                      <a:pt x="138" y="143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7" y="144"/>
                      <a:pt x="137" y="144"/>
                      <a:pt x="137" y="145"/>
                    </a:cubicBezTo>
                    <a:cubicBezTo>
                      <a:pt x="138" y="144"/>
                      <a:pt x="138" y="144"/>
                      <a:pt x="138" y="143"/>
                    </a:cubicBezTo>
                    <a:cubicBezTo>
                      <a:pt x="140" y="139"/>
                      <a:pt x="140" y="135"/>
                      <a:pt x="141" y="13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29"/>
                      <a:pt x="141" y="127"/>
                      <a:pt x="142" y="126"/>
                    </a:cubicBezTo>
                    <a:cubicBezTo>
                      <a:pt x="142" y="126"/>
                      <a:pt x="142" y="127"/>
                      <a:pt x="142" y="127"/>
                    </a:cubicBezTo>
                    <a:cubicBezTo>
                      <a:pt x="142" y="127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3" y="113"/>
                      <a:pt x="143" y="112"/>
                      <a:pt x="143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Rectangle 710">
                <a:extLst>
                  <a:ext uri="{FF2B5EF4-FFF2-40B4-BE49-F238E27FC236}">
                    <a16:creationId xmlns:a16="http://schemas.microsoft.com/office/drawing/2014/main" id="{C7398973-79C4-43B1-B57A-281DB25B7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546975" y="4508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Freeform 711">
                <a:extLst>
                  <a:ext uri="{FF2B5EF4-FFF2-40B4-BE49-F238E27FC236}">
                    <a16:creationId xmlns:a16="http://schemas.microsoft.com/office/drawing/2014/main" id="{A7C76FBC-581A-4010-8BF1-A1CBF8397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39038" y="798512"/>
                <a:ext cx="33338" cy="46038"/>
              </a:xfrm>
              <a:custGeom>
                <a:avLst/>
                <a:gdLst>
                  <a:gd name="T0" fmla="*/ 14 w 16"/>
                  <a:gd name="T1" fmla="*/ 0 h 22"/>
                  <a:gd name="T2" fmla="*/ 14 w 16"/>
                  <a:gd name="T3" fmla="*/ 0 h 22"/>
                  <a:gd name="T4" fmla="*/ 13 w 16"/>
                  <a:gd name="T5" fmla="*/ 1 h 22"/>
                  <a:gd name="T6" fmla="*/ 12 w 16"/>
                  <a:gd name="T7" fmla="*/ 3 h 22"/>
                  <a:gd name="T8" fmla="*/ 9 w 16"/>
                  <a:gd name="T9" fmla="*/ 7 h 22"/>
                  <a:gd name="T10" fmla="*/ 8 w 16"/>
                  <a:gd name="T11" fmla="*/ 7 h 22"/>
                  <a:gd name="T12" fmla="*/ 8 w 16"/>
                  <a:gd name="T13" fmla="*/ 6 h 22"/>
                  <a:gd name="T14" fmla="*/ 8 w 16"/>
                  <a:gd name="T15" fmla="*/ 6 h 22"/>
                  <a:gd name="T16" fmla="*/ 8 w 16"/>
                  <a:gd name="T17" fmla="*/ 6 h 22"/>
                  <a:gd name="T18" fmla="*/ 8 w 16"/>
                  <a:gd name="T19" fmla="*/ 6 h 22"/>
                  <a:gd name="T20" fmla="*/ 7 w 16"/>
                  <a:gd name="T21" fmla="*/ 7 h 22"/>
                  <a:gd name="T22" fmla="*/ 6 w 16"/>
                  <a:gd name="T23" fmla="*/ 8 h 22"/>
                  <a:gd name="T24" fmla="*/ 5 w 16"/>
                  <a:gd name="T25" fmla="*/ 8 h 22"/>
                  <a:gd name="T26" fmla="*/ 4 w 16"/>
                  <a:gd name="T27" fmla="*/ 12 h 22"/>
                  <a:gd name="T28" fmla="*/ 4 w 16"/>
                  <a:gd name="T29" fmla="*/ 13 h 22"/>
                  <a:gd name="T30" fmla="*/ 3 w 16"/>
                  <a:gd name="T31" fmla="*/ 14 h 22"/>
                  <a:gd name="T32" fmla="*/ 3 w 16"/>
                  <a:gd name="T33" fmla="*/ 14 h 22"/>
                  <a:gd name="T34" fmla="*/ 2 w 16"/>
                  <a:gd name="T35" fmla="*/ 15 h 22"/>
                  <a:gd name="T36" fmla="*/ 0 w 16"/>
                  <a:gd name="T37" fmla="*/ 21 h 22"/>
                  <a:gd name="T38" fmla="*/ 3 w 16"/>
                  <a:gd name="T39" fmla="*/ 20 h 22"/>
                  <a:gd name="T40" fmla="*/ 6 w 16"/>
                  <a:gd name="T41" fmla="*/ 18 h 22"/>
                  <a:gd name="T42" fmla="*/ 10 w 16"/>
                  <a:gd name="T43" fmla="*/ 11 h 22"/>
                  <a:gd name="T44" fmla="*/ 11 w 16"/>
                  <a:gd name="T45" fmla="*/ 9 h 22"/>
                  <a:gd name="T46" fmla="*/ 12 w 16"/>
                  <a:gd name="T47" fmla="*/ 9 h 22"/>
                  <a:gd name="T48" fmla="*/ 12 w 16"/>
                  <a:gd name="T49" fmla="*/ 8 h 22"/>
                  <a:gd name="T50" fmla="*/ 13 w 16"/>
                  <a:gd name="T51" fmla="*/ 7 h 22"/>
                  <a:gd name="T52" fmla="*/ 13 w 16"/>
                  <a:gd name="T53" fmla="*/ 6 h 22"/>
                  <a:gd name="T54" fmla="*/ 13 w 16"/>
                  <a:gd name="T55" fmla="*/ 6 h 22"/>
                  <a:gd name="T56" fmla="*/ 13 w 16"/>
                  <a:gd name="T57" fmla="*/ 6 h 22"/>
                  <a:gd name="T58" fmla="*/ 13 w 16"/>
                  <a:gd name="T59" fmla="*/ 6 h 22"/>
                  <a:gd name="T60" fmla="*/ 13 w 16"/>
                  <a:gd name="T61" fmla="*/ 6 h 22"/>
                  <a:gd name="T62" fmla="*/ 13 w 16"/>
                  <a:gd name="T63" fmla="*/ 6 h 22"/>
                  <a:gd name="T64" fmla="*/ 14 w 16"/>
                  <a:gd name="T65" fmla="*/ 6 h 22"/>
                  <a:gd name="T66" fmla="*/ 14 w 16"/>
                  <a:gd name="T67" fmla="*/ 6 h 22"/>
                  <a:gd name="T68" fmla="*/ 14 w 16"/>
                  <a:gd name="T69" fmla="*/ 6 h 22"/>
                  <a:gd name="T70" fmla="*/ 15 w 16"/>
                  <a:gd name="T71" fmla="*/ 2 h 22"/>
                  <a:gd name="T72" fmla="*/ 14 w 16"/>
                  <a:gd name="T7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22"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2" y="3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3" y="20"/>
                    </a:cubicBezTo>
                    <a:cubicBezTo>
                      <a:pt x="4" y="20"/>
                      <a:pt x="5" y="19"/>
                      <a:pt x="6" y="18"/>
                    </a:cubicBezTo>
                    <a:cubicBezTo>
                      <a:pt x="7" y="17"/>
                      <a:pt x="8" y="14"/>
                      <a:pt x="10" y="11"/>
                    </a:cubicBezTo>
                    <a:cubicBezTo>
                      <a:pt x="10" y="11"/>
                      <a:pt x="10" y="11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5" y="3"/>
                      <a:pt x="15" y="2"/>
                    </a:cubicBezTo>
                    <a:cubicBezTo>
                      <a:pt x="16" y="2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Freeform 712">
                <a:extLst>
                  <a:ext uri="{FF2B5EF4-FFF2-40B4-BE49-F238E27FC236}">
                    <a16:creationId xmlns:a16="http://schemas.microsoft.com/office/drawing/2014/main" id="{E7D39774-261E-48E6-8557-3D556E3F1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0150" y="1747837"/>
                <a:ext cx="1435100" cy="1819275"/>
              </a:xfrm>
              <a:custGeom>
                <a:avLst/>
                <a:gdLst>
                  <a:gd name="T0" fmla="*/ 684 w 684"/>
                  <a:gd name="T1" fmla="*/ 868 h 868"/>
                  <a:gd name="T2" fmla="*/ 552 w 684"/>
                  <a:gd name="T3" fmla="*/ 146 h 868"/>
                  <a:gd name="T4" fmla="*/ 167 w 684"/>
                  <a:gd name="T5" fmla="*/ 0 h 868"/>
                  <a:gd name="T6" fmla="*/ 96 w 684"/>
                  <a:gd name="T7" fmla="*/ 122 h 868"/>
                  <a:gd name="T8" fmla="*/ 51 w 684"/>
                  <a:gd name="T9" fmla="*/ 151 h 868"/>
                  <a:gd name="T10" fmla="*/ 42 w 684"/>
                  <a:gd name="T11" fmla="*/ 148 h 868"/>
                  <a:gd name="T12" fmla="*/ 0 w 684"/>
                  <a:gd name="T13" fmla="*/ 868 h 868"/>
                  <a:gd name="T14" fmla="*/ 684 w 684"/>
                  <a:gd name="T15" fmla="*/ 86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4" h="868">
                    <a:moveTo>
                      <a:pt x="684" y="868"/>
                    </a:moveTo>
                    <a:cubicBezTo>
                      <a:pt x="672" y="832"/>
                      <a:pt x="561" y="163"/>
                      <a:pt x="552" y="146"/>
                    </a:cubicBezTo>
                    <a:cubicBezTo>
                      <a:pt x="544" y="129"/>
                      <a:pt x="167" y="0"/>
                      <a:pt x="167" y="0"/>
                    </a:cubicBezTo>
                    <a:cubicBezTo>
                      <a:pt x="146" y="27"/>
                      <a:pt x="104" y="114"/>
                      <a:pt x="96" y="122"/>
                    </a:cubicBezTo>
                    <a:cubicBezTo>
                      <a:pt x="88" y="130"/>
                      <a:pt x="51" y="151"/>
                      <a:pt x="51" y="151"/>
                    </a:cubicBezTo>
                    <a:cubicBezTo>
                      <a:pt x="51" y="151"/>
                      <a:pt x="47" y="150"/>
                      <a:pt x="42" y="148"/>
                    </a:cubicBezTo>
                    <a:cubicBezTo>
                      <a:pt x="0" y="868"/>
                      <a:pt x="0" y="868"/>
                      <a:pt x="0" y="868"/>
                    </a:cubicBezTo>
                    <a:lnTo>
                      <a:pt x="684" y="868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8" name="Freeform 713">
                <a:extLst>
                  <a:ext uri="{FF2B5EF4-FFF2-40B4-BE49-F238E27FC236}">
                    <a16:creationId xmlns:a16="http://schemas.microsoft.com/office/drawing/2014/main" id="{F3F194FC-8F35-4D43-ADD8-72859142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3988" y="1749425"/>
                <a:ext cx="1470025" cy="1817688"/>
              </a:xfrm>
              <a:custGeom>
                <a:avLst/>
                <a:gdLst>
                  <a:gd name="T0" fmla="*/ 701 w 701"/>
                  <a:gd name="T1" fmla="*/ 867 h 867"/>
                  <a:gd name="T2" fmla="*/ 639 w 701"/>
                  <a:gd name="T3" fmla="*/ 158 h 867"/>
                  <a:gd name="T4" fmla="*/ 630 w 701"/>
                  <a:gd name="T5" fmla="*/ 162 h 867"/>
                  <a:gd name="T6" fmla="*/ 579 w 701"/>
                  <a:gd name="T7" fmla="*/ 134 h 867"/>
                  <a:gd name="T8" fmla="*/ 540 w 701"/>
                  <a:gd name="T9" fmla="*/ 0 h 867"/>
                  <a:gd name="T10" fmla="*/ 128 w 701"/>
                  <a:gd name="T11" fmla="*/ 156 h 867"/>
                  <a:gd name="T12" fmla="*/ 0 w 701"/>
                  <a:gd name="T13" fmla="*/ 867 h 867"/>
                  <a:gd name="T14" fmla="*/ 701 w 701"/>
                  <a:gd name="T15" fmla="*/ 867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1" h="867">
                    <a:moveTo>
                      <a:pt x="701" y="867"/>
                    </a:moveTo>
                    <a:cubicBezTo>
                      <a:pt x="639" y="158"/>
                      <a:pt x="639" y="158"/>
                      <a:pt x="639" y="158"/>
                    </a:cubicBezTo>
                    <a:cubicBezTo>
                      <a:pt x="633" y="160"/>
                      <a:pt x="630" y="162"/>
                      <a:pt x="630" y="162"/>
                    </a:cubicBezTo>
                    <a:cubicBezTo>
                      <a:pt x="630" y="162"/>
                      <a:pt x="587" y="141"/>
                      <a:pt x="579" y="134"/>
                    </a:cubicBezTo>
                    <a:cubicBezTo>
                      <a:pt x="571" y="126"/>
                      <a:pt x="538" y="13"/>
                      <a:pt x="540" y="0"/>
                    </a:cubicBezTo>
                    <a:cubicBezTo>
                      <a:pt x="540" y="0"/>
                      <a:pt x="137" y="139"/>
                      <a:pt x="128" y="156"/>
                    </a:cubicBezTo>
                    <a:cubicBezTo>
                      <a:pt x="120" y="173"/>
                      <a:pt x="12" y="831"/>
                      <a:pt x="0" y="867"/>
                    </a:cubicBezTo>
                    <a:lnTo>
                      <a:pt x="701" y="867"/>
                    </a:lnTo>
                    <a:close/>
                  </a:path>
                </a:pathLst>
              </a:custGeom>
              <a:solidFill>
                <a:srgbClr val="0F9D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Freeform 714">
                <a:extLst>
                  <a:ext uri="{FF2B5EF4-FFF2-40B4-BE49-F238E27FC236}">
                    <a16:creationId xmlns:a16="http://schemas.microsoft.com/office/drawing/2014/main" id="{BBEF0133-CF53-41FC-AE91-E29569FDC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981075"/>
              </a:xfrm>
              <a:custGeom>
                <a:avLst/>
                <a:gdLst>
                  <a:gd name="T0" fmla="*/ 346 w 350"/>
                  <a:gd name="T1" fmla="*/ 273 h 468"/>
                  <a:gd name="T2" fmla="*/ 342 w 350"/>
                  <a:gd name="T3" fmla="*/ 44 h 468"/>
                  <a:gd name="T4" fmla="*/ 167 w 350"/>
                  <a:gd name="T5" fmla="*/ 93 h 468"/>
                  <a:gd name="T6" fmla="*/ 9 w 350"/>
                  <a:gd name="T7" fmla="*/ 63 h 468"/>
                  <a:gd name="T8" fmla="*/ 7 w 350"/>
                  <a:gd name="T9" fmla="*/ 254 h 468"/>
                  <a:gd name="T10" fmla="*/ 41 w 350"/>
                  <a:gd name="T11" fmla="*/ 372 h 468"/>
                  <a:gd name="T12" fmla="*/ 64 w 350"/>
                  <a:gd name="T13" fmla="*/ 421 h 468"/>
                  <a:gd name="T14" fmla="*/ 167 w 350"/>
                  <a:gd name="T15" fmla="*/ 451 h 468"/>
                  <a:gd name="T16" fmla="*/ 289 w 350"/>
                  <a:gd name="T17" fmla="*/ 394 h 468"/>
                  <a:gd name="T18" fmla="*/ 346 w 350"/>
                  <a:gd name="T19" fmla="*/ 273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468">
                    <a:moveTo>
                      <a:pt x="346" y="273"/>
                    </a:moveTo>
                    <a:cubicBezTo>
                      <a:pt x="338" y="210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23" y="136"/>
                      <a:pt x="10" y="205"/>
                      <a:pt x="7" y="254"/>
                    </a:cubicBezTo>
                    <a:cubicBezTo>
                      <a:pt x="37" y="261"/>
                      <a:pt x="52" y="361"/>
                      <a:pt x="41" y="372"/>
                    </a:cubicBezTo>
                    <a:cubicBezTo>
                      <a:pt x="49" y="393"/>
                      <a:pt x="58" y="412"/>
                      <a:pt x="64" y="421"/>
                    </a:cubicBezTo>
                    <a:cubicBezTo>
                      <a:pt x="98" y="468"/>
                      <a:pt x="127" y="451"/>
                      <a:pt x="167" y="451"/>
                    </a:cubicBezTo>
                    <a:cubicBezTo>
                      <a:pt x="206" y="451"/>
                      <a:pt x="248" y="440"/>
                      <a:pt x="289" y="394"/>
                    </a:cubicBezTo>
                    <a:cubicBezTo>
                      <a:pt x="314" y="365"/>
                      <a:pt x="350" y="298"/>
                      <a:pt x="346" y="273"/>
                    </a:cubicBez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Freeform 715">
                <a:extLst>
                  <a:ext uri="{FF2B5EF4-FFF2-40B4-BE49-F238E27FC236}">
                    <a16:creationId xmlns:a16="http://schemas.microsoft.com/office/drawing/2014/main" id="{3447A20E-FD6B-418F-84A5-3D564C105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97675" y="966787"/>
                <a:ext cx="139700" cy="298450"/>
              </a:xfrm>
              <a:custGeom>
                <a:avLst/>
                <a:gdLst>
                  <a:gd name="T0" fmla="*/ 66 w 67"/>
                  <a:gd name="T1" fmla="*/ 111 h 142"/>
                  <a:gd name="T2" fmla="*/ 36 w 67"/>
                  <a:gd name="T3" fmla="*/ 142 h 142"/>
                  <a:gd name="T4" fmla="*/ 11 w 67"/>
                  <a:gd name="T5" fmla="*/ 71 h 142"/>
                  <a:gd name="T6" fmla="*/ 0 w 67"/>
                  <a:gd name="T7" fmla="*/ 29 h 142"/>
                  <a:gd name="T8" fmla="*/ 41 w 67"/>
                  <a:gd name="T9" fmla="*/ 36 h 142"/>
                  <a:gd name="T10" fmla="*/ 50 w 67"/>
                  <a:gd name="T11" fmla="*/ 36 h 142"/>
                  <a:gd name="T12" fmla="*/ 66 w 67"/>
                  <a:gd name="T13" fmla="*/ 54 h 142"/>
                  <a:gd name="T14" fmla="*/ 66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66" y="111"/>
                    </a:moveTo>
                    <a:cubicBezTo>
                      <a:pt x="66" y="128"/>
                      <a:pt x="53" y="142"/>
                      <a:pt x="36" y="142"/>
                    </a:cubicBezTo>
                    <a:cubicBezTo>
                      <a:pt x="19" y="142"/>
                      <a:pt x="11" y="136"/>
                      <a:pt x="11" y="7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0"/>
                      <a:pt x="24" y="36"/>
                      <a:pt x="41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67" y="36"/>
                      <a:pt x="66" y="37"/>
                      <a:pt x="66" y="54"/>
                    </a:cubicBezTo>
                    <a:lnTo>
                      <a:pt x="66" y="111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716">
                <a:extLst>
                  <a:ext uri="{FF2B5EF4-FFF2-40B4-BE49-F238E27FC236}">
                    <a16:creationId xmlns:a16="http://schemas.microsoft.com/office/drawing/2014/main" id="{5767EFC5-0F73-4FFD-A717-8818C4CFC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65825" y="966787"/>
                <a:ext cx="141288" cy="298450"/>
              </a:xfrm>
              <a:custGeom>
                <a:avLst/>
                <a:gdLst>
                  <a:gd name="T0" fmla="*/ 1 w 67"/>
                  <a:gd name="T1" fmla="*/ 111 h 142"/>
                  <a:gd name="T2" fmla="*/ 32 w 67"/>
                  <a:gd name="T3" fmla="*/ 142 h 142"/>
                  <a:gd name="T4" fmla="*/ 57 w 67"/>
                  <a:gd name="T5" fmla="*/ 71 h 142"/>
                  <a:gd name="T6" fmla="*/ 67 w 67"/>
                  <a:gd name="T7" fmla="*/ 29 h 142"/>
                  <a:gd name="T8" fmla="*/ 27 w 67"/>
                  <a:gd name="T9" fmla="*/ 36 h 142"/>
                  <a:gd name="T10" fmla="*/ 17 w 67"/>
                  <a:gd name="T11" fmla="*/ 36 h 142"/>
                  <a:gd name="T12" fmla="*/ 1 w 67"/>
                  <a:gd name="T13" fmla="*/ 54 h 142"/>
                  <a:gd name="T14" fmla="*/ 1 w 67"/>
                  <a:gd name="T15" fmla="*/ 11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42">
                    <a:moveTo>
                      <a:pt x="1" y="111"/>
                    </a:moveTo>
                    <a:cubicBezTo>
                      <a:pt x="1" y="128"/>
                      <a:pt x="15" y="142"/>
                      <a:pt x="32" y="142"/>
                    </a:cubicBezTo>
                    <a:cubicBezTo>
                      <a:pt x="49" y="142"/>
                      <a:pt x="57" y="136"/>
                      <a:pt x="57" y="71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0"/>
                      <a:pt x="44" y="36"/>
                      <a:pt x="2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0" y="36"/>
                      <a:pt x="1" y="37"/>
                      <a:pt x="1" y="54"/>
                    </a:cubicBez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717">
                <a:extLst>
                  <a:ext uri="{FF2B5EF4-FFF2-40B4-BE49-F238E27FC236}">
                    <a16:creationId xmlns:a16="http://schemas.microsoft.com/office/drawing/2014/main" id="{F57EF798-B6C7-49C7-9BA7-6FEF0674E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7975" y="1208087"/>
                <a:ext cx="735013" cy="1011238"/>
              </a:xfrm>
              <a:custGeom>
                <a:avLst/>
                <a:gdLst>
                  <a:gd name="T0" fmla="*/ 346 w 350"/>
                  <a:gd name="T1" fmla="*/ 254 h 482"/>
                  <a:gd name="T2" fmla="*/ 342 w 350"/>
                  <a:gd name="T3" fmla="*/ 44 h 482"/>
                  <a:gd name="T4" fmla="*/ 167 w 350"/>
                  <a:gd name="T5" fmla="*/ 93 h 482"/>
                  <a:gd name="T6" fmla="*/ 9 w 350"/>
                  <a:gd name="T7" fmla="*/ 63 h 482"/>
                  <a:gd name="T8" fmla="*/ 19 w 350"/>
                  <a:gd name="T9" fmla="*/ 163 h 482"/>
                  <a:gd name="T10" fmla="*/ 252 w 350"/>
                  <a:gd name="T11" fmla="*/ 481 h 482"/>
                  <a:gd name="T12" fmla="*/ 256 w 350"/>
                  <a:gd name="T13" fmla="*/ 463 h 482"/>
                  <a:gd name="T14" fmla="*/ 346 w 350"/>
                  <a:gd name="T15" fmla="*/ 254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482">
                    <a:moveTo>
                      <a:pt x="346" y="254"/>
                    </a:moveTo>
                    <a:cubicBezTo>
                      <a:pt x="337" y="185"/>
                      <a:pt x="335" y="115"/>
                      <a:pt x="342" y="44"/>
                    </a:cubicBezTo>
                    <a:cubicBezTo>
                      <a:pt x="347" y="0"/>
                      <a:pt x="195" y="93"/>
                      <a:pt x="167" y="93"/>
                    </a:cubicBezTo>
                    <a:cubicBezTo>
                      <a:pt x="135" y="93"/>
                      <a:pt x="0" y="18"/>
                      <a:pt x="9" y="63"/>
                    </a:cubicBezTo>
                    <a:cubicBezTo>
                      <a:pt x="15" y="94"/>
                      <a:pt x="20" y="132"/>
                      <a:pt x="19" y="163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96" y="475"/>
                      <a:pt x="239" y="482"/>
                      <a:pt x="256" y="463"/>
                    </a:cubicBezTo>
                    <a:cubicBezTo>
                      <a:pt x="282" y="433"/>
                      <a:pt x="350" y="292"/>
                      <a:pt x="346" y="254"/>
                    </a:cubicBezTo>
                    <a:close/>
                  </a:path>
                </a:pathLst>
              </a:custGeom>
              <a:solidFill>
                <a:srgbClr val="E9B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718">
                <a:extLst>
                  <a:ext uri="{FF2B5EF4-FFF2-40B4-BE49-F238E27FC236}">
                    <a16:creationId xmlns:a16="http://schemas.microsoft.com/office/drawing/2014/main" id="{CA596D0F-253E-45DE-8A44-21F1E24C4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5075" y="1731962"/>
                <a:ext cx="387350" cy="1835150"/>
              </a:xfrm>
              <a:custGeom>
                <a:avLst/>
                <a:gdLst>
                  <a:gd name="T0" fmla="*/ 88 w 185"/>
                  <a:gd name="T1" fmla="*/ 875 h 875"/>
                  <a:gd name="T2" fmla="*/ 178 w 185"/>
                  <a:gd name="T3" fmla="*/ 340 h 875"/>
                  <a:gd name="T4" fmla="*/ 185 w 185"/>
                  <a:gd name="T5" fmla="*/ 104 h 875"/>
                  <a:gd name="T6" fmla="*/ 185 w 185"/>
                  <a:gd name="T7" fmla="*/ 0 h 875"/>
                  <a:gd name="T8" fmla="*/ 0 w 185"/>
                  <a:gd name="T9" fmla="*/ 133 h 875"/>
                  <a:gd name="T10" fmla="*/ 14 w 185"/>
                  <a:gd name="T11" fmla="*/ 875 h 875"/>
                  <a:gd name="T12" fmla="*/ 88 w 185"/>
                  <a:gd name="T13" fmla="*/ 875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875">
                    <a:moveTo>
                      <a:pt x="88" y="875"/>
                    </a:moveTo>
                    <a:cubicBezTo>
                      <a:pt x="178" y="340"/>
                      <a:pt x="178" y="340"/>
                      <a:pt x="178" y="340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0" y="123"/>
                      <a:pt x="185" y="0"/>
                      <a:pt x="185" y="0"/>
                    </a:cubicBezTo>
                    <a:cubicBezTo>
                      <a:pt x="180" y="3"/>
                      <a:pt x="4" y="130"/>
                      <a:pt x="0" y="133"/>
                    </a:cubicBezTo>
                    <a:cubicBezTo>
                      <a:pt x="5" y="136"/>
                      <a:pt x="10" y="659"/>
                      <a:pt x="14" y="875"/>
                    </a:cubicBezTo>
                    <a:lnTo>
                      <a:pt x="88" y="875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Freeform 719">
                <a:extLst>
                  <a:ext uri="{FF2B5EF4-FFF2-40B4-BE49-F238E27FC236}">
                    <a16:creationId xmlns:a16="http://schemas.microsoft.com/office/drawing/2014/main" id="{DDEB0919-5A82-427E-A7ED-CEFD6B1DD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6863" y="1728787"/>
                <a:ext cx="373063" cy="1838325"/>
              </a:xfrm>
              <a:custGeom>
                <a:avLst/>
                <a:gdLst>
                  <a:gd name="T0" fmla="*/ 102 w 178"/>
                  <a:gd name="T1" fmla="*/ 877 h 877"/>
                  <a:gd name="T2" fmla="*/ 178 w 178"/>
                  <a:gd name="T3" fmla="*/ 877 h 877"/>
                  <a:gd name="T4" fmla="*/ 177 w 178"/>
                  <a:gd name="T5" fmla="*/ 127 h 877"/>
                  <a:gd name="T6" fmla="*/ 3 w 178"/>
                  <a:gd name="T7" fmla="*/ 0 h 877"/>
                  <a:gd name="T8" fmla="*/ 0 w 178"/>
                  <a:gd name="T9" fmla="*/ 106 h 877"/>
                  <a:gd name="T10" fmla="*/ 39 w 178"/>
                  <a:gd name="T11" fmla="*/ 275 h 877"/>
                  <a:gd name="T12" fmla="*/ 102 w 178"/>
                  <a:gd name="T13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" h="877">
                    <a:moveTo>
                      <a:pt x="102" y="877"/>
                    </a:moveTo>
                    <a:cubicBezTo>
                      <a:pt x="178" y="877"/>
                      <a:pt x="178" y="877"/>
                      <a:pt x="178" y="877"/>
                    </a:cubicBezTo>
                    <a:cubicBezTo>
                      <a:pt x="175" y="645"/>
                      <a:pt x="172" y="130"/>
                      <a:pt x="177" y="127"/>
                    </a:cubicBezTo>
                    <a:cubicBezTo>
                      <a:pt x="173" y="124"/>
                      <a:pt x="7" y="3"/>
                      <a:pt x="3" y="0"/>
                    </a:cubicBezTo>
                    <a:cubicBezTo>
                      <a:pt x="3" y="0"/>
                      <a:pt x="5" y="125"/>
                      <a:pt x="0" y="106"/>
                    </a:cubicBezTo>
                    <a:cubicBezTo>
                      <a:pt x="39" y="275"/>
                      <a:pt x="39" y="275"/>
                      <a:pt x="39" y="275"/>
                    </a:cubicBezTo>
                    <a:lnTo>
                      <a:pt x="102" y="877"/>
                    </a:lnTo>
                    <a:close/>
                  </a:path>
                </a:pathLst>
              </a:custGeom>
              <a:solidFill>
                <a:srgbClr val="6A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Freeform 720">
                <a:extLst>
                  <a:ext uri="{FF2B5EF4-FFF2-40B4-BE49-F238E27FC236}">
                    <a16:creationId xmlns:a16="http://schemas.microsoft.com/office/drawing/2014/main" id="{362A0260-ABE0-4C49-B637-8D071DB9F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3488" y="1979612"/>
                <a:ext cx="65088" cy="1587500"/>
              </a:xfrm>
              <a:custGeom>
                <a:avLst/>
                <a:gdLst>
                  <a:gd name="T0" fmla="*/ 31 w 31"/>
                  <a:gd name="T1" fmla="*/ 757 h 757"/>
                  <a:gd name="T2" fmla="*/ 31 w 31"/>
                  <a:gd name="T3" fmla="*/ 0 h 757"/>
                  <a:gd name="T4" fmla="*/ 16 w 31"/>
                  <a:gd name="T5" fmla="*/ 3 h 757"/>
                  <a:gd name="T6" fmla="*/ 0 w 31"/>
                  <a:gd name="T7" fmla="*/ 0 h 757"/>
                  <a:gd name="T8" fmla="*/ 0 w 31"/>
                  <a:gd name="T9" fmla="*/ 757 h 757"/>
                  <a:gd name="T10" fmla="*/ 31 w 31"/>
                  <a:gd name="T11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757">
                    <a:moveTo>
                      <a:pt x="31" y="757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4" y="3"/>
                      <a:pt x="16" y="3"/>
                    </a:cubicBezTo>
                    <a:cubicBezTo>
                      <a:pt x="9" y="3"/>
                      <a:pt x="0" y="0"/>
                      <a:pt x="0" y="0"/>
                    </a:cubicBezTo>
                    <a:cubicBezTo>
                      <a:pt x="0" y="757"/>
                      <a:pt x="0" y="757"/>
                      <a:pt x="0" y="757"/>
                    </a:cubicBezTo>
                    <a:lnTo>
                      <a:pt x="31" y="757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721">
                <a:extLst>
                  <a:ext uri="{FF2B5EF4-FFF2-40B4-BE49-F238E27FC236}">
                    <a16:creationId xmlns:a16="http://schemas.microsoft.com/office/drawing/2014/main" id="{9BC6B6FA-F9E9-445E-A83A-F4D42E5A2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105025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2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722">
                <a:extLst>
                  <a:ext uri="{FF2B5EF4-FFF2-40B4-BE49-F238E27FC236}">
                    <a16:creationId xmlns:a16="http://schemas.microsoft.com/office/drawing/2014/main" id="{4E87AE3D-5DA8-44EA-BE87-10E23BAB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124075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Freeform 723">
                <a:extLst>
                  <a:ext uri="{FF2B5EF4-FFF2-40B4-BE49-F238E27FC236}">
                    <a16:creationId xmlns:a16="http://schemas.microsoft.com/office/drawing/2014/main" id="{3033B012-5D0B-4C3D-B265-3E7AAFCCF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1431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724">
                <a:extLst>
                  <a:ext uri="{FF2B5EF4-FFF2-40B4-BE49-F238E27FC236}">
                    <a16:creationId xmlns:a16="http://schemas.microsoft.com/office/drawing/2014/main" id="{725A6F99-F6E9-4DBF-92AD-28C530E76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128837"/>
                <a:ext cx="15875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725">
                <a:extLst>
                  <a:ext uri="{FF2B5EF4-FFF2-40B4-BE49-F238E27FC236}">
                    <a16:creationId xmlns:a16="http://schemas.microsoft.com/office/drawing/2014/main" id="{5EB321D6-E753-4F2E-8E95-ECD76341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147887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726">
                <a:extLst>
                  <a:ext uri="{FF2B5EF4-FFF2-40B4-BE49-F238E27FC236}">
                    <a16:creationId xmlns:a16="http://schemas.microsoft.com/office/drawing/2014/main" id="{8E53CF1B-3EFE-4801-81B0-7B5ECB2E3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476500"/>
                <a:ext cx="74613" cy="76200"/>
              </a:xfrm>
              <a:custGeom>
                <a:avLst/>
                <a:gdLst>
                  <a:gd name="T0" fmla="*/ 15 w 36"/>
                  <a:gd name="T1" fmla="*/ 34 h 36"/>
                  <a:gd name="T2" fmla="*/ 34 w 36"/>
                  <a:gd name="T3" fmla="*/ 21 h 36"/>
                  <a:gd name="T4" fmla="*/ 22 w 36"/>
                  <a:gd name="T5" fmla="*/ 2 h 36"/>
                  <a:gd name="T6" fmla="*/ 2 w 36"/>
                  <a:gd name="T7" fmla="*/ 14 h 36"/>
                  <a:gd name="T8" fmla="*/ 15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5" y="34"/>
                    </a:moveTo>
                    <a:cubicBezTo>
                      <a:pt x="23" y="36"/>
                      <a:pt x="32" y="30"/>
                      <a:pt x="34" y="21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5"/>
                      <a:pt x="2" y="14"/>
                    </a:cubicBezTo>
                    <a:cubicBezTo>
                      <a:pt x="0" y="23"/>
                      <a:pt x="6" y="32"/>
                      <a:pt x="15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727">
                <a:extLst>
                  <a:ext uri="{FF2B5EF4-FFF2-40B4-BE49-F238E27FC236}">
                    <a16:creationId xmlns:a16="http://schemas.microsoft.com/office/drawing/2014/main" id="{8AAA37D8-91DB-4C60-B9E0-78934DAF6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495550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6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728">
                <a:extLst>
                  <a:ext uri="{FF2B5EF4-FFF2-40B4-BE49-F238E27FC236}">
                    <a16:creationId xmlns:a16="http://schemas.microsoft.com/office/drawing/2014/main" id="{AE405D26-7EFC-420B-A7AC-C0888DCD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514600"/>
                <a:ext cx="14288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0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4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Freeform 729">
                <a:extLst>
                  <a:ext uri="{FF2B5EF4-FFF2-40B4-BE49-F238E27FC236}">
                    <a16:creationId xmlns:a16="http://schemas.microsoft.com/office/drawing/2014/main" id="{CB685AE6-C505-4CB8-9701-91E36A63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500312"/>
                <a:ext cx="15875" cy="14288"/>
              </a:xfrm>
              <a:custGeom>
                <a:avLst/>
                <a:gdLst>
                  <a:gd name="T0" fmla="*/ 3 w 7"/>
                  <a:gd name="T1" fmla="*/ 6 h 7"/>
                  <a:gd name="T2" fmla="*/ 7 w 7"/>
                  <a:gd name="T3" fmla="*/ 4 h 7"/>
                  <a:gd name="T4" fmla="*/ 4 w 7"/>
                  <a:gd name="T5" fmla="*/ 0 h 7"/>
                  <a:gd name="T6" fmla="*/ 1 w 7"/>
                  <a:gd name="T7" fmla="*/ 3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Freeform 730">
                <a:extLst>
                  <a:ext uri="{FF2B5EF4-FFF2-40B4-BE49-F238E27FC236}">
                    <a16:creationId xmlns:a16="http://schemas.microsoft.com/office/drawing/2014/main" id="{1204C029-FE21-48D3-8454-E19C090D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516187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5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5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2"/>
                      <a:pt x="1" y="3"/>
                    </a:cubicBezTo>
                    <a:cubicBezTo>
                      <a:pt x="0" y="5"/>
                      <a:pt x="1" y="7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Freeform 731">
                <a:extLst>
                  <a:ext uri="{FF2B5EF4-FFF2-40B4-BE49-F238E27FC236}">
                    <a16:creationId xmlns:a16="http://schemas.microsoft.com/office/drawing/2014/main" id="{584F7571-9A50-45E1-B726-C0C2C724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9838" y="2846387"/>
                <a:ext cx="74613" cy="77788"/>
              </a:xfrm>
              <a:custGeom>
                <a:avLst/>
                <a:gdLst>
                  <a:gd name="T0" fmla="*/ 15 w 36"/>
                  <a:gd name="T1" fmla="*/ 35 h 37"/>
                  <a:gd name="T2" fmla="*/ 34 w 36"/>
                  <a:gd name="T3" fmla="*/ 22 h 37"/>
                  <a:gd name="T4" fmla="*/ 22 w 36"/>
                  <a:gd name="T5" fmla="*/ 2 h 37"/>
                  <a:gd name="T6" fmla="*/ 2 w 36"/>
                  <a:gd name="T7" fmla="*/ 15 h 37"/>
                  <a:gd name="T8" fmla="*/ 15 w 36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15" y="35"/>
                    </a:moveTo>
                    <a:cubicBezTo>
                      <a:pt x="23" y="37"/>
                      <a:pt x="32" y="31"/>
                      <a:pt x="34" y="22"/>
                    </a:cubicBezTo>
                    <a:cubicBezTo>
                      <a:pt x="36" y="13"/>
                      <a:pt x="31" y="4"/>
                      <a:pt x="22" y="2"/>
                    </a:cubicBezTo>
                    <a:cubicBezTo>
                      <a:pt x="13" y="0"/>
                      <a:pt x="4" y="6"/>
                      <a:pt x="2" y="15"/>
                    </a:cubicBezTo>
                    <a:cubicBezTo>
                      <a:pt x="0" y="24"/>
                      <a:pt x="6" y="33"/>
                      <a:pt x="15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732">
                <a:extLst>
                  <a:ext uri="{FF2B5EF4-FFF2-40B4-BE49-F238E27FC236}">
                    <a16:creationId xmlns:a16="http://schemas.microsoft.com/office/drawing/2014/main" id="{4563239C-25BD-4B0C-9E61-2A443FD3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4438" y="2867025"/>
                <a:ext cx="14288" cy="14288"/>
              </a:xfrm>
              <a:custGeom>
                <a:avLst/>
                <a:gdLst>
                  <a:gd name="T0" fmla="*/ 3 w 7"/>
                  <a:gd name="T1" fmla="*/ 6 h 7"/>
                  <a:gd name="T2" fmla="*/ 6 w 7"/>
                  <a:gd name="T3" fmla="*/ 4 h 7"/>
                  <a:gd name="T4" fmla="*/ 4 w 7"/>
                  <a:gd name="T5" fmla="*/ 0 h 7"/>
                  <a:gd name="T6" fmla="*/ 0 w 7"/>
                  <a:gd name="T7" fmla="*/ 2 h 7"/>
                  <a:gd name="T8" fmla="*/ 3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6"/>
                    </a:moveTo>
                    <a:cubicBezTo>
                      <a:pt x="4" y="7"/>
                      <a:pt x="6" y="5"/>
                      <a:pt x="6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733">
                <a:extLst>
                  <a:ext uri="{FF2B5EF4-FFF2-40B4-BE49-F238E27FC236}">
                    <a16:creationId xmlns:a16="http://schemas.microsoft.com/office/drawing/2014/main" id="{AE3F5F0E-361A-41A6-9BBA-2A6B1276C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99200" y="2884487"/>
                <a:ext cx="14288" cy="14288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0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4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734">
                <a:extLst>
                  <a:ext uri="{FF2B5EF4-FFF2-40B4-BE49-F238E27FC236}">
                    <a16:creationId xmlns:a16="http://schemas.microsoft.com/office/drawing/2014/main" id="{DA6EA833-DFCD-4BF6-93D5-FE0BFCDA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8563" y="2871787"/>
                <a:ext cx="15875" cy="12700"/>
              </a:xfrm>
              <a:custGeom>
                <a:avLst/>
                <a:gdLst>
                  <a:gd name="T0" fmla="*/ 3 w 7"/>
                  <a:gd name="T1" fmla="*/ 6 h 6"/>
                  <a:gd name="T2" fmla="*/ 7 w 7"/>
                  <a:gd name="T3" fmla="*/ 4 h 6"/>
                  <a:gd name="T4" fmla="*/ 4 w 7"/>
                  <a:gd name="T5" fmla="*/ 0 h 6"/>
                  <a:gd name="T6" fmla="*/ 1 w 7"/>
                  <a:gd name="T7" fmla="*/ 2 h 6"/>
                  <a:gd name="T8" fmla="*/ 3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5" y="6"/>
                      <a:pt x="6" y="5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3" y="6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Freeform 735">
                <a:extLst>
                  <a:ext uri="{FF2B5EF4-FFF2-40B4-BE49-F238E27FC236}">
                    <a16:creationId xmlns:a16="http://schemas.microsoft.com/office/drawing/2014/main" id="{E099DEED-55FE-46B5-86AD-E00FC8267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2887662"/>
                <a:ext cx="14288" cy="15875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4 h 7"/>
                  <a:gd name="T4" fmla="*/ 4 w 7"/>
                  <a:gd name="T5" fmla="*/ 1 h 7"/>
                  <a:gd name="T6" fmla="*/ 1 w 7"/>
                  <a:gd name="T7" fmla="*/ 3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6" y="1"/>
                      <a:pt x="4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0" y="5"/>
                      <a:pt x="1" y="6"/>
                      <a:pt x="3" y="7"/>
                    </a:cubicBezTo>
                  </a:path>
                </a:pathLst>
              </a:custGeom>
              <a:solidFill>
                <a:srgbClr val="CF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736">
                <a:extLst>
                  <a:ext uri="{FF2B5EF4-FFF2-40B4-BE49-F238E27FC236}">
                    <a16:creationId xmlns:a16="http://schemas.microsoft.com/office/drawing/2014/main" id="{A6D26C3D-F79E-4E22-B96B-9C1A0552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40513" y="1728787"/>
                <a:ext cx="355600" cy="374650"/>
              </a:xfrm>
              <a:custGeom>
                <a:avLst/>
                <a:gdLst>
                  <a:gd name="T0" fmla="*/ 0 w 224"/>
                  <a:gd name="T1" fmla="*/ 0 h 236"/>
                  <a:gd name="T2" fmla="*/ 121 w 224"/>
                  <a:gd name="T3" fmla="*/ 236 h 236"/>
                  <a:gd name="T4" fmla="*/ 224 w 224"/>
                  <a:gd name="T5" fmla="*/ 163 h 236"/>
                  <a:gd name="T6" fmla="*/ 0 w 224"/>
                  <a:gd name="T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236">
                    <a:moveTo>
                      <a:pt x="0" y="0"/>
                    </a:moveTo>
                    <a:lnTo>
                      <a:pt x="121" y="236"/>
                    </a:lnTo>
                    <a:lnTo>
                      <a:pt x="224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737">
                <a:extLst>
                  <a:ext uri="{FF2B5EF4-FFF2-40B4-BE49-F238E27FC236}">
                    <a16:creationId xmlns:a16="http://schemas.microsoft.com/office/drawing/2014/main" id="{9944D291-A29B-4375-B72B-F72D1B57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81738" y="1731962"/>
                <a:ext cx="352425" cy="371475"/>
              </a:xfrm>
              <a:custGeom>
                <a:avLst/>
                <a:gdLst>
                  <a:gd name="T0" fmla="*/ 222 w 222"/>
                  <a:gd name="T1" fmla="*/ 0 h 234"/>
                  <a:gd name="T2" fmla="*/ 103 w 222"/>
                  <a:gd name="T3" fmla="*/ 234 h 234"/>
                  <a:gd name="T4" fmla="*/ 0 w 222"/>
                  <a:gd name="T5" fmla="*/ 161 h 234"/>
                  <a:gd name="T6" fmla="*/ 222 w 222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234">
                    <a:moveTo>
                      <a:pt x="222" y="0"/>
                    </a:moveTo>
                    <a:lnTo>
                      <a:pt x="103" y="234"/>
                    </a:lnTo>
                    <a:lnTo>
                      <a:pt x="0" y="16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148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738">
                <a:extLst>
                  <a:ext uri="{FF2B5EF4-FFF2-40B4-BE49-F238E27FC236}">
                    <a16:creationId xmlns:a16="http://schemas.microsoft.com/office/drawing/2014/main" id="{F504406E-2CFB-4DD0-8D15-7F0168B26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23063" y="685800"/>
                <a:ext cx="428625" cy="1046163"/>
              </a:xfrm>
              <a:custGeom>
                <a:avLst/>
                <a:gdLst>
                  <a:gd name="T0" fmla="*/ 14 w 204"/>
                  <a:gd name="T1" fmla="*/ 0 h 499"/>
                  <a:gd name="T2" fmla="*/ 0 w 204"/>
                  <a:gd name="T3" fmla="*/ 169 h 499"/>
                  <a:gd name="T4" fmla="*/ 200 w 204"/>
                  <a:gd name="T5" fmla="*/ 499 h 499"/>
                  <a:gd name="T6" fmla="*/ 204 w 204"/>
                  <a:gd name="T7" fmla="*/ 0 h 499"/>
                  <a:gd name="T8" fmla="*/ 14 w 204"/>
                  <a:gd name="T9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499">
                    <a:moveTo>
                      <a:pt x="14" y="0"/>
                    </a:moveTo>
                    <a:cubicBezTo>
                      <a:pt x="5" y="38"/>
                      <a:pt x="0" y="126"/>
                      <a:pt x="0" y="169"/>
                    </a:cubicBezTo>
                    <a:cubicBezTo>
                      <a:pt x="0" y="350"/>
                      <a:pt x="70" y="498"/>
                      <a:pt x="200" y="499"/>
                    </a:cubicBezTo>
                    <a:cubicBezTo>
                      <a:pt x="204" y="0"/>
                      <a:pt x="204" y="0"/>
                      <a:pt x="20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D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Freeform 739">
                <a:extLst>
                  <a:ext uri="{FF2B5EF4-FFF2-40B4-BE49-F238E27FC236}">
                    <a16:creationId xmlns:a16="http://schemas.microsoft.com/office/drawing/2014/main" id="{5D77F466-0074-4AAC-8EE8-4EC8771E9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18250" y="685800"/>
                <a:ext cx="438150" cy="1046163"/>
              </a:xfrm>
              <a:custGeom>
                <a:avLst/>
                <a:gdLst>
                  <a:gd name="T0" fmla="*/ 196 w 209"/>
                  <a:gd name="T1" fmla="*/ 0 h 499"/>
                  <a:gd name="T2" fmla="*/ 0 w 209"/>
                  <a:gd name="T3" fmla="*/ 0 h 499"/>
                  <a:gd name="T4" fmla="*/ 7 w 209"/>
                  <a:gd name="T5" fmla="*/ 499 h 499"/>
                  <a:gd name="T6" fmla="*/ 8 w 209"/>
                  <a:gd name="T7" fmla="*/ 499 h 499"/>
                  <a:gd name="T8" fmla="*/ 209 w 209"/>
                  <a:gd name="T9" fmla="*/ 169 h 499"/>
                  <a:gd name="T10" fmla="*/ 196 w 209"/>
                  <a:gd name="T11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499">
                    <a:moveTo>
                      <a:pt x="1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499"/>
                      <a:pt x="7" y="499"/>
                      <a:pt x="7" y="499"/>
                    </a:cubicBezTo>
                    <a:cubicBezTo>
                      <a:pt x="8" y="499"/>
                      <a:pt x="8" y="499"/>
                      <a:pt x="8" y="499"/>
                    </a:cubicBezTo>
                    <a:cubicBezTo>
                      <a:pt x="147" y="499"/>
                      <a:pt x="209" y="351"/>
                      <a:pt x="209" y="169"/>
                    </a:cubicBezTo>
                    <a:cubicBezTo>
                      <a:pt x="209" y="126"/>
                      <a:pt x="204" y="38"/>
                      <a:pt x="196" y="0"/>
                    </a:cubicBezTo>
                    <a:close/>
                  </a:path>
                </a:pathLst>
              </a:custGeom>
              <a:solidFill>
                <a:srgbClr val="F2C2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Freeform 740">
                <a:extLst>
                  <a:ext uri="{FF2B5EF4-FFF2-40B4-BE49-F238E27FC236}">
                    <a16:creationId xmlns:a16="http://schemas.microsoft.com/office/drawing/2014/main" id="{C33A5EED-2208-4344-AFE9-72DF4C21E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24675" y="1730375"/>
                <a:ext cx="525463" cy="1836738"/>
              </a:xfrm>
              <a:custGeom>
                <a:avLst/>
                <a:gdLst>
                  <a:gd name="T0" fmla="*/ 31 w 331"/>
                  <a:gd name="T1" fmla="*/ 485 h 1157"/>
                  <a:gd name="T2" fmla="*/ 250 w 331"/>
                  <a:gd name="T3" fmla="*/ 1157 h 1157"/>
                  <a:gd name="T4" fmla="*/ 331 w 331"/>
                  <a:gd name="T5" fmla="*/ 1157 h 1157"/>
                  <a:gd name="T6" fmla="*/ 177 w 331"/>
                  <a:gd name="T7" fmla="*/ 0 h 1157"/>
                  <a:gd name="T8" fmla="*/ 90 w 331"/>
                  <a:gd name="T9" fmla="*/ 61 h 1157"/>
                  <a:gd name="T10" fmla="*/ 0 w 331"/>
                  <a:gd name="T11" fmla="*/ 314 h 1157"/>
                  <a:gd name="T12" fmla="*/ 147 w 331"/>
                  <a:gd name="T13" fmla="*/ 427 h 1157"/>
                  <a:gd name="T14" fmla="*/ 31 w 331"/>
                  <a:gd name="T15" fmla="*/ 485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1157">
                    <a:moveTo>
                      <a:pt x="31" y="485"/>
                    </a:moveTo>
                    <a:lnTo>
                      <a:pt x="250" y="1157"/>
                    </a:lnTo>
                    <a:lnTo>
                      <a:pt x="331" y="1157"/>
                    </a:lnTo>
                    <a:lnTo>
                      <a:pt x="177" y="0"/>
                    </a:lnTo>
                    <a:lnTo>
                      <a:pt x="90" y="61"/>
                    </a:lnTo>
                    <a:lnTo>
                      <a:pt x="0" y="314"/>
                    </a:lnTo>
                    <a:lnTo>
                      <a:pt x="147" y="427"/>
                    </a:lnTo>
                    <a:lnTo>
                      <a:pt x="31" y="485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741">
                <a:extLst>
                  <a:ext uri="{FF2B5EF4-FFF2-40B4-BE49-F238E27FC236}">
                    <a16:creationId xmlns:a16="http://schemas.microsoft.com/office/drawing/2014/main" id="{4055A665-6BC1-4950-96B0-40FF4D87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45213" y="1730375"/>
                <a:ext cx="487363" cy="1836738"/>
              </a:xfrm>
              <a:custGeom>
                <a:avLst/>
                <a:gdLst>
                  <a:gd name="T0" fmla="*/ 74 w 307"/>
                  <a:gd name="T1" fmla="*/ 1157 h 1157"/>
                  <a:gd name="T2" fmla="*/ 278 w 307"/>
                  <a:gd name="T3" fmla="*/ 484 h 1157"/>
                  <a:gd name="T4" fmla="*/ 161 w 307"/>
                  <a:gd name="T5" fmla="*/ 425 h 1157"/>
                  <a:gd name="T6" fmla="*/ 307 w 307"/>
                  <a:gd name="T7" fmla="*/ 313 h 1157"/>
                  <a:gd name="T8" fmla="*/ 216 w 307"/>
                  <a:gd name="T9" fmla="*/ 59 h 1157"/>
                  <a:gd name="T10" fmla="*/ 137 w 307"/>
                  <a:gd name="T11" fmla="*/ 0 h 1157"/>
                  <a:gd name="T12" fmla="*/ 0 w 307"/>
                  <a:gd name="T13" fmla="*/ 1157 h 1157"/>
                  <a:gd name="T14" fmla="*/ 74 w 307"/>
                  <a:gd name="T15" fmla="*/ 1157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7" h="1157">
                    <a:moveTo>
                      <a:pt x="74" y="1157"/>
                    </a:moveTo>
                    <a:lnTo>
                      <a:pt x="278" y="484"/>
                    </a:lnTo>
                    <a:lnTo>
                      <a:pt x="161" y="425"/>
                    </a:lnTo>
                    <a:lnTo>
                      <a:pt x="307" y="313"/>
                    </a:lnTo>
                    <a:lnTo>
                      <a:pt x="216" y="59"/>
                    </a:lnTo>
                    <a:lnTo>
                      <a:pt x="137" y="0"/>
                    </a:lnTo>
                    <a:lnTo>
                      <a:pt x="0" y="1157"/>
                    </a:lnTo>
                    <a:lnTo>
                      <a:pt x="74" y="1157"/>
                    </a:lnTo>
                    <a:close/>
                  </a:path>
                </a:pathLst>
              </a:custGeom>
              <a:solidFill>
                <a:srgbClr val="148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Freeform 742">
                <a:extLst>
                  <a:ext uri="{FF2B5EF4-FFF2-40B4-BE49-F238E27FC236}">
                    <a16:creationId xmlns:a16="http://schemas.microsoft.com/office/drawing/2014/main" id="{CC8DD027-3374-4BBF-9026-3569B775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70688" y="411162"/>
                <a:ext cx="949325" cy="714375"/>
              </a:xfrm>
              <a:custGeom>
                <a:avLst/>
                <a:gdLst>
                  <a:gd name="T0" fmla="*/ 0 w 453"/>
                  <a:gd name="T1" fmla="*/ 170 h 341"/>
                  <a:gd name="T2" fmla="*/ 15 w 453"/>
                  <a:gd name="T3" fmla="*/ 292 h 341"/>
                  <a:gd name="T4" fmla="*/ 40 w 453"/>
                  <a:gd name="T5" fmla="*/ 336 h 341"/>
                  <a:gd name="T6" fmla="*/ 63 w 453"/>
                  <a:gd name="T7" fmla="*/ 209 h 341"/>
                  <a:gd name="T8" fmla="*/ 102 w 453"/>
                  <a:gd name="T9" fmla="*/ 152 h 341"/>
                  <a:gd name="T10" fmla="*/ 212 w 453"/>
                  <a:gd name="T11" fmla="*/ 173 h 341"/>
                  <a:gd name="T12" fmla="*/ 323 w 453"/>
                  <a:gd name="T13" fmla="*/ 150 h 341"/>
                  <a:gd name="T14" fmla="*/ 337 w 453"/>
                  <a:gd name="T15" fmla="*/ 150 h 341"/>
                  <a:gd name="T16" fmla="*/ 375 w 453"/>
                  <a:gd name="T17" fmla="*/ 188 h 341"/>
                  <a:gd name="T18" fmla="*/ 400 w 453"/>
                  <a:gd name="T19" fmla="*/ 341 h 341"/>
                  <a:gd name="T20" fmla="*/ 425 w 453"/>
                  <a:gd name="T21" fmla="*/ 304 h 341"/>
                  <a:gd name="T22" fmla="*/ 413 w 453"/>
                  <a:gd name="T23" fmla="*/ 51 h 341"/>
                  <a:gd name="T24" fmla="*/ 265 w 453"/>
                  <a:gd name="T25" fmla="*/ 0 h 341"/>
                  <a:gd name="T26" fmla="*/ 0 w 453"/>
                  <a:gd name="T27" fmla="*/ 17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3" h="341">
                    <a:moveTo>
                      <a:pt x="0" y="170"/>
                    </a:moveTo>
                    <a:cubicBezTo>
                      <a:pt x="0" y="175"/>
                      <a:pt x="8" y="226"/>
                      <a:pt x="15" y="292"/>
                    </a:cubicBezTo>
                    <a:cubicBezTo>
                      <a:pt x="17" y="306"/>
                      <a:pt x="36" y="332"/>
                      <a:pt x="40" y="336"/>
                    </a:cubicBezTo>
                    <a:cubicBezTo>
                      <a:pt x="38" y="317"/>
                      <a:pt x="64" y="216"/>
                      <a:pt x="63" y="209"/>
                    </a:cubicBezTo>
                    <a:cubicBezTo>
                      <a:pt x="60" y="177"/>
                      <a:pt x="71" y="158"/>
                      <a:pt x="102" y="152"/>
                    </a:cubicBezTo>
                    <a:cubicBezTo>
                      <a:pt x="124" y="147"/>
                      <a:pt x="190" y="173"/>
                      <a:pt x="212" y="173"/>
                    </a:cubicBezTo>
                    <a:cubicBezTo>
                      <a:pt x="263" y="173"/>
                      <a:pt x="272" y="149"/>
                      <a:pt x="323" y="150"/>
                    </a:cubicBezTo>
                    <a:cubicBezTo>
                      <a:pt x="328" y="150"/>
                      <a:pt x="332" y="150"/>
                      <a:pt x="337" y="150"/>
                    </a:cubicBezTo>
                    <a:cubicBezTo>
                      <a:pt x="359" y="152"/>
                      <a:pt x="373" y="165"/>
                      <a:pt x="375" y="188"/>
                    </a:cubicBezTo>
                    <a:cubicBezTo>
                      <a:pt x="376" y="195"/>
                      <a:pt x="403" y="323"/>
                      <a:pt x="400" y="341"/>
                    </a:cubicBezTo>
                    <a:cubicBezTo>
                      <a:pt x="405" y="331"/>
                      <a:pt x="423" y="314"/>
                      <a:pt x="425" y="304"/>
                    </a:cubicBezTo>
                    <a:cubicBezTo>
                      <a:pt x="431" y="280"/>
                      <a:pt x="453" y="62"/>
                      <a:pt x="413" y="51"/>
                    </a:cubicBezTo>
                    <a:cubicBezTo>
                      <a:pt x="367" y="46"/>
                      <a:pt x="289" y="0"/>
                      <a:pt x="265" y="0"/>
                    </a:cubicBezTo>
                    <a:cubicBezTo>
                      <a:pt x="6" y="9"/>
                      <a:pt x="0" y="90"/>
                      <a:pt x="0" y="170"/>
                    </a:cubicBezTo>
                    <a:close/>
                  </a:path>
                </a:pathLst>
              </a:custGeom>
              <a:solidFill>
                <a:srgbClr val="101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Freeform 743">
                <a:extLst>
                  <a:ext uri="{FF2B5EF4-FFF2-40B4-BE49-F238E27FC236}">
                    <a16:creationId xmlns:a16="http://schemas.microsoft.com/office/drawing/2014/main" id="{6CDFEB07-3727-462F-98B8-4D047C38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45250" y="-138113"/>
                <a:ext cx="341313" cy="330200"/>
              </a:xfrm>
              <a:custGeom>
                <a:avLst/>
                <a:gdLst>
                  <a:gd name="T0" fmla="*/ 163 w 163"/>
                  <a:gd name="T1" fmla="*/ 61 h 158"/>
                  <a:gd name="T2" fmla="*/ 81 w 163"/>
                  <a:gd name="T3" fmla="*/ 0 h 158"/>
                  <a:gd name="T4" fmla="*/ 0 w 163"/>
                  <a:gd name="T5" fmla="*/ 61 h 158"/>
                  <a:gd name="T6" fmla="*/ 81 w 163"/>
                  <a:gd name="T7" fmla="*/ 122 h 158"/>
                  <a:gd name="T8" fmla="*/ 93 w 163"/>
                  <a:gd name="T9" fmla="*/ 121 h 158"/>
                  <a:gd name="T10" fmla="*/ 121 w 163"/>
                  <a:gd name="T11" fmla="*/ 158 h 158"/>
                  <a:gd name="T12" fmla="*/ 114 w 163"/>
                  <a:gd name="T13" fmla="*/ 117 h 158"/>
                  <a:gd name="T14" fmla="*/ 163 w 163"/>
                  <a:gd name="T15" fmla="*/ 6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8">
                    <a:moveTo>
                      <a:pt x="163" y="61"/>
                    </a:moveTo>
                    <a:cubicBezTo>
                      <a:pt x="163" y="27"/>
                      <a:pt x="126" y="0"/>
                      <a:pt x="81" y="0"/>
                    </a:cubicBezTo>
                    <a:cubicBezTo>
                      <a:pt x="36" y="0"/>
                      <a:pt x="0" y="27"/>
                      <a:pt x="0" y="61"/>
                    </a:cubicBezTo>
                    <a:cubicBezTo>
                      <a:pt x="0" y="94"/>
                      <a:pt x="36" y="122"/>
                      <a:pt x="81" y="122"/>
                    </a:cubicBezTo>
                    <a:cubicBezTo>
                      <a:pt x="85" y="122"/>
                      <a:pt x="89" y="122"/>
                      <a:pt x="93" y="121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43" y="107"/>
                      <a:pt x="163" y="86"/>
                      <a:pt x="163" y="61"/>
                    </a:cubicBezTo>
                    <a:close/>
                  </a:path>
                </a:pathLst>
              </a:custGeom>
              <a:solidFill>
                <a:srgbClr val="F1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Freeform 744">
                <a:extLst>
                  <a:ext uri="{FF2B5EF4-FFF2-40B4-BE49-F238E27FC236}">
                    <a16:creationId xmlns:a16="http://schemas.microsoft.com/office/drawing/2014/main" id="{47BFD22A-7C8F-4723-B5B7-7D287E408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96075" y="-19050"/>
                <a:ext cx="342900" cy="333375"/>
              </a:xfrm>
              <a:custGeom>
                <a:avLst/>
                <a:gdLst>
                  <a:gd name="T0" fmla="*/ 81 w 163"/>
                  <a:gd name="T1" fmla="*/ 0 h 159"/>
                  <a:gd name="T2" fmla="*/ 0 w 163"/>
                  <a:gd name="T3" fmla="*/ 61 h 159"/>
                  <a:gd name="T4" fmla="*/ 48 w 163"/>
                  <a:gd name="T5" fmla="*/ 117 h 159"/>
                  <a:gd name="T6" fmla="*/ 41 w 163"/>
                  <a:gd name="T7" fmla="*/ 159 h 159"/>
                  <a:gd name="T8" fmla="*/ 69 w 163"/>
                  <a:gd name="T9" fmla="*/ 122 h 159"/>
                  <a:gd name="T10" fmla="*/ 81 w 163"/>
                  <a:gd name="T11" fmla="*/ 123 h 159"/>
                  <a:gd name="T12" fmla="*/ 163 w 163"/>
                  <a:gd name="T13" fmla="*/ 61 h 159"/>
                  <a:gd name="T14" fmla="*/ 81 w 163"/>
                  <a:gd name="T15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159">
                    <a:moveTo>
                      <a:pt x="81" y="0"/>
                    </a:moveTo>
                    <a:cubicBezTo>
                      <a:pt x="36" y="0"/>
                      <a:pt x="0" y="28"/>
                      <a:pt x="0" y="61"/>
                    </a:cubicBezTo>
                    <a:cubicBezTo>
                      <a:pt x="0" y="86"/>
                      <a:pt x="20" y="108"/>
                      <a:pt x="48" y="117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3" y="122"/>
                      <a:pt x="77" y="123"/>
                      <a:pt x="81" y="123"/>
                    </a:cubicBezTo>
                    <a:cubicBezTo>
                      <a:pt x="126" y="123"/>
                      <a:pt x="163" y="95"/>
                      <a:pt x="163" y="61"/>
                    </a:cubicBezTo>
                    <a:cubicBezTo>
                      <a:pt x="163" y="28"/>
                      <a:pt x="126" y="0"/>
                      <a:pt x="81" y="0"/>
                    </a:cubicBezTo>
                    <a:close/>
                  </a:path>
                </a:pathLst>
              </a:custGeom>
              <a:solidFill>
                <a:srgbClr val="E14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Oval 745">
                <a:extLst>
                  <a:ext uri="{FF2B5EF4-FFF2-40B4-BE49-F238E27FC236}">
                    <a16:creationId xmlns:a16="http://schemas.microsoft.com/office/drawing/2014/main" id="{8002E4E5-C5C0-4881-966C-4D3BDB35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630988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Oval 746">
                <a:extLst>
                  <a:ext uri="{FF2B5EF4-FFF2-40B4-BE49-F238E27FC236}">
                    <a16:creationId xmlns:a16="http://schemas.microsoft.com/office/drawing/2014/main" id="{4BBE2C75-2F55-4DBE-A0E7-11A47F128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64300" y="87312"/>
                <a:ext cx="42863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val 747">
                <a:extLst>
                  <a:ext uri="{FF2B5EF4-FFF2-40B4-BE49-F238E27FC236}">
                    <a16:creationId xmlns:a16="http://schemas.microsoft.com/office/drawing/2014/main" id="{7F90DBA6-B5D5-4468-8F2C-CDEF8223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546850" y="87312"/>
                <a:ext cx="44450" cy="44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F79BA0-4815-496F-B66D-22082A40856A}"/>
                </a:ext>
              </a:extLst>
            </p:cNvPr>
            <p:cNvSpPr/>
            <p:nvPr/>
          </p:nvSpPr>
          <p:spPr>
            <a:xfrm>
              <a:off x="1786623" y="3644188"/>
              <a:ext cx="2140340" cy="984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4836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 time data is available to all stakeholders including general public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B3BCE2B-D5E1-4360-B95B-E68877C8B202}"/>
                </a:ext>
              </a:extLst>
            </p:cNvPr>
            <p:cNvSpPr/>
            <p:nvPr/>
          </p:nvSpPr>
          <p:spPr>
            <a:xfrm>
              <a:off x="5941255" y="1954228"/>
              <a:ext cx="2117619" cy="1163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Ministries/ Departments can access beneficiary eligibility and real time update the status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AE419F-BC6F-4B73-A2A2-C5A0D203881B}"/>
                </a:ext>
              </a:extLst>
            </p:cNvPr>
            <p:cNvSpPr/>
            <p:nvPr/>
          </p:nvSpPr>
          <p:spPr>
            <a:xfrm>
              <a:off x="41992" y="1948135"/>
              <a:ext cx="2022247" cy="1163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8369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 Integration across various platforms to provide analytical depth and help in monitoring 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B9920CA-B617-4DE7-9E44-1D62E6A3120E}"/>
                </a:ext>
              </a:extLst>
            </p:cNvPr>
            <p:cNvSpPr/>
            <p:nvPr/>
          </p:nvSpPr>
          <p:spPr>
            <a:xfrm>
              <a:off x="4085589" y="3340653"/>
              <a:ext cx="1811822" cy="152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kern="0" dirty="0">
                  <a:solidFill>
                    <a:srgbClr val="009A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 intervention led to single time beneficiary visit.</a:t>
              </a:r>
            </a:p>
            <a:p>
              <a:pPr marL="0" marR="0" lvl="1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1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kern="0" dirty="0">
                  <a:solidFill>
                    <a:srgbClr val="009A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Convergence at National / State and ULB Level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A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571595FC-4904-4EDB-A38E-9B52DC11A237}"/>
              </a:ext>
            </a:extLst>
          </p:cNvPr>
          <p:cNvCxnSpPr>
            <a:cxnSpLocks/>
          </p:cNvCxnSpPr>
          <p:nvPr/>
        </p:nvCxnSpPr>
        <p:spPr>
          <a:xfrm>
            <a:off x="54487" y="670398"/>
            <a:ext cx="1082030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20" y="846939"/>
            <a:ext cx="848739" cy="1886087"/>
          </a:xfrm>
          <a:prstGeom prst="rect">
            <a:avLst/>
          </a:prstGeom>
        </p:spPr>
      </p:pic>
      <p:pic>
        <p:nvPicPr>
          <p:cNvPr id="720" name="Picture 719"/>
          <p:cNvPicPr/>
          <p:nvPr/>
        </p:nvPicPr>
        <p:blipFill rotWithShape="1">
          <a:blip r:embed="rId3"/>
          <a:srcRect l="12132" t="10340" r="23720" b="4274"/>
          <a:stretch/>
        </p:blipFill>
        <p:spPr bwMode="auto">
          <a:xfrm>
            <a:off x="5902285" y="1002920"/>
            <a:ext cx="2169923" cy="164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1" name="Picture 720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3046" r="28707" b="3978"/>
          <a:stretch/>
        </p:blipFill>
        <p:spPr bwMode="auto">
          <a:xfrm>
            <a:off x="8307636" y="972168"/>
            <a:ext cx="1674754" cy="145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2" name="Rectangle 721">
            <a:extLst>
              <a:ext uri="{FF2B5EF4-FFF2-40B4-BE49-F238E27FC236}">
                <a16:creationId xmlns:a16="http://schemas.microsoft.com/office/drawing/2014/main" id="{2B9920CA-B617-4DE7-9E44-1D62E6A3120E}"/>
              </a:ext>
            </a:extLst>
          </p:cNvPr>
          <p:cNvSpPr/>
          <p:nvPr/>
        </p:nvSpPr>
        <p:spPr>
          <a:xfrm>
            <a:off x="5787239" y="6022532"/>
            <a:ext cx="61439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400"/>
              </a:lnSpc>
              <a:defRPr/>
            </a:pP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www.pmsvanidhi.mohua.gov.in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lvl="1">
              <a:lnSpc>
                <a:spcPts val="1400"/>
              </a:lnSpc>
              <a:defRPr/>
            </a:pP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Dashboard: 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https://pmsvanidhi.mohua.gov.in/Home/PMSDashboard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lvl="1">
              <a:lnSpc>
                <a:spcPts val="1400"/>
              </a:lnSpc>
              <a:defRPr/>
            </a:pP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 URL: 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https://pmsvanidhi.qcin.org/account/landing-page</a:t>
            </a:r>
            <a:r>
              <a:rPr lang="en-US" sz="1400" kern="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9A4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8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8749973A7734AAF1AB431BD5945DC" ma:contentTypeVersion="4" ma:contentTypeDescription="Create a new document." ma:contentTypeScope="" ma:versionID="6101967b0c93a0d943e723b22a896cd6">
  <xsd:schema xmlns:xsd="http://www.w3.org/2001/XMLSchema" xmlns:xs="http://www.w3.org/2001/XMLSchema" xmlns:p="http://schemas.microsoft.com/office/2006/metadata/properties" xmlns:ns3="4790029c-bb1e-426c-8ce0-4190c7d3c2b8" targetNamespace="http://schemas.microsoft.com/office/2006/metadata/properties" ma:root="true" ma:fieldsID="9283ce4fc80d8f4839aa13d3072a2aa1" ns3:_="">
    <xsd:import namespace="4790029c-bb1e-426c-8ce0-4190c7d3c2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029c-bb1e-426c-8ce0-4190c7d3c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FB4481-2EAC-401A-B664-3935D4F4F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ACCEF-0650-4FE2-88E8-7C95E53F7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0029c-bb1e-426c-8ce0-4190c7d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D8F3D-2A17-4412-B1E8-DD3114B1AE7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4790029c-bb1e-426c-8ce0-4190c7d3c2b8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1668</Words>
  <Application>Microsoft Office PowerPoint</Application>
  <PresentationFormat>Widescreen</PresentationFormat>
  <Paragraphs>349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KPMG Light</vt:lpstr>
      <vt:lpstr>Open Sans</vt:lpstr>
      <vt:lpstr>Univers for KPMG</vt:lpstr>
      <vt:lpstr>Wingdings</vt:lpstr>
      <vt:lpstr>Office Theme</vt:lpstr>
      <vt:lpstr>PowerPoint Presentation</vt:lpstr>
      <vt:lpstr>PowerPoint Presentation</vt:lpstr>
      <vt:lpstr>Partners in the Journey</vt:lpstr>
      <vt:lpstr>Salient e-Governance features:</vt:lpstr>
      <vt:lpstr>PowerPoint Presentation</vt:lpstr>
      <vt:lpstr>PM SVANidhi: GPR (contd..)</vt:lpstr>
      <vt:lpstr>Government to Citizens (Street Vendors)</vt:lpstr>
      <vt:lpstr>Government to Business</vt:lpstr>
      <vt:lpstr>Government to Government</vt:lpstr>
      <vt:lpstr>Outcomes &amp; Way forward </vt:lpstr>
      <vt:lpstr>PM SVANidhi: Overall Performance Summary (1/2)</vt:lpstr>
      <vt:lpstr>PM SVANidhi: Overall Performance Summary (2/2)</vt:lpstr>
      <vt:lpstr>SVANidhi se Samriddhi Performance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 Street Vendor’s AtmaNirbhar Nidhi</dc:title>
  <dc:creator>Khanolkar, Vaibhav</dc:creator>
  <cp:lastModifiedBy>Upadhyay, Shubhendra</cp:lastModifiedBy>
  <cp:revision>134</cp:revision>
  <dcterms:created xsi:type="dcterms:W3CDTF">2021-09-22T04:58:16Z</dcterms:created>
  <dcterms:modified xsi:type="dcterms:W3CDTF">2023-01-21T04:43:26Z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0x0101004698749973A7734AAF1AB431BD5945DC</vt:lpwstr>
  </property>
</Properties>
</file>