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350" r:id="rId2"/>
    <p:sldId id="349" r:id="rId3"/>
    <p:sldId id="352" r:id="rId4"/>
    <p:sldId id="337" r:id="rId5"/>
    <p:sldId id="354" r:id="rId6"/>
    <p:sldId id="345" r:id="rId7"/>
    <p:sldId id="355" r:id="rId8"/>
    <p:sldId id="367" r:id="rId9"/>
    <p:sldId id="346" r:id="rId10"/>
    <p:sldId id="339" r:id="rId11"/>
    <p:sldId id="377" r:id="rId12"/>
    <p:sldId id="356" r:id="rId13"/>
    <p:sldId id="368" r:id="rId14"/>
    <p:sldId id="357" r:id="rId15"/>
    <p:sldId id="347" r:id="rId16"/>
    <p:sldId id="359" r:id="rId17"/>
    <p:sldId id="376" r:id="rId18"/>
    <p:sldId id="369" r:id="rId19"/>
    <p:sldId id="371" r:id="rId20"/>
    <p:sldId id="372" r:id="rId21"/>
    <p:sldId id="374" r:id="rId22"/>
    <p:sldId id="375" r:id="rId23"/>
    <p:sldId id="360" r:id="rId24"/>
    <p:sldId id="361" r:id="rId25"/>
    <p:sldId id="362" r:id="rId26"/>
    <p:sldId id="363" r:id="rId27"/>
    <p:sldId id="364" r:id="rId28"/>
    <p:sldId id="365" r:id="rId29"/>
    <p:sldId id="3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FF66"/>
    <a:srgbClr val="FF9999"/>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1021" autoAdjust="0"/>
  </p:normalViewPr>
  <p:slideViewPr>
    <p:cSldViewPr>
      <p:cViewPr>
        <p:scale>
          <a:sx n="80" d="100"/>
          <a:sy n="80" d="100"/>
        </p:scale>
        <p:origin x="-8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7A301-81FD-47D1-ABC1-7470F2BBC1C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C85E5B9-8F2C-4B1E-955D-FFCC17655389}">
      <dgm:prSet phldrT="[Text]" custT="1"/>
      <dgm:spPr/>
      <dgm:t>
        <a:bodyPr/>
        <a:lstStyle/>
        <a:p>
          <a:r>
            <a:rPr lang="en-US" sz="1050" dirty="0" smtClean="0"/>
            <a:t>Deputy Director Agriculture</a:t>
          </a:r>
          <a:endParaRPr lang="en-US" sz="1050" dirty="0"/>
        </a:p>
      </dgm:t>
    </dgm:pt>
    <dgm:pt modelId="{59042CCF-233B-4B06-8739-5CD39995FDDE}" type="parTrans" cxnId="{49DEA340-1D38-4579-9BB2-1769270FFB8A}">
      <dgm:prSet/>
      <dgm:spPr/>
      <dgm:t>
        <a:bodyPr/>
        <a:lstStyle/>
        <a:p>
          <a:endParaRPr lang="en-US"/>
        </a:p>
      </dgm:t>
    </dgm:pt>
    <dgm:pt modelId="{14977879-337E-4BFA-A8A2-00720E37852A}" type="sibTrans" cxnId="{49DEA340-1D38-4579-9BB2-1769270FFB8A}">
      <dgm:prSet/>
      <dgm:spPr/>
      <dgm:t>
        <a:bodyPr/>
        <a:lstStyle/>
        <a:p>
          <a:endParaRPr lang="en-US"/>
        </a:p>
      </dgm:t>
    </dgm:pt>
    <dgm:pt modelId="{52EDDBE3-2B1F-4448-A537-5EF31AC20C79}">
      <dgm:prSet phldrT="[Text]" custT="1"/>
      <dgm:spPr/>
      <dgm:t>
        <a:bodyPr/>
        <a:lstStyle/>
        <a:p>
          <a:r>
            <a:rPr lang="en-US" sz="1050" dirty="0" smtClean="0"/>
            <a:t>Subject Matter Specialist(Agri.)           </a:t>
          </a:r>
          <a:r>
            <a:rPr lang="en-US" sz="1050" dirty="0" err="1" smtClean="0"/>
            <a:t>Sadar</a:t>
          </a:r>
          <a:r>
            <a:rPr lang="en-US" sz="1050" dirty="0" smtClean="0"/>
            <a:t> Block</a:t>
          </a:r>
          <a:endParaRPr lang="en-US" sz="1050" dirty="0"/>
        </a:p>
      </dgm:t>
    </dgm:pt>
    <dgm:pt modelId="{4C0E873F-CA58-47AA-BEAB-E77FDC077A5C}" type="parTrans" cxnId="{C607654A-91A7-46BF-88FF-3F028528C32F}">
      <dgm:prSet/>
      <dgm:spPr/>
      <dgm:t>
        <a:bodyPr/>
        <a:lstStyle/>
        <a:p>
          <a:endParaRPr lang="en-US"/>
        </a:p>
      </dgm:t>
    </dgm:pt>
    <dgm:pt modelId="{F15178EE-DCFB-444F-A31B-7D73C3A7D275}" type="sibTrans" cxnId="{C607654A-91A7-46BF-88FF-3F028528C32F}">
      <dgm:prSet/>
      <dgm:spPr/>
      <dgm:t>
        <a:bodyPr/>
        <a:lstStyle/>
        <a:p>
          <a:endParaRPr lang="en-US"/>
        </a:p>
      </dgm:t>
    </dgm:pt>
    <dgm:pt modelId="{64CA7803-8553-48F0-8329-07A6B7387D4A}">
      <dgm:prSet phldrT="[Text]" custT="1"/>
      <dgm:spPr/>
      <dgm:t>
        <a:bodyPr/>
        <a:lstStyle/>
        <a:p>
          <a:r>
            <a:rPr lang="en-US" sz="1050" dirty="0" smtClean="0"/>
            <a:t>ADO, AEO &amp; </a:t>
          </a:r>
          <a:r>
            <a:rPr lang="en-US" sz="1050" dirty="0" err="1" smtClean="0"/>
            <a:t>Beldar</a:t>
          </a:r>
          <a:endParaRPr lang="en-US" sz="1050" dirty="0"/>
        </a:p>
      </dgm:t>
    </dgm:pt>
    <dgm:pt modelId="{A549BEFD-9FC1-4777-9566-D029B6F683F9}" type="parTrans" cxnId="{DE0C7ADC-210B-4C18-A505-53E5111001D2}">
      <dgm:prSet/>
      <dgm:spPr/>
      <dgm:t>
        <a:bodyPr/>
        <a:lstStyle/>
        <a:p>
          <a:endParaRPr lang="en-US"/>
        </a:p>
      </dgm:t>
    </dgm:pt>
    <dgm:pt modelId="{E3A17CBB-3B1C-44B9-AC47-D1DF094B4454}" type="sibTrans" cxnId="{DE0C7ADC-210B-4C18-A505-53E5111001D2}">
      <dgm:prSet/>
      <dgm:spPr/>
      <dgm:t>
        <a:bodyPr/>
        <a:lstStyle/>
        <a:p>
          <a:endParaRPr lang="en-US"/>
        </a:p>
      </dgm:t>
    </dgm:pt>
    <dgm:pt modelId="{EC8BF705-DB1D-4F36-8975-32E5E9942178}">
      <dgm:prSet phldrT="[Text]" custT="1"/>
      <dgm:spPr/>
      <dgm:t>
        <a:bodyPr/>
        <a:lstStyle/>
        <a:p>
          <a:r>
            <a:rPr lang="en-US" sz="1050" dirty="0" smtClean="0"/>
            <a:t>ADO &amp; AEO</a:t>
          </a:r>
          <a:endParaRPr lang="en-US" sz="1050" dirty="0"/>
        </a:p>
      </dgm:t>
    </dgm:pt>
    <dgm:pt modelId="{735CA858-8059-4610-9178-D5C05760C560}" type="parTrans" cxnId="{90DB3A77-ED96-4EEF-BFF3-3E5851DF726E}">
      <dgm:prSet/>
      <dgm:spPr/>
      <dgm:t>
        <a:bodyPr/>
        <a:lstStyle/>
        <a:p>
          <a:endParaRPr lang="en-US"/>
        </a:p>
      </dgm:t>
    </dgm:pt>
    <dgm:pt modelId="{59B56A08-B180-4CC6-8180-795BF07A3244}" type="sibTrans" cxnId="{90DB3A77-ED96-4EEF-BFF3-3E5851DF726E}">
      <dgm:prSet/>
      <dgm:spPr/>
      <dgm:t>
        <a:bodyPr/>
        <a:lstStyle/>
        <a:p>
          <a:endParaRPr lang="en-US"/>
        </a:p>
      </dgm:t>
    </dgm:pt>
    <dgm:pt modelId="{A9C603EF-2C29-4D8D-8205-E4D02A5F26DD}">
      <dgm:prSet phldrT="[Text]" custT="1"/>
      <dgm:spPr/>
      <dgm:t>
        <a:bodyPr/>
        <a:lstStyle/>
        <a:p>
          <a:r>
            <a:rPr lang="en-US" sz="1050" dirty="0" smtClean="0"/>
            <a:t>ADO,                         </a:t>
          </a:r>
          <a:r>
            <a:rPr lang="en-US" sz="1050" dirty="0" err="1" smtClean="0"/>
            <a:t>Swarghat</a:t>
          </a:r>
          <a:r>
            <a:rPr lang="en-US" sz="1050" dirty="0" smtClean="0"/>
            <a:t> Block, AEO &amp; </a:t>
          </a:r>
          <a:r>
            <a:rPr lang="en-US" sz="1050" dirty="0" err="1" smtClean="0"/>
            <a:t>Beldar</a:t>
          </a:r>
          <a:endParaRPr lang="en-US" sz="1050" dirty="0"/>
        </a:p>
      </dgm:t>
    </dgm:pt>
    <dgm:pt modelId="{CE4A3BD9-0AA5-464D-BD25-465042D69174}" type="parTrans" cxnId="{926B0FE9-1866-4AD6-842A-E9E29352FEA5}">
      <dgm:prSet/>
      <dgm:spPr/>
      <dgm:t>
        <a:bodyPr/>
        <a:lstStyle/>
        <a:p>
          <a:endParaRPr lang="en-US"/>
        </a:p>
      </dgm:t>
    </dgm:pt>
    <dgm:pt modelId="{B1D435D3-9E0A-4EBB-AB21-4EB07EDDF92A}" type="sibTrans" cxnId="{926B0FE9-1866-4AD6-842A-E9E29352FEA5}">
      <dgm:prSet/>
      <dgm:spPr/>
      <dgm:t>
        <a:bodyPr/>
        <a:lstStyle/>
        <a:p>
          <a:endParaRPr lang="en-US"/>
        </a:p>
      </dgm:t>
    </dgm:pt>
    <dgm:pt modelId="{9F1A5BBE-4120-4BE9-ADA5-DE741E2F1B3E}">
      <dgm:prSet phldrT="[Text]" custT="1"/>
      <dgm:spPr/>
      <dgm:t>
        <a:bodyPr/>
        <a:lstStyle/>
        <a:p>
          <a:r>
            <a:rPr lang="en-US" sz="1050" dirty="0" smtClean="0"/>
            <a:t>Subject Matter Specialist(Agri.)           </a:t>
          </a:r>
          <a:r>
            <a:rPr lang="en-US" sz="1050" dirty="0" err="1" smtClean="0"/>
            <a:t>Ghumarwin</a:t>
          </a:r>
          <a:r>
            <a:rPr lang="en-US" sz="1050" dirty="0" smtClean="0"/>
            <a:t> Block</a:t>
          </a:r>
          <a:endParaRPr lang="en-US" sz="1050" dirty="0"/>
        </a:p>
      </dgm:t>
    </dgm:pt>
    <dgm:pt modelId="{FC907AF3-F29B-4A17-98B2-92DC3D7E54A4}" type="parTrans" cxnId="{512372B3-3581-49D8-A59D-4359915B4E2C}">
      <dgm:prSet/>
      <dgm:spPr/>
      <dgm:t>
        <a:bodyPr/>
        <a:lstStyle/>
        <a:p>
          <a:endParaRPr lang="en-US"/>
        </a:p>
      </dgm:t>
    </dgm:pt>
    <dgm:pt modelId="{D30167CD-7271-480F-A982-0C3E0372074F}" type="sibTrans" cxnId="{512372B3-3581-49D8-A59D-4359915B4E2C}">
      <dgm:prSet/>
      <dgm:spPr/>
      <dgm:t>
        <a:bodyPr/>
        <a:lstStyle/>
        <a:p>
          <a:endParaRPr lang="en-US"/>
        </a:p>
      </dgm:t>
    </dgm:pt>
    <dgm:pt modelId="{8A665211-E4C6-405E-91AC-AD5B99CEF398}">
      <dgm:prSet phldrT="[Text]" custT="1"/>
      <dgm:spPr/>
      <dgm:t>
        <a:bodyPr/>
        <a:lstStyle/>
        <a:p>
          <a:r>
            <a:rPr lang="en-US" sz="1050" dirty="0" smtClean="0"/>
            <a:t>Subject Matter Specialist(Agri.)         Jhandutta Block</a:t>
          </a:r>
          <a:endParaRPr lang="en-US" sz="1050" dirty="0"/>
        </a:p>
      </dgm:t>
    </dgm:pt>
    <dgm:pt modelId="{1621EB2A-0024-4879-9F9E-CD54ADE17C43}" type="parTrans" cxnId="{7FDBD5C0-81AC-43F8-8C1E-01420E354D3F}">
      <dgm:prSet/>
      <dgm:spPr/>
      <dgm:t>
        <a:bodyPr/>
        <a:lstStyle/>
        <a:p>
          <a:endParaRPr lang="en-US"/>
        </a:p>
      </dgm:t>
    </dgm:pt>
    <dgm:pt modelId="{2E0FFBD5-9E22-4D55-96EE-A03E06BE063B}" type="sibTrans" cxnId="{7FDBD5C0-81AC-43F8-8C1E-01420E354D3F}">
      <dgm:prSet/>
      <dgm:spPr/>
      <dgm:t>
        <a:bodyPr/>
        <a:lstStyle/>
        <a:p>
          <a:endParaRPr lang="en-US"/>
        </a:p>
      </dgm:t>
    </dgm:pt>
    <dgm:pt modelId="{7D0AFB8B-03DB-4E51-93EF-AFEF921CCDF9}">
      <dgm:prSet custT="1"/>
      <dgm:spPr/>
      <dgm:t>
        <a:bodyPr/>
        <a:lstStyle/>
        <a:p>
          <a:r>
            <a:rPr lang="en-US" sz="1050" dirty="0" smtClean="0"/>
            <a:t>ADO, AEO &amp; </a:t>
          </a:r>
          <a:r>
            <a:rPr lang="en-US" sz="1050" dirty="0" err="1" smtClean="0"/>
            <a:t>Beldar</a:t>
          </a:r>
          <a:endParaRPr lang="en-US" sz="1050" dirty="0"/>
        </a:p>
      </dgm:t>
    </dgm:pt>
    <dgm:pt modelId="{C52DE135-9F3B-4D49-A4A5-74CE85127F99}" type="parTrans" cxnId="{CC1A89DB-CEFC-49D9-AFA3-9EC93EB43DE3}">
      <dgm:prSet/>
      <dgm:spPr/>
      <dgm:t>
        <a:bodyPr/>
        <a:lstStyle/>
        <a:p>
          <a:endParaRPr lang="en-US"/>
        </a:p>
      </dgm:t>
    </dgm:pt>
    <dgm:pt modelId="{B2BB8272-B046-45DE-BEB8-B3332423DE77}" type="sibTrans" cxnId="{CC1A89DB-CEFC-49D9-AFA3-9EC93EB43DE3}">
      <dgm:prSet/>
      <dgm:spPr/>
      <dgm:t>
        <a:bodyPr/>
        <a:lstStyle/>
        <a:p>
          <a:endParaRPr lang="en-US"/>
        </a:p>
      </dgm:t>
    </dgm:pt>
    <dgm:pt modelId="{1A72A6B2-0223-47A5-B054-77A8540574DC}">
      <dgm:prSet custT="1"/>
      <dgm:spPr/>
      <dgm:t>
        <a:bodyPr/>
        <a:lstStyle/>
        <a:p>
          <a:r>
            <a:rPr lang="en-US" sz="1050" dirty="0" smtClean="0"/>
            <a:t>ADO &amp; AEO</a:t>
          </a:r>
          <a:endParaRPr lang="en-US" sz="1050" dirty="0"/>
        </a:p>
      </dgm:t>
    </dgm:pt>
    <dgm:pt modelId="{122966DE-814F-4C3D-9BEA-F220CBA1006B}" type="parTrans" cxnId="{91030744-A61B-4B1A-9266-DF3F1A781785}">
      <dgm:prSet/>
      <dgm:spPr/>
      <dgm:t>
        <a:bodyPr/>
        <a:lstStyle/>
        <a:p>
          <a:endParaRPr lang="en-US"/>
        </a:p>
      </dgm:t>
    </dgm:pt>
    <dgm:pt modelId="{F179897B-5725-455B-9C13-7CDFC2797B17}" type="sibTrans" cxnId="{91030744-A61B-4B1A-9266-DF3F1A781785}">
      <dgm:prSet/>
      <dgm:spPr/>
      <dgm:t>
        <a:bodyPr/>
        <a:lstStyle/>
        <a:p>
          <a:endParaRPr lang="en-US"/>
        </a:p>
      </dgm:t>
    </dgm:pt>
    <dgm:pt modelId="{EFEC358F-87AB-4D6A-920F-28A35451003D}">
      <dgm:prSet custT="1"/>
      <dgm:spPr/>
      <dgm:t>
        <a:bodyPr/>
        <a:lstStyle/>
        <a:p>
          <a:r>
            <a:rPr lang="en-US" sz="1050" dirty="0" smtClean="0"/>
            <a:t>ADO, AEO &amp; </a:t>
          </a:r>
          <a:r>
            <a:rPr lang="en-US" sz="1050" dirty="0" err="1" smtClean="0"/>
            <a:t>Beldar</a:t>
          </a:r>
          <a:endParaRPr lang="en-US" sz="1050" dirty="0"/>
        </a:p>
      </dgm:t>
    </dgm:pt>
    <dgm:pt modelId="{5F96A868-53A1-452C-88E5-0F88F7E0640B}" type="parTrans" cxnId="{103A85BA-4E9D-4589-A2A1-205AADFE9AA9}">
      <dgm:prSet/>
      <dgm:spPr/>
      <dgm:t>
        <a:bodyPr/>
        <a:lstStyle/>
        <a:p>
          <a:endParaRPr lang="en-US"/>
        </a:p>
      </dgm:t>
    </dgm:pt>
    <dgm:pt modelId="{C8D4A964-BD3B-498F-A745-5375BEC2D6CC}" type="sibTrans" cxnId="{103A85BA-4E9D-4589-A2A1-205AADFE9AA9}">
      <dgm:prSet/>
      <dgm:spPr/>
      <dgm:t>
        <a:bodyPr/>
        <a:lstStyle/>
        <a:p>
          <a:endParaRPr lang="en-US"/>
        </a:p>
      </dgm:t>
    </dgm:pt>
    <dgm:pt modelId="{C6CCC09F-FFEB-4914-8EBD-836272973555}">
      <dgm:prSet custT="1"/>
      <dgm:spPr/>
      <dgm:t>
        <a:bodyPr/>
        <a:lstStyle/>
        <a:p>
          <a:r>
            <a:rPr lang="en-US" sz="1050" dirty="0" smtClean="0"/>
            <a:t>ADO &amp; AEO</a:t>
          </a:r>
          <a:endParaRPr lang="en-US" sz="1050" dirty="0"/>
        </a:p>
      </dgm:t>
    </dgm:pt>
    <dgm:pt modelId="{396BDF0C-1CAE-4171-97C1-5DA238E0A450}" type="parTrans" cxnId="{585F81B6-C8AB-4DF7-A679-BBD1737E2FBF}">
      <dgm:prSet/>
      <dgm:spPr/>
      <dgm:t>
        <a:bodyPr/>
        <a:lstStyle/>
        <a:p>
          <a:endParaRPr lang="en-US"/>
        </a:p>
      </dgm:t>
    </dgm:pt>
    <dgm:pt modelId="{E2BC8E68-71BE-4E3A-ADD9-8DDB6872E856}" type="sibTrans" cxnId="{585F81B6-C8AB-4DF7-A679-BBD1737E2FBF}">
      <dgm:prSet/>
      <dgm:spPr/>
      <dgm:t>
        <a:bodyPr/>
        <a:lstStyle/>
        <a:p>
          <a:endParaRPr lang="en-US"/>
        </a:p>
      </dgm:t>
    </dgm:pt>
    <dgm:pt modelId="{10810E4B-0517-44FA-8785-D1E2B269C2DB}">
      <dgm:prSet custT="1"/>
      <dgm:spPr/>
      <dgm:t>
        <a:bodyPr/>
        <a:lstStyle/>
        <a:p>
          <a:r>
            <a:rPr lang="en-US" sz="1050" dirty="0" smtClean="0"/>
            <a:t>Soil Testing Lab</a:t>
          </a:r>
        </a:p>
        <a:p>
          <a:r>
            <a:rPr lang="en-US" sz="1050" dirty="0" smtClean="0"/>
            <a:t>STO, ADOs, AEOs, LAs &amp; </a:t>
          </a:r>
          <a:r>
            <a:rPr lang="en-US" sz="1050" dirty="0" err="1" smtClean="0"/>
            <a:t>Beldars</a:t>
          </a:r>
          <a:endParaRPr lang="en-US" sz="1050" dirty="0" smtClean="0"/>
        </a:p>
        <a:p>
          <a:r>
            <a:rPr lang="en-US" sz="1050" dirty="0" smtClean="0"/>
            <a:t>(Data uploading on portal by ATMA)</a:t>
          </a:r>
          <a:endParaRPr lang="en-US" sz="1050" dirty="0"/>
        </a:p>
      </dgm:t>
    </dgm:pt>
    <dgm:pt modelId="{B35CF33B-2FE1-447F-9C3D-B18BBE6503A5}" type="parTrans" cxnId="{0679B901-5646-4258-AFF4-24B5F8554D51}">
      <dgm:prSet/>
      <dgm:spPr/>
      <dgm:t>
        <a:bodyPr/>
        <a:lstStyle/>
        <a:p>
          <a:endParaRPr lang="en-US"/>
        </a:p>
      </dgm:t>
    </dgm:pt>
    <dgm:pt modelId="{9307F762-645C-4E85-94FF-A327D462465C}" type="sibTrans" cxnId="{0679B901-5646-4258-AFF4-24B5F8554D51}">
      <dgm:prSet/>
      <dgm:spPr/>
      <dgm:t>
        <a:bodyPr/>
        <a:lstStyle/>
        <a:p>
          <a:endParaRPr lang="en-US"/>
        </a:p>
      </dgm:t>
    </dgm:pt>
    <dgm:pt modelId="{1CCF6840-136E-4EF4-B410-0D7E1E079317}" type="pres">
      <dgm:prSet presAssocID="{C697A301-81FD-47D1-ABC1-7470F2BBC1CF}" presName="hierChild1" presStyleCnt="0">
        <dgm:presLayoutVars>
          <dgm:chPref val="1"/>
          <dgm:dir/>
          <dgm:animOne val="branch"/>
          <dgm:animLvl val="lvl"/>
          <dgm:resizeHandles/>
        </dgm:presLayoutVars>
      </dgm:prSet>
      <dgm:spPr/>
      <dgm:t>
        <a:bodyPr/>
        <a:lstStyle/>
        <a:p>
          <a:endParaRPr lang="en-IN"/>
        </a:p>
      </dgm:t>
    </dgm:pt>
    <dgm:pt modelId="{CB79C86F-2552-4D66-87F3-7038D4475660}" type="pres">
      <dgm:prSet presAssocID="{EC85E5B9-8F2C-4B1E-955D-FFCC17655389}" presName="hierRoot1" presStyleCnt="0"/>
      <dgm:spPr/>
    </dgm:pt>
    <dgm:pt modelId="{2330184B-CC03-411C-8D73-ABB1F6D3FBCD}" type="pres">
      <dgm:prSet presAssocID="{EC85E5B9-8F2C-4B1E-955D-FFCC17655389}" presName="composite" presStyleCnt="0"/>
      <dgm:spPr/>
    </dgm:pt>
    <dgm:pt modelId="{9D1764FD-CF41-4453-A2C6-3332091E2EDB}" type="pres">
      <dgm:prSet presAssocID="{EC85E5B9-8F2C-4B1E-955D-FFCC17655389}" presName="background" presStyleLbl="node0" presStyleIdx="0" presStyleCnt="1"/>
      <dgm:spPr/>
    </dgm:pt>
    <dgm:pt modelId="{C2B10C62-CD09-485F-8719-2DD876D9F3E8}" type="pres">
      <dgm:prSet presAssocID="{EC85E5B9-8F2C-4B1E-955D-FFCC17655389}" presName="text" presStyleLbl="fgAcc0" presStyleIdx="0" presStyleCnt="1" custScaleX="750964" custScaleY="392222" custLinFactX="-24392" custLinFactY="-309663" custLinFactNeighborX="-100000" custLinFactNeighborY="-400000">
        <dgm:presLayoutVars>
          <dgm:chPref val="3"/>
        </dgm:presLayoutVars>
      </dgm:prSet>
      <dgm:spPr/>
      <dgm:t>
        <a:bodyPr/>
        <a:lstStyle/>
        <a:p>
          <a:endParaRPr lang="en-IN"/>
        </a:p>
      </dgm:t>
    </dgm:pt>
    <dgm:pt modelId="{6054CCBF-051F-4BEA-97FA-2F92639D0411}" type="pres">
      <dgm:prSet presAssocID="{EC85E5B9-8F2C-4B1E-955D-FFCC17655389}" presName="hierChild2" presStyleCnt="0"/>
      <dgm:spPr/>
    </dgm:pt>
    <dgm:pt modelId="{F42B3EE8-E523-48E1-9731-D20EE954B26D}" type="pres">
      <dgm:prSet presAssocID="{4C0E873F-CA58-47AA-BEAB-E77FDC077A5C}" presName="Name10" presStyleLbl="parChTrans1D2" presStyleIdx="0" presStyleCnt="4"/>
      <dgm:spPr/>
      <dgm:t>
        <a:bodyPr/>
        <a:lstStyle/>
        <a:p>
          <a:endParaRPr lang="en-IN"/>
        </a:p>
      </dgm:t>
    </dgm:pt>
    <dgm:pt modelId="{0ACA3C0C-1CFF-467E-A89A-E7DC531D8764}" type="pres">
      <dgm:prSet presAssocID="{52EDDBE3-2B1F-4448-A537-5EF31AC20C79}" presName="hierRoot2" presStyleCnt="0"/>
      <dgm:spPr/>
    </dgm:pt>
    <dgm:pt modelId="{BA8DC914-D3F3-4EB0-8A5B-418FD464202A}" type="pres">
      <dgm:prSet presAssocID="{52EDDBE3-2B1F-4448-A537-5EF31AC20C79}" presName="composite2" presStyleCnt="0"/>
      <dgm:spPr/>
    </dgm:pt>
    <dgm:pt modelId="{45C4918E-2C5E-438D-897F-5511226691E0}" type="pres">
      <dgm:prSet presAssocID="{52EDDBE3-2B1F-4448-A537-5EF31AC20C79}" presName="background2" presStyleLbl="node2" presStyleIdx="0" presStyleCnt="4"/>
      <dgm:spPr/>
    </dgm:pt>
    <dgm:pt modelId="{635DACC0-6F35-4DA0-9489-E77C9236E557}" type="pres">
      <dgm:prSet presAssocID="{52EDDBE3-2B1F-4448-A537-5EF31AC20C79}" presName="text2" presStyleLbl="fgAcc2" presStyleIdx="0" presStyleCnt="4" custScaleX="583142" custScaleY="255920" custLinFactX="-56964" custLinFactY="-268610" custLinFactNeighborX="-100000" custLinFactNeighborY="-300000">
        <dgm:presLayoutVars>
          <dgm:chPref val="3"/>
        </dgm:presLayoutVars>
      </dgm:prSet>
      <dgm:spPr/>
      <dgm:t>
        <a:bodyPr/>
        <a:lstStyle/>
        <a:p>
          <a:endParaRPr lang="en-US"/>
        </a:p>
      </dgm:t>
    </dgm:pt>
    <dgm:pt modelId="{F85F694F-6A95-4A0F-826F-39FF1121C730}" type="pres">
      <dgm:prSet presAssocID="{52EDDBE3-2B1F-4448-A537-5EF31AC20C79}" presName="hierChild3" presStyleCnt="0"/>
      <dgm:spPr/>
    </dgm:pt>
    <dgm:pt modelId="{A07F5371-3693-47D2-BAC4-BA6D6A80E93A}" type="pres">
      <dgm:prSet presAssocID="{A549BEFD-9FC1-4777-9566-D029B6F683F9}" presName="Name17" presStyleLbl="parChTrans1D3" presStyleIdx="0" presStyleCnt="6"/>
      <dgm:spPr/>
      <dgm:t>
        <a:bodyPr/>
        <a:lstStyle/>
        <a:p>
          <a:endParaRPr lang="en-IN"/>
        </a:p>
      </dgm:t>
    </dgm:pt>
    <dgm:pt modelId="{09D39A40-E33E-415D-8BE7-BFA3243DA4AD}" type="pres">
      <dgm:prSet presAssocID="{64CA7803-8553-48F0-8329-07A6B7387D4A}" presName="hierRoot3" presStyleCnt="0"/>
      <dgm:spPr/>
    </dgm:pt>
    <dgm:pt modelId="{ECB496F3-3FCF-44C7-8A28-C6EBFD6ADA6C}" type="pres">
      <dgm:prSet presAssocID="{64CA7803-8553-48F0-8329-07A6B7387D4A}" presName="composite3" presStyleCnt="0"/>
      <dgm:spPr/>
    </dgm:pt>
    <dgm:pt modelId="{F7BD0330-B427-4F72-BF12-86072019967E}" type="pres">
      <dgm:prSet presAssocID="{64CA7803-8553-48F0-8329-07A6B7387D4A}" presName="background3" presStyleLbl="node3" presStyleIdx="0" presStyleCnt="6"/>
      <dgm:spPr/>
    </dgm:pt>
    <dgm:pt modelId="{1DF9D609-F0AA-45EF-B9F0-0C4BC5710E53}" type="pres">
      <dgm:prSet presAssocID="{64CA7803-8553-48F0-8329-07A6B7387D4A}" presName="text3" presStyleLbl="fgAcc3" presStyleIdx="0" presStyleCnt="6" custScaleX="450538" custScaleY="218863" custLinFactY="-60941" custLinFactNeighborX="-11283" custLinFactNeighborY="-100000">
        <dgm:presLayoutVars>
          <dgm:chPref val="3"/>
        </dgm:presLayoutVars>
      </dgm:prSet>
      <dgm:spPr/>
      <dgm:t>
        <a:bodyPr/>
        <a:lstStyle/>
        <a:p>
          <a:endParaRPr lang="en-US"/>
        </a:p>
      </dgm:t>
    </dgm:pt>
    <dgm:pt modelId="{6C9E586F-C9C9-4167-A496-9C4FFA81D6AA}" type="pres">
      <dgm:prSet presAssocID="{64CA7803-8553-48F0-8329-07A6B7387D4A}" presName="hierChild4" presStyleCnt="0"/>
      <dgm:spPr/>
    </dgm:pt>
    <dgm:pt modelId="{71C4DBE7-338F-41B9-B435-215577833DCD}" type="pres">
      <dgm:prSet presAssocID="{B35CF33B-2FE1-447F-9C3D-B18BBE6503A5}" presName="Name23" presStyleLbl="parChTrans1D4" presStyleIdx="0" presStyleCnt="1"/>
      <dgm:spPr/>
      <dgm:t>
        <a:bodyPr/>
        <a:lstStyle/>
        <a:p>
          <a:endParaRPr lang="en-IN"/>
        </a:p>
      </dgm:t>
    </dgm:pt>
    <dgm:pt modelId="{673AE6C3-70B3-49FD-9C51-BACB41F002B2}" type="pres">
      <dgm:prSet presAssocID="{10810E4B-0517-44FA-8785-D1E2B269C2DB}" presName="hierRoot4" presStyleCnt="0"/>
      <dgm:spPr/>
    </dgm:pt>
    <dgm:pt modelId="{5A5FDF87-473C-45A4-9B95-9DB1F96E8E07}" type="pres">
      <dgm:prSet presAssocID="{10810E4B-0517-44FA-8785-D1E2B269C2DB}" presName="composite4" presStyleCnt="0"/>
      <dgm:spPr/>
    </dgm:pt>
    <dgm:pt modelId="{B5740EF8-FC60-4006-8F66-B1CF3D8594BD}" type="pres">
      <dgm:prSet presAssocID="{10810E4B-0517-44FA-8785-D1E2B269C2DB}" presName="background4" presStyleLbl="node4" presStyleIdx="0" presStyleCnt="1"/>
      <dgm:spPr/>
    </dgm:pt>
    <dgm:pt modelId="{B0BA95A5-D461-4D18-9C1A-49B6DA7DA704}" type="pres">
      <dgm:prSet presAssocID="{10810E4B-0517-44FA-8785-D1E2B269C2DB}" presName="text4" presStyleLbl="fgAcc4" presStyleIdx="0" presStyleCnt="1" custScaleX="604043" custScaleY="605715" custLinFactX="500000" custLinFactY="72879" custLinFactNeighborX="563305" custLinFactNeighborY="100000">
        <dgm:presLayoutVars>
          <dgm:chPref val="3"/>
        </dgm:presLayoutVars>
      </dgm:prSet>
      <dgm:spPr/>
      <dgm:t>
        <a:bodyPr/>
        <a:lstStyle/>
        <a:p>
          <a:endParaRPr lang="en-US"/>
        </a:p>
      </dgm:t>
    </dgm:pt>
    <dgm:pt modelId="{04196101-8114-4536-91CE-FCF133CA56B1}" type="pres">
      <dgm:prSet presAssocID="{10810E4B-0517-44FA-8785-D1E2B269C2DB}" presName="hierChild5" presStyleCnt="0"/>
      <dgm:spPr/>
    </dgm:pt>
    <dgm:pt modelId="{F6C11382-4F9E-4F79-A036-63998E3E37FB}" type="pres">
      <dgm:prSet presAssocID="{735CA858-8059-4610-9178-D5C05760C560}" presName="Name17" presStyleLbl="parChTrans1D3" presStyleIdx="1" presStyleCnt="6"/>
      <dgm:spPr/>
      <dgm:t>
        <a:bodyPr/>
        <a:lstStyle/>
        <a:p>
          <a:endParaRPr lang="en-IN"/>
        </a:p>
      </dgm:t>
    </dgm:pt>
    <dgm:pt modelId="{F47713F2-11A5-4FBB-9BA1-342B9B53ABCA}" type="pres">
      <dgm:prSet presAssocID="{EC8BF705-DB1D-4F36-8975-32E5E9942178}" presName="hierRoot3" presStyleCnt="0"/>
      <dgm:spPr/>
    </dgm:pt>
    <dgm:pt modelId="{A80E7BED-2708-4B94-8984-97A1AF0DC14F}" type="pres">
      <dgm:prSet presAssocID="{EC8BF705-DB1D-4F36-8975-32E5E9942178}" presName="composite3" presStyleCnt="0"/>
      <dgm:spPr/>
    </dgm:pt>
    <dgm:pt modelId="{F698C97D-2D86-4C83-9301-4CCF6E22268D}" type="pres">
      <dgm:prSet presAssocID="{EC8BF705-DB1D-4F36-8975-32E5E9942178}" presName="background3" presStyleLbl="node3" presStyleIdx="1" presStyleCnt="6"/>
      <dgm:spPr/>
    </dgm:pt>
    <dgm:pt modelId="{7F904AE2-B781-4AA2-AA38-64489BF25DD2}" type="pres">
      <dgm:prSet presAssocID="{EC8BF705-DB1D-4F36-8975-32E5E9942178}" presName="text3" presStyleLbl="fgAcc3" presStyleIdx="1" presStyleCnt="6" custScaleX="335955" custScaleY="141494" custLinFactY="-200000" custLinFactNeighborX="-15617" custLinFactNeighborY="-273495">
        <dgm:presLayoutVars>
          <dgm:chPref val="3"/>
        </dgm:presLayoutVars>
      </dgm:prSet>
      <dgm:spPr/>
      <dgm:t>
        <a:bodyPr/>
        <a:lstStyle/>
        <a:p>
          <a:endParaRPr lang="en-US"/>
        </a:p>
      </dgm:t>
    </dgm:pt>
    <dgm:pt modelId="{9C258AEA-98D6-4A35-927C-B0EA59B71206}" type="pres">
      <dgm:prSet presAssocID="{EC8BF705-DB1D-4F36-8975-32E5E9942178}" presName="hierChild4" presStyleCnt="0"/>
      <dgm:spPr/>
    </dgm:pt>
    <dgm:pt modelId="{30D390CF-BC1E-4AAE-BEC2-35914FF1E779}" type="pres">
      <dgm:prSet presAssocID="{FC907AF3-F29B-4A17-98B2-92DC3D7E54A4}" presName="Name10" presStyleLbl="parChTrans1D2" presStyleIdx="1" presStyleCnt="4"/>
      <dgm:spPr/>
      <dgm:t>
        <a:bodyPr/>
        <a:lstStyle/>
        <a:p>
          <a:endParaRPr lang="en-IN"/>
        </a:p>
      </dgm:t>
    </dgm:pt>
    <dgm:pt modelId="{EE94CF26-48CA-4CDA-9AC0-722248502783}" type="pres">
      <dgm:prSet presAssocID="{9F1A5BBE-4120-4BE9-ADA5-DE741E2F1B3E}" presName="hierRoot2" presStyleCnt="0"/>
      <dgm:spPr/>
    </dgm:pt>
    <dgm:pt modelId="{F8250433-6DA8-4246-BF0E-5597F7E2731D}" type="pres">
      <dgm:prSet presAssocID="{9F1A5BBE-4120-4BE9-ADA5-DE741E2F1B3E}" presName="composite2" presStyleCnt="0"/>
      <dgm:spPr/>
    </dgm:pt>
    <dgm:pt modelId="{B92B4E5C-FDF2-4F5F-B962-35CD3ADE6463}" type="pres">
      <dgm:prSet presAssocID="{9F1A5BBE-4120-4BE9-ADA5-DE741E2F1B3E}" presName="background2" presStyleLbl="node2" presStyleIdx="1" presStyleCnt="4"/>
      <dgm:spPr/>
    </dgm:pt>
    <dgm:pt modelId="{C0030451-8946-4144-A26E-2DAA538D736B}" type="pres">
      <dgm:prSet presAssocID="{9F1A5BBE-4120-4BE9-ADA5-DE741E2F1B3E}" presName="text2" presStyleLbl="fgAcc2" presStyleIdx="1" presStyleCnt="4" custScaleX="673698" custScaleY="259057" custLinFactY="-221098" custLinFactNeighborX="-86481" custLinFactNeighborY="-300000">
        <dgm:presLayoutVars>
          <dgm:chPref val="3"/>
        </dgm:presLayoutVars>
      </dgm:prSet>
      <dgm:spPr/>
      <dgm:t>
        <a:bodyPr/>
        <a:lstStyle/>
        <a:p>
          <a:endParaRPr lang="en-US"/>
        </a:p>
      </dgm:t>
    </dgm:pt>
    <dgm:pt modelId="{F5F4DBF7-C5D6-45AC-8A0E-49A2701D701D}" type="pres">
      <dgm:prSet presAssocID="{9F1A5BBE-4120-4BE9-ADA5-DE741E2F1B3E}" presName="hierChild3" presStyleCnt="0"/>
      <dgm:spPr/>
    </dgm:pt>
    <dgm:pt modelId="{EDDAF10B-BDD6-4B36-804F-FB091D9C650B}" type="pres">
      <dgm:prSet presAssocID="{C52DE135-9F3B-4D49-A4A5-74CE85127F99}" presName="Name17" presStyleLbl="parChTrans1D3" presStyleIdx="2" presStyleCnt="6"/>
      <dgm:spPr/>
      <dgm:t>
        <a:bodyPr/>
        <a:lstStyle/>
        <a:p>
          <a:endParaRPr lang="en-IN"/>
        </a:p>
      </dgm:t>
    </dgm:pt>
    <dgm:pt modelId="{833F4DE6-8677-4703-BE80-FBC6F9165734}" type="pres">
      <dgm:prSet presAssocID="{7D0AFB8B-03DB-4E51-93EF-AFEF921CCDF9}" presName="hierRoot3" presStyleCnt="0"/>
      <dgm:spPr/>
    </dgm:pt>
    <dgm:pt modelId="{259F7679-CD0E-4967-A91F-190EE3210654}" type="pres">
      <dgm:prSet presAssocID="{7D0AFB8B-03DB-4E51-93EF-AFEF921CCDF9}" presName="composite3" presStyleCnt="0"/>
      <dgm:spPr/>
    </dgm:pt>
    <dgm:pt modelId="{8AD68996-F81D-4312-AF01-E55C6524509B}" type="pres">
      <dgm:prSet presAssocID="{7D0AFB8B-03DB-4E51-93EF-AFEF921CCDF9}" presName="background3" presStyleLbl="node3" presStyleIdx="2" presStyleCnt="6"/>
      <dgm:spPr/>
    </dgm:pt>
    <dgm:pt modelId="{5925A99F-B0D6-4496-BAE2-B6935B6FDA3B}" type="pres">
      <dgm:prSet presAssocID="{7D0AFB8B-03DB-4E51-93EF-AFEF921CCDF9}" presName="text3" presStyleLbl="fgAcc3" presStyleIdx="2" presStyleCnt="6" custScaleX="478490" custScaleY="236709" custLinFactX="-50820" custLinFactY="-89242" custLinFactNeighborX="-100000" custLinFactNeighborY="-100000">
        <dgm:presLayoutVars>
          <dgm:chPref val="3"/>
        </dgm:presLayoutVars>
      </dgm:prSet>
      <dgm:spPr/>
      <dgm:t>
        <a:bodyPr/>
        <a:lstStyle/>
        <a:p>
          <a:endParaRPr lang="en-US"/>
        </a:p>
      </dgm:t>
    </dgm:pt>
    <dgm:pt modelId="{0A575BA4-A4DF-4875-8052-E9124BA5CC9C}" type="pres">
      <dgm:prSet presAssocID="{7D0AFB8B-03DB-4E51-93EF-AFEF921CCDF9}" presName="hierChild4" presStyleCnt="0"/>
      <dgm:spPr/>
    </dgm:pt>
    <dgm:pt modelId="{2A933F3B-814C-4AED-ADAD-229CD85A86D4}" type="pres">
      <dgm:prSet presAssocID="{122966DE-814F-4C3D-9BEA-F220CBA1006B}" presName="Name17" presStyleLbl="parChTrans1D3" presStyleIdx="3" presStyleCnt="6"/>
      <dgm:spPr/>
      <dgm:t>
        <a:bodyPr/>
        <a:lstStyle/>
        <a:p>
          <a:endParaRPr lang="en-IN"/>
        </a:p>
      </dgm:t>
    </dgm:pt>
    <dgm:pt modelId="{62BCF3E7-9926-4EE4-9D04-05D2D86A0E25}" type="pres">
      <dgm:prSet presAssocID="{1A72A6B2-0223-47A5-B054-77A8540574DC}" presName="hierRoot3" presStyleCnt="0"/>
      <dgm:spPr/>
    </dgm:pt>
    <dgm:pt modelId="{A6318054-7440-4B75-8BD6-E86DF88FFBE9}" type="pres">
      <dgm:prSet presAssocID="{1A72A6B2-0223-47A5-B054-77A8540574DC}" presName="composite3" presStyleCnt="0"/>
      <dgm:spPr/>
    </dgm:pt>
    <dgm:pt modelId="{B73C528F-7750-4828-9E4D-F23C2F216AEF}" type="pres">
      <dgm:prSet presAssocID="{1A72A6B2-0223-47A5-B054-77A8540574DC}" presName="background3" presStyleLbl="node3" presStyleIdx="3" presStyleCnt="6"/>
      <dgm:spPr/>
    </dgm:pt>
    <dgm:pt modelId="{86DF334C-316C-4F55-A124-17F05FAD7472}" type="pres">
      <dgm:prSet presAssocID="{1A72A6B2-0223-47A5-B054-77A8540574DC}" presName="text3" presStyleLbl="fgAcc3" presStyleIdx="3" presStyleCnt="6" custScaleX="330464" custScaleY="117835" custLinFactY="-200000" custLinFactNeighborX="-32844" custLinFactNeighborY="-242938">
        <dgm:presLayoutVars>
          <dgm:chPref val="3"/>
        </dgm:presLayoutVars>
      </dgm:prSet>
      <dgm:spPr/>
      <dgm:t>
        <a:bodyPr/>
        <a:lstStyle/>
        <a:p>
          <a:endParaRPr lang="en-US"/>
        </a:p>
      </dgm:t>
    </dgm:pt>
    <dgm:pt modelId="{13124B10-AA2B-487B-B1F2-4AF341A4C01E}" type="pres">
      <dgm:prSet presAssocID="{1A72A6B2-0223-47A5-B054-77A8540574DC}" presName="hierChild4" presStyleCnt="0"/>
      <dgm:spPr/>
    </dgm:pt>
    <dgm:pt modelId="{67061562-EB7D-4CD0-8F60-38BA4B90685C}" type="pres">
      <dgm:prSet presAssocID="{1621EB2A-0024-4879-9F9E-CD54ADE17C43}" presName="Name10" presStyleLbl="parChTrans1D2" presStyleIdx="2" presStyleCnt="4"/>
      <dgm:spPr/>
      <dgm:t>
        <a:bodyPr/>
        <a:lstStyle/>
        <a:p>
          <a:endParaRPr lang="en-IN"/>
        </a:p>
      </dgm:t>
    </dgm:pt>
    <dgm:pt modelId="{AF3EA3EA-9AEB-46D4-BC7D-E4D2EFDD6341}" type="pres">
      <dgm:prSet presAssocID="{8A665211-E4C6-405E-91AC-AD5B99CEF398}" presName="hierRoot2" presStyleCnt="0"/>
      <dgm:spPr/>
    </dgm:pt>
    <dgm:pt modelId="{6E8CB3D7-D510-4717-A887-0C38BEBCE6BB}" type="pres">
      <dgm:prSet presAssocID="{8A665211-E4C6-405E-91AC-AD5B99CEF398}" presName="composite2" presStyleCnt="0"/>
      <dgm:spPr/>
    </dgm:pt>
    <dgm:pt modelId="{6A014890-AAC4-4541-BBF1-A4E9A17FBE27}" type="pres">
      <dgm:prSet presAssocID="{8A665211-E4C6-405E-91AC-AD5B99CEF398}" presName="background2" presStyleLbl="node2" presStyleIdx="2" presStyleCnt="4"/>
      <dgm:spPr/>
    </dgm:pt>
    <dgm:pt modelId="{46569EBD-A3B6-4775-A65C-1E1688BEA72D}" type="pres">
      <dgm:prSet presAssocID="{8A665211-E4C6-405E-91AC-AD5B99CEF398}" presName="text2" presStyleLbl="fgAcc2" presStyleIdx="2" presStyleCnt="4" custScaleX="686388" custScaleY="221931" custLinFactY="-215873" custLinFactNeighborX="-64699" custLinFactNeighborY="-300000">
        <dgm:presLayoutVars>
          <dgm:chPref val="3"/>
        </dgm:presLayoutVars>
      </dgm:prSet>
      <dgm:spPr/>
      <dgm:t>
        <a:bodyPr/>
        <a:lstStyle/>
        <a:p>
          <a:endParaRPr lang="en-US"/>
        </a:p>
      </dgm:t>
    </dgm:pt>
    <dgm:pt modelId="{B3E959EA-0A7B-4D6F-92BD-7A22F4F2C935}" type="pres">
      <dgm:prSet presAssocID="{8A665211-E4C6-405E-91AC-AD5B99CEF398}" presName="hierChild3" presStyleCnt="0"/>
      <dgm:spPr/>
    </dgm:pt>
    <dgm:pt modelId="{BED24022-3AFF-4B57-9F97-DA61F08BB085}" type="pres">
      <dgm:prSet presAssocID="{5F96A868-53A1-452C-88E5-0F88F7E0640B}" presName="Name17" presStyleLbl="parChTrans1D3" presStyleIdx="4" presStyleCnt="6"/>
      <dgm:spPr/>
      <dgm:t>
        <a:bodyPr/>
        <a:lstStyle/>
        <a:p>
          <a:endParaRPr lang="en-IN"/>
        </a:p>
      </dgm:t>
    </dgm:pt>
    <dgm:pt modelId="{41235DCF-1C7A-4477-9629-8D33E78AFB00}" type="pres">
      <dgm:prSet presAssocID="{EFEC358F-87AB-4D6A-920F-28A35451003D}" presName="hierRoot3" presStyleCnt="0"/>
      <dgm:spPr/>
    </dgm:pt>
    <dgm:pt modelId="{6604F69A-AF35-4D2E-BE22-B34FF03BD98C}" type="pres">
      <dgm:prSet presAssocID="{EFEC358F-87AB-4D6A-920F-28A35451003D}" presName="composite3" presStyleCnt="0"/>
      <dgm:spPr/>
    </dgm:pt>
    <dgm:pt modelId="{59062821-0972-4576-8097-669CA3775D7E}" type="pres">
      <dgm:prSet presAssocID="{EFEC358F-87AB-4D6A-920F-28A35451003D}" presName="background3" presStyleLbl="node3" presStyleIdx="4" presStyleCnt="6"/>
      <dgm:spPr/>
    </dgm:pt>
    <dgm:pt modelId="{B441C875-44E8-4E18-8F7A-E7E479F6EBD0}" type="pres">
      <dgm:prSet presAssocID="{EFEC358F-87AB-4D6A-920F-28A35451003D}" presName="text3" presStyleLbl="fgAcc3" presStyleIdx="4" presStyleCnt="6" custScaleX="402544" custScaleY="236014" custLinFactY="-57990" custLinFactNeighborX="-32844" custLinFactNeighborY="-100000">
        <dgm:presLayoutVars>
          <dgm:chPref val="3"/>
        </dgm:presLayoutVars>
      </dgm:prSet>
      <dgm:spPr/>
      <dgm:t>
        <a:bodyPr/>
        <a:lstStyle/>
        <a:p>
          <a:endParaRPr lang="en-US"/>
        </a:p>
      </dgm:t>
    </dgm:pt>
    <dgm:pt modelId="{306346A1-4715-46B7-8AE8-B540B67DE84E}" type="pres">
      <dgm:prSet presAssocID="{EFEC358F-87AB-4D6A-920F-28A35451003D}" presName="hierChild4" presStyleCnt="0"/>
      <dgm:spPr/>
    </dgm:pt>
    <dgm:pt modelId="{300368C2-2B86-4AA2-9221-39A527DE04C6}" type="pres">
      <dgm:prSet presAssocID="{396BDF0C-1CAE-4171-97C1-5DA238E0A450}" presName="Name17" presStyleLbl="parChTrans1D3" presStyleIdx="5" presStyleCnt="6"/>
      <dgm:spPr/>
      <dgm:t>
        <a:bodyPr/>
        <a:lstStyle/>
        <a:p>
          <a:endParaRPr lang="en-IN"/>
        </a:p>
      </dgm:t>
    </dgm:pt>
    <dgm:pt modelId="{B85B86EB-1D5B-4AE6-A70C-C554E3858A55}" type="pres">
      <dgm:prSet presAssocID="{C6CCC09F-FFEB-4914-8EBD-836272973555}" presName="hierRoot3" presStyleCnt="0"/>
      <dgm:spPr/>
    </dgm:pt>
    <dgm:pt modelId="{8027BFC8-2143-488E-A0E1-7F886B5DC90D}" type="pres">
      <dgm:prSet presAssocID="{C6CCC09F-FFEB-4914-8EBD-836272973555}" presName="composite3" presStyleCnt="0"/>
      <dgm:spPr/>
    </dgm:pt>
    <dgm:pt modelId="{A113C168-DBBC-41CA-B904-848B84E9281B}" type="pres">
      <dgm:prSet presAssocID="{C6CCC09F-FFEB-4914-8EBD-836272973555}" presName="background3" presStyleLbl="node3" presStyleIdx="5" presStyleCnt="6"/>
      <dgm:spPr/>
    </dgm:pt>
    <dgm:pt modelId="{B0669540-AB91-4BE0-8AF6-EAF9F66C34C7}" type="pres">
      <dgm:prSet presAssocID="{C6CCC09F-FFEB-4914-8EBD-836272973555}" presName="text3" presStyleLbl="fgAcc3" presStyleIdx="5" presStyleCnt="6" custScaleX="300061" custScaleY="138007" custLinFactY="-200000" custLinFactNeighborX="-32844" custLinFactNeighborY="-205812">
        <dgm:presLayoutVars>
          <dgm:chPref val="3"/>
        </dgm:presLayoutVars>
      </dgm:prSet>
      <dgm:spPr/>
      <dgm:t>
        <a:bodyPr/>
        <a:lstStyle/>
        <a:p>
          <a:endParaRPr lang="en-US"/>
        </a:p>
      </dgm:t>
    </dgm:pt>
    <dgm:pt modelId="{D404F4DF-1817-4302-A582-EB650F6AE45C}" type="pres">
      <dgm:prSet presAssocID="{C6CCC09F-FFEB-4914-8EBD-836272973555}" presName="hierChild4" presStyleCnt="0"/>
      <dgm:spPr/>
    </dgm:pt>
    <dgm:pt modelId="{A12A08AE-60C2-4C1F-A636-F8738C2F4D52}" type="pres">
      <dgm:prSet presAssocID="{CE4A3BD9-0AA5-464D-BD25-465042D69174}" presName="Name10" presStyleLbl="parChTrans1D2" presStyleIdx="3" presStyleCnt="4"/>
      <dgm:spPr/>
      <dgm:t>
        <a:bodyPr/>
        <a:lstStyle/>
        <a:p>
          <a:endParaRPr lang="en-IN"/>
        </a:p>
      </dgm:t>
    </dgm:pt>
    <dgm:pt modelId="{44ECF5B0-FECB-44D2-88F0-5D702E223CFC}" type="pres">
      <dgm:prSet presAssocID="{A9C603EF-2C29-4D8D-8205-E4D02A5F26DD}" presName="hierRoot2" presStyleCnt="0"/>
      <dgm:spPr/>
    </dgm:pt>
    <dgm:pt modelId="{ADBC13F1-D921-4F65-A5A8-470224D417DC}" type="pres">
      <dgm:prSet presAssocID="{A9C603EF-2C29-4D8D-8205-E4D02A5F26DD}" presName="composite2" presStyleCnt="0"/>
      <dgm:spPr/>
    </dgm:pt>
    <dgm:pt modelId="{3D95AC93-638E-4A2A-83A2-8F8A16709D78}" type="pres">
      <dgm:prSet presAssocID="{A9C603EF-2C29-4D8D-8205-E4D02A5F26DD}" presName="background2" presStyleLbl="node2" presStyleIdx="3" presStyleCnt="4"/>
      <dgm:spPr/>
    </dgm:pt>
    <dgm:pt modelId="{65F2686A-6B49-4144-A0AC-DECB1D4A7AEA}" type="pres">
      <dgm:prSet presAssocID="{A9C603EF-2C29-4D8D-8205-E4D02A5F26DD}" presName="text2" presStyleLbl="fgAcc2" presStyleIdx="3" presStyleCnt="4" custScaleX="510081" custScaleY="418896" custLinFactY="-251327" custLinFactNeighborX="1468" custLinFactNeighborY="-300000">
        <dgm:presLayoutVars>
          <dgm:chPref val="3"/>
        </dgm:presLayoutVars>
      </dgm:prSet>
      <dgm:spPr/>
      <dgm:t>
        <a:bodyPr/>
        <a:lstStyle/>
        <a:p>
          <a:endParaRPr lang="en-US"/>
        </a:p>
      </dgm:t>
    </dgm:pt>
    <dgm:pt modelId="{54801DED-36A2-4CE1-B67F-375F714231C8}" type="pres">
      <dgm:prSet presAssocID="{A9C603EF-2C29-4D8D-8205-E4D02A5F26DD}" presName="hierChild3" presStyleCnt="0"/>
      <dgm:spPr/>
    </dgm:pt>
  </dgm:ptLst>
  <dgm:cxnLst>
    <dgm:cxn modelId="{23EEFD40-6B2F-4290-96D3-FBBC18F2C7F9}" type="presOf" srcId="{EFEC358F-87AB-4D6A-920F-28A35451003D}" destId="{B441C875-44E8-4E18-8F7A-E7E479F6EBD0}" srcOrd="0" destOrd="0" presId="urn:microsoft.com/office/officeart/2005/8/layout/hierarchy1"/>
    <dgm:cxn modelId="{C8A7DF2A-6115-4804-89A7-117A13233031}" type="presOf" srcId="{52EDDBE3-2B1F-4448-A537-5EF31AC20C79}" destId="{635DACC0-6F35-4DA0-9489-E77C9236E557}" srcOrd="0" destOrd="0" presId="urn:microsoft.com/office/officeart/2005/8/layout/hierarchy1"/>
    <dgm:cxn modelId="{90DB3A77-ED96-4EEF-BFF3-3E5851DF726E}" srcId="{52EDDBE3-2B1F-4448-A537-5EF31AC20C79}" destId="{EC8BF705-DB1D-4F36-8975-32E5E9942178}" srcOrd="1" destOrd="0" parTransId="{735CA858-8059-4610-9178-D5C05760C560}" sibTransId="{59B56A08-B180-4CC6-8180-795BF07A3244}"/>
    <dgm:cxn modelId="{82EDC09D-EB9A-4411-86A3-3484806D55FA}" type="presOf" srcId="{396BDF0C-1CAE-4171-97C1-5DA238E0A450}" destId="{300368C2-2B86-4AA2-9221-39A527DE04C6}" srcOrd="0" destOrd="0" presId="urn:microsoft.com/office/officeart/2005/8/layout/hierarchy1"/>
    <dgm:cxn modelId="{72E89548-7837-461C-8607-BA02124BF970}" type="presOf" srcId="{EC85E5B9-8F2C-4B1E-955D-FFCC17655389}" destId="{C2B10C62-CD09-485F-8719-2DD876D9F3E8}" srcOrd="0" destOrd="0" presId="urn:microsoft.com/office/officeart/2005/8/layout/hierarchy1"/>
    <dgm:cxn modelId="{99BE579A-6634-40C3-B702-13F65104ACEB}" type="presOf" srcId="{735CA858-8059-4610-9178-D5C05760C560}" destId="{F6C11382-4F9E-4F79-A036-63998E3E37FB}" srcOrd="0" destOrd="0" presId="urn:microsoft.com/office/officeart/2005/8/layout/hierarchy1"/>
    <dgm:cxn modelId="{CC1A89DB-CEFC-49D9-AFA3-9EC93EB43DE3}" srcId="{9F1A5BBE-4120-4BE9-ADA5-DE741E2F1B3E}" destId="{7D0AFB8B-03DB-4E51-93EF-AFEF921CCDF9}" srcOrd="0" destOrd="0" parTransId="{C52DE135-9F3B-4D49-A4A5-74CE85127F99}" sibTransId="{B2BB8272-B046-45DE-BEB8-B3332423DE77}"/>
    <dgm:cxn modelId="{91030744-A61B-4B1A-9266-DF3F1A781785}" srcId="{9F1A5BBE-4120-4BE9-ADA5-DE741E2F1B3E}" destId="{1A72A6B2-0223-47A5-B054-77A8540574DC}" srcOrd="1" destOrd="0" parTransId="{122966DE-814F-4C3D-9BEA-F220CBA1006B}" sibTransId="{F179897B-5725-455B-9C13-7CDFC2797B17}"/>
    <dgm:cxn modelId="{A39512AC-E4A6-4612-BE30-C60A71F60A24}" type="presOf" srcId="{C697A301-81FD-47D1-ABC1-7470F2BBC1CF}" destId="{1CCF6840-136E-4EF4-B410-0D7E1E079317}" srcOrd="0" destOrd="0" presId="urn:microsoft.com/office/officeart/2005/8/layout/hierarchy1"/>
    <dgm:cxn modelId="{512372B3-3581-49D8-A59D-4359915B4E2C}" srcId="{EC85E5B9-8F2C-4B1E-955D-FFCC17655389}" destId="{9F1A5BBE-4120-4BE9-ADA5-DE741E2F1B3E}" srcOrd="1" destOrd="0" parTransId="{FC907AF3-F29B-4A17-98B2-92DC3D7E54A4}" sibTransId="{D30167CD-7271-480F-A982-0C3E0372074F}"/>
    <dgm:cxn modelId="{FDEF1649-AA16-435B-93BC-5F53D459B5C7}" type="presOf" srcId="{5F96A868-53A1-452C-88E5-0F88F7E0640B}" destId="{BED24022-3AFF-4B57-9F97-DA61F08BB085}" srcOrd="0" destOrd="0" presId="urn:microsoft.com/office/officeart/2005/8/layout/hierarchy1"/>
    <dgm:cxn modelId="{103A85BA-4E9D-4589-A2A1-205AADFE9AA9}" srcId="{8A665211-E4C6-405E-91AC-AD5B99CEF398}" destId="{EFEC358F-87AB-4D6A-920F-28A35451003D}" srcOrd="0" destOrd="0" parTransId="{5F96A868-53A1-452C-88E5-0F88F7E0640B}" sibTransId="{C8D4A964-BD3B-498F-A745-5375BEC2D6CC}"/>
    <dgm:cxn modelId="{76F64DCD-7BA9-434B-B692-C1A7C6785FDE}" type="presOf" srcId="{10810E4B-0517-44FA-8785-D1E2B269C2DB}" destId="{B0BA95A5-D461-4D18-9C1A-49B6DA7DA704}" srcOrd="0" destOrd="0" presId="urn:microsoft.com/office/officeart/2005/8/layout/hierarchy1"/>
    <dgm:cxn modelId="{03FB6BF2-5DFA-4997-BA54-BE272F663C8A}" type="presOf" srcId="{FC907AF3-F29B-4A17-98B2-92DC3D7E54A4}" destId="{30D390CF-BC1E-4AAE-BEC2-35914FF1E779}" srcOrd="0" destOrd="0" presId="urn:microsoft.com/office/officeart/2005/8/layout/hierarchy1"/>
    <dgm:cxn modelId="{0039937F-7619-4919-825C-92289EC4DF1C}" type="presOf" srcId="{CE4A3BD9-0AA5-464D-BD25-465042D69174}" destId="{A12A08AE-60C2-4C1F-A636-F8738C2F4D52}" srcOrd="0" destOrd="0" presId="urn:microsoft.com/office/officeart/2005/8/layout/hierarchy1"/>
    <dgm:cxn modelId="{4164F0BF-C6E5-4329-BD0F-22E18D3C1192}" type="presOf" srcId="{EC8BF705-DB1D-4F36-8975-32E5E9942178}" destId="{7F904AE2-B781-4AA2-AA38-64489BF25DD2}" srcOrd="0" destOrd="0" presId="urn:microsoft.com/office/officeart/2005/8/layout/hierarchy1"/>
    <dgm:cxn modelId="{30930A4C-5EB5-4177-B3F8-DB08C8B6537A}" type="presOf" srcId="{C6CCC09F-FFEB-4914-8EBD-836272973555}" destId="{B0669540-AB91-4BE0-8AF6-EAF9F66C34C7}" srcOrd="0" destOrd="0" presId="urn:microsoft.com/office/officeart/2005/8/layout/hierarchy1"/>
    <dgm:cxn modelId="{3C2CD52C-54F1-45D1-9D4B-D01579FCE2C8}" type="presOf" srcId="{1621EB2A-0024-4879-9F9E-CD54ADE17C43}" destId="{67061562-EB7D-4CD0-8F60-38BA4B90685C}" srcOrd="0" destOrd="0" presId="urn:microsoft.com/office/officeart/2005/8/layout/hierarchy1"/>
    <dgm:cxn modelId="{C607654A-91A7-46BF-88FF-3F028528C32F}" srcId="{EC85E5B9-8F2C-4B1E-955D-FFCC17655389}" destId="{52EDDBE3-2B1F-4448-A537-5EF31AC20C79}" srcOrd="0" destOrd="0" parTransId="{4C0E873F-CA58-47AA-BEAB-E77FDC077A5C}" sibTransId="{F15178EE-DCFB-444F-A31B-7D73C3A7D275}"/>
    <dgm:cxn modelId="{0679B901-5646-4258-AFF4-24B5F8554D51}" srcId="{64CA7803-8553-48F0-8329-07A6B7387D4A}" destId="{10810E4B-0517-44FA-8785-D1E2B269C2DB}" srcOrd="0" destOrd="0" parTransId="{B35CF33B-2FE1-447F-9C3D-B18BBE6503A5}" sibTransId="{9307F762-645C-4E85-94FF-A327D462465C}"/>
    <dgm:cxn modelId="{DDC6E02D-FA69-402C-96F7-199B62CBABDB}" type="presOf" srcId="{C52DE135-9F3B-4D49-A4A5-74CE85127F99}" destId="{EDDAF10B-BDD6-4B36-804F-FB091D9C650B}" srcOrd="0" destOrd="0" presId="urn:microsoft.com/office/officeart/2005/8/layout/hierarchy1"/>
    <dgm:cxn modelId="{0D33E37D-138D-455C-9A00-567F984C95E1}" type="presOf" srcId="{A9C603EF-2C29-4D8D-8205-E4D02A5F26DD}" destId="{65F2686A-6B49-4144-A0AC-DECB1D4A7AEA}" srcOrd="0" destOrd="0" presId="urn:microsoft.com/office/officeart/2005/8/layout/hierarchy1"/>
    <dgm:cxn modelId="{A72BA875-F035-44AE-BD0E-B47611215E03}" type="presOf" srcId="{9F1A5BBE-4120-4BE9-ADA5-DE741E2F1B3E}" destId="{C0030451-8946-4144-A26E-2DAA538D736B}" srcOrd="0" destOrd="0" presId="urn:microsoft.com/office/officeart/2005/8/layout/hierarchy1"/>
    <dgm:cxn modelId="{45D6CE4E-A9EF-4630-A181-755D21B59585}" type="presOf" srcId="{64CA7803-8553-48F0-8329-07A6B7387D4A}" destId="{1DF9D609-F0AA-45EF-B9F0-0C4BC5710E53}" srcOrd="0" destOrd="0" presId="urn:microsoft.com/office/officeart/2005/8/layout/hierarchy1"/>
    <dgm:cxn modelId="{926B0FE9-1866-4AD6-842A-E9E29352FEA5}" srcId="{EC85E5B9-8F2C-4B1E-955D-FFCC17655389}" destId="{A9C603EF-2C29-4D8D-8205-E4D02A5F26DD}" srcOrd="3" destOrd="0" parTransId="{CE4A3BD9-0AA5-464D-BD25-465042D69174}" sibTransId="{B1D435D3-9E0A-4EBB-AB21-4EB07EDDF92A}"/>
    <dgm:cxn modelId="{49DEA340-1D38-4579-9BB2-1769270FFB8A}" srcId="{C697A301-81FD-47D1-ABC1-7470F2BBC1CF}" destId="{EC85E5B9-8F2C-4B1E-955D-FFCC17655389}" srcOrd="0" destOrd="0" parTransId="{59042CCF-233B-4B06-8739-5CD39995FDDE}" sibTransId="{14977879-337E-4BFA-A8A2-00720E37852A}"/>
    <dgm:cxn modelId="{DE0C7ADC-210B-4C18-A505-53E5111001D2}" srcId="{52EDDBE3-2B1F-4448-A537-5EF31AC20C79}" destId="{64CA7803-8553-48F0-8329-07A6B7387D4A}" srcOrd="0" destOrd="0" parTransId="{A549BEFD-9FC1-4777-9566-D029B6F683F9}" sibTransId="{E3A17CBB-3B1C-44B9-AC47-D1DF094B4454}"/>
    <dgm:cxn modelId="{199FCAD3-DA0C-4F69-99D7-0F32463C9318}" type="presOf" srcId="{8A665211-E4C6-405E-91AC-AD5B99CEF398}" destId="{46569EBD-A3B6-4775-A65C-1E1688BEA72D}" srcOrd="0" destOrd="0" presId="urn:microsoft.com/office/officeart/2005/8/layout/hierarchy1"/>
    <dgm:cxn modelId="{A4715100-6108-4CC3-A6FE-5A165D52CBAD}" type="presOf" srcId="{122966DE-814F-4C3D-9BEA-F220CBA1006B}" destId="{2A933F3B-814C-4AED-ADAD-229CD85A86D4}" srcOrd="0" destOrd="0" presId="urn:microsoft.com/office/officeart/2005/8/layout/hierarchy1"/>
    <dgm:cxn modelId="{7FDBD5C0-81AC-43F8-8C1E-01420E354D3F}" srcId="{EC85E5B9-8F2C-4B1E-955D-FFCC17655389}" destId="{8A665211-E4C6-405E-91AC-AD5B99CEF398}" srcOrd="2" destOrd="0" parTransId="{1621EB2A-0024-4879-9F9E-CD54ADE17C43}" sibTransId="{2E0FFBD5-9E22-4D55-96EE-A03E06BE063B}"/>
    <dgm:cxn modelId="{997585E6-B150-40AF-93F0-D0A42AA5BF30}" type="presOf" srcId="{4C0E873F-CA58-47AA-BEAB-E77FDC077A5C}" destId="{F42B3EE8-E523-48E1-9731-D20EE954B26D}" srcOrd="0" destOrd="0" presId="urn:microsoft.com/office/officeart/2005/8/layout/hierarchy1"/>
    <dgm:cxn modelId="{585F81B6-C8AB-4DF7-A679-BBD1737E2FBF}" srcId="{8A665211-E4C6-405E-91AC-AD5B99CEF398}" destId="{C6CCC09F-FFEB-4914-8EBD-836272973555}" srcOrd="1" destOrd="0" parTransId="{396BDF0C-1CAE-4171-97C1-5DA238E0A450}" sibTransId="{E2BC8E68-71BE-4E3A-ADD9-8DDB6872E856}"/>
    <dgm:cxn modelId="{5BC52D47-0C19-474F-9F12-ED3A6777B6AF}" type="presOf" srcId="{7D0AFB8B-03DB-4E51-93EF-AFEF921CCDF9}" destId="{5925A99F-B0D6-4496-BAE2-B6935B6FDA3B}" srcOrd="0" destOrd="0" presId="urn:microsoft.com/office/officeart/2005/8/layout/hierarchy1"/>
    <dgm:cxn modelId="{4362CDA5-32A3-4B95-8E65-B0F394B957AC}" type="presOf" srcId="{A549BEFD-9FC1-4777-9566-D029B6F683F9}" destId="{A07F5371-3693-47D2-BAC4-BA6D6A80E93A}" srcOrd="0" destOrd="0" presId="urn:microsoft.com/office/officeart/2005/8/layout/hierarchy1"/>
    <dgm:cxn modelId="{A5F00044-AA00-4CAC-AB90-7E8BA16A0792}" type="presOf" srcId="{1A72A6B2-0223-47A5-B054-77A8540574DC}" destId="{86DF334C-316C-4F55-A124-17F05FAD7472}" srcOrd="0" destOrd="0" presId="urn:microsoft.com/office/officeart/2005/8/layout/hierarchy1"/>
    <dgm:cxn modelId="{DCB6685B-5CDF-418D-8241-26928D65727D}" type="presOf" srcId="{B35CF33B-2FE1-447F-9C3D-B18BBE6503A5}" destId="{71C4DBE7-338F-41B9-B435-215577833DCD}" srcOrd="0" destOrd="0" presId="urn:microsoft.com/office/officeart/2005/8/layout/hierarchy1"/>
    <dgm:cxn modelId="{F833D28D-96E9-43E5-8D11-03FB8BCC60D7}" type="presParOf" srcId="{1CCF6840-136E-4EF4-B410-0D7E1E079317}" destId="{CB79C86F-2552-4D66-87F3-7038D4475660}" srcOrd="0" destOrd="0" presId="urn:microsoft.com/office/officeart/2005/8/layout/hierarchy1"/>
    <dgm:cxn modelId="{08ED797E-2713-4C13-AD85-66C498481497}" type="presParOf" srcId="{CB79C86F-2552-4D66-87F3-7038D4475660}" destId="{2330184B-CC03-411C-8D73-ABB1F6D3FBCD}" srcOrd="0" destOrd="0" presId="urn:microsoft.com/office/officeart/2005/8/layout/hierarchy1"/>
    <dgm:cxn modelId="{9C477C6F-5B4F-4C6B-AE1C-A4E8A3563B5D}" type="presParOf" srcId="{2330184B-CC03-411C-8D73-ABB1F6D3FBCD}" destId="{9D1764FD-CF41-4453-A2C6-3332091E2EDB}" srcOrd="0" destOrd="0" presId="urn:microsoft.com/office/officeart/2005/8/layout/hierarchy1"/>
    <dgm:cxn modelId="{B9F72460-E5F1-4B44-9A81-BEAC21CFBEF5}" type="presParOf" srcId="{2330184B-CC03-411C-8D73-ABB1F6D3FBCD}" destId="{C2B10C62-CD09-485F-8719-2DD876D9F3E8}" srcOrd="1" destOrd="0" presId="urn:microsoft.com/office/officeart/2005/8/layout/hierarchy1"/>
    <dgm:cxn modelId="{17D13140-931F-4EA6-AC83-CEE3FC41D511}" type="presParOf" srcId="{CB79C86F-2552-4D66-87F3-7038D4475660}" destId="{6054CCBF-051F-4BEA-97FA-2F92639D0411}" srcOrd="1" destOrd="0" presId="urn:microsoft.com/office/officeart/2005/8/layout/hierarchy1"/>
    <dgm:cxn modelId="{4B35FE40-92A9-43C9-A22C-62CE50588AA3}" type="presParOf" srcId="{6054CCBF-051F-4BEA-97FA-2F92639D0411}" destId="{F42B3EE8-E523-48E1-9731-D20EE954B26D}" srcOrd="0" destOrd="0" presId="urn:microsoft.com/office/officeart/2005/8/layout/hierarchy1"/>
    <dgm:cxn modelId="{30F60A86-E7D6-42F0-BE44-23889B03A939}" type="presParOf" srcId="{6054CCBF-051F-4BEA-97FA-2F92639D0411}" destId="{0ACA3C0C-1CFF-467E-A89A-E7DC531D8764}" srcOrd="1" destOrd="0" presId="urn:microsoft.com/office/officeart/2005/8/layout/hierarchy1"/>
    <dgm:cxn modelId="{BE1ACFFA-F11C-48EE-B984-0545C4790438}" type="presParOf" srcId="{0ACA3C0C-1CFF-467E-A89A-E7DC531D8764}" destId="{BA8DC914-D3F3-4EB0-8A5B-418FD464202A}" srcOrd="0" destOrd="0" presId="urn:microsoft.com/office/officeart/2005/8/layout/hierarchy1"/>
    <dgm:cxn modelId="{52C08871-CFBE-4418-B810-3163578C6725}" type="presParOf" srcId="{BA8DC914-D3F3-4EB0-8A5B-418FD464202A}" destId="{45C4918E-2C5E-438D-897F-5511226691E0}" srcOrd="0" destOrd="0" presId="urn:microsoft.com/office/officeart/2005/8/layout/hierarchy1"/>
    <dgm:cxn modelId="{7503B443-9F47-4CC8-853E-E8EE1B616E32}" type="presParOf" srcId="{BA8DC914-D3F3-4EB0-8A5B-418FD464202A}" destId="{635DACC0-6F35-4DA0-9489-E77C9236E557}" srcOrd="1" destOrd="0" presId="urn:microsoft.com/office/officeart/2005/8/layout/hierarchy1"/>
    <dgm:cxn modelId="{92000A64-E52B-49EE-A52C-F20C7DBF260E}" type="presParOf" srcId="{0ACA3C0C-1CFF-467E-A89A-E7DC531D8764}" destId="{F85F694F-6A95-4A0F-826F-39FF1121C730}" srcOrd="1" destOrd="0" presId="urn:microsoft.com/office/officeart/2005/8/layout/hierarchy1"/>
    <dgm:cxn modelId="{996C41D2-A368-479B-AA68-09AE320E2FFC}" type="presParOf" srcId="{F85F694F-6A95-4A0F-826F-39FF1121C730}" destId="{A07F5371-3693-47D2-BAC4-BA6D6A80E93A}" srcOrd="0" destOrd="0" presId="urn:microsoft.com/office/officeart/2005/8/layout/hierarchy1"/>
    <dgm:cxn modelId="{872696E1-93F1-4E4F-9160-854F1DCE7872}" type="presParOf" srcId="{F85F694F-6A95-4A0F-826F-39FF1121C730}" destId="{09D39A40-E33E-415D-8BE7-BFA3243DA4AD}" srcOrd="1" destOrd="0" presId="urn:microsoft.com/office/officeart/2005/8/layout/hierarchy1"/>
    <dgm:cxn modelId="{77CAAEDA-9C7B-4CE2-9BC6-17F86C1866F3}" type="presParOf" srcId="{09D39A40-E33E-415D-8BE7-BFA3243DA4AD}" destId="{ECB496F3-3FCF-44C7-8A28-C6EBFD6ADA6C}" srcOrd="0" destOrd="0" presId="urn:microsoft.com/office/officeart/2005/8/layout/hierarchy1"/>
    <dgm:cxn modelId="{98C7EB58-777E-413E-AF88-4C9FC6ECD834}" type="presParOf" srcId="{ECB496F3-3FCF-44C7-8A28-C6EBFD6ADA6C}" destId="{F7BD0330-B427-4F72-BF12-86072019967E}" srcOrd="0" destOrd="0" presId="urn:microsoft.com/office/officeart/2005/8/layout/hierarchy1"/>
    <dgm:cxn modelId="{5864BC5F-42C8-4D30-88BB-06C946C21B1E}" type="presParOf" srcId="{ECB496F3-3FCF-44C7-8A28-C6EBFD6ADA6C}" destId="{1DF9D609-F0AA-45EF-B9F0-0C4BC5710E53}" srcOrd="1" destOrd="0" presId="urn:microsoft.com/office/officeart/2005/8/layout/hierarchy1"/>
    <dgm:cxn modelId="{431406C7-4449-4E3E-AABC-6FD20D27E67F}" type="presParOf" srcId="{09D39A40-E33E-415D-8BE7-BFA3243DA4AD}" destId="{6C9E586F-C9C9-4167-A496-9C4FFA81D6AA}" srcOrd="1" destOrd="0" presId="urn:microsoft.com/office/officeart/2005/8/layout/hierarchy1"/>
    <dgm:cxn modelId="{758200AE-2202-4F78-BF06-395E26C74C95}" type="presParOf" srcId="{6C9E586F-C9C9-4167-A496-9C4FFA81D6AA}" destId="{71C4DBE7-338F-41B9-B435-215577833DCD}" srcOrd="0" destOrd="0" presId="urn:microsoft.com/office/officeart/2005/8/layout/hierarchy1"/>
    <dgm:cxn modelId="{77AC611D-1610-48CA-AD84-6977CBD4B704}" type="presParOf" srcId="{6C9E586F-C9C9-4167-A496-9C4FFA81D6AA}" destId="{673AE6C3-70B3-49FD-9C51-BACB41F002B2}" srcOrd="1" destOrd="0" presId="urn:microsoft.com/office/officeart/2005/8/layout/hierarchy1"/>
    <dgm:cxn modelId="{98D56B0D-32AF-4232-BC7F-B69502DA069E}" type="presParOf" srcId="{673AE6C3-70B3-49FD-9C51-BACB41F002B2}" destId="{5A5FDF87-473C-45A4-9B95-9DB1F96E8E07}" srcOrd="0" destOrd="0" presId="urn:microsoft.com/office/officeart/2005/8/layout/hierarchy1"/>
    <dgm:cxn modelId="{51BC0DEE-D852-42A2-83E0-E731AF66A6BD}" type="presParOf" srcId="{5A5FDF87-473C-45A4-9B95-9DB1F96E8E07}" destId="{B5740EF8-FC60-4006-8F66-B1CF3D8594BD}" srcOrd="0" destOrd="0" presId="urn:microsoft.com/office/officeart/2005/8/layout/hierarchy1"/>
    <dgm:cxn modelId="{393CA8BC-AF4C-4414-B104-FC1499AD9A18}" type="presParOf" srcId="{5A5FDF87-473C-45A4-9B95-9DB1F96E8E07}" destId="{B0BA95A5-D461-4D18-9C1A-49B6DA7DA704}" srcOrd="1" destOrd="0" presId="urn:microsoft.com/office/officeart/2005/8/layout/hierarchy1"/>
    <dgm:cxn modelId="{0DEAF7C2-184C-412F-8EC2-5E9150ED4F74}" type="presParOf" srcId="{673AE6C3-70B3-49FD-9C51-BACB41F002B2}" destId="{04196101-8114-4536-91CE-FCF133CA56B1}" srcOrd="1" destOrd="0" presId="urn:microsoft.com/office/officeart/2005/8/layout/hierarchy1"/>
    <dgm:cxn modelId="{2ED0512E-3F69-4FF8-9D36-803889907A40}" type="presParOf" srcId="{F85F694F-6A95-4A0F-826F-39FF1121C730}" destId="{F6C11382-4F9E-4F79-A036-63998E3E37FB}" srcOrd="2" destOrd="0" presId="urn:microsoft.com/office/officeart/2005/8/layout/hierarchy1"/>
    <dgm:cxn modelId="{9CB8EDA8-5E21-4A28-9BD8-74E3C9BF9A0C}" type="presParOf" srcId="{F85F694F-6A95-4A0F-826F-39FF1121C730}" destId="{F47713F2-11A5-4FBB-9BA1-342B9B53ABCA}" srcOrd="3" destOrd="0" presId="urn:microsoft.com/office/officeart/2005/8/layout/hierarchy1"/>
    <dgm:cxn modelId="{9879987C-3E21-4C58-81AF-BB3ECC329C6C}" type="presParOf" srcId="{F47713F2-11A5-4FBB-9BA1-342B9B53ABCA}" destId="{A80E7BED-2708-4B94-8984-97A1AF0DC14F}" srcOrd="0" destOrd="0" presId="urn:microsoft.com/office/officeart/2005/8/layout/hierarchy1"/>
    <dgm:cxn modelId="{AB0E5821-54C2-4E2E-8455-E9161B1FA61A}" type="presParOf" srcId="{A80E7BED-2708-4B94-8984-97A1AF0DC14F}" destId="{F698C97D-2D86-4C83-9301-4CCF6E22268D}" srcOrd="0" destOrd="0" presId="urn:microsoft.com/office/officeart/2005/8/layout/hierarchy1"/>
    <dgm:cxn modelId="{A86D3D06-FC21-4D8F-A3D7-4629C5D8A991}" type="presParOf" srcId="{A80E7BED-2708-4B94-8984-97A1AF0DC14F}" destId="{7F904AE2-B781-4AA2-AA38-64489BF25DD2}" srcOrd="1" destOrd="0" presId="urn:microsoft.com/office/officeart/2005/8/layout/hierarchy1"/>
    <dgm:cxn modelId="{3D8C5A29-DB80-440A-87EC-F7BF8EA86817}" type="presParOf" srcId="{F47713F2-11A5-4FBB-9BA1-342B9B53ABCA}" destId="{9C258AEA-98D6-4A35-927C-B0EA59B71206}" srcOrd="1" destOrd="0" presId="urn:microsoft.com/office/officeart/2005/8/layout/hierarchy1"/>
    <dgm:cxn modelId="{88F7BA47-CD52-4742-BE20-D40A5F116EFB}" type="presParOf" srcId="{6054CCBF-051F-4BEA-97FA-2F92639D0411}" destId="{30D390CF-BC1E-4AAE-BEC2-35914FF1E779}" srcOrd="2" destOrd="0" presId="urn:microsoft.com/office/officeart/2005/8/layout/hierarchy1"/>
    <dgm:cxn modelId="{669553F2-8DEE-400A-953B-C8024F0EC228}" type="presParOf" srcId="{6054CCBF-051F-4BEA-97FA-2F92639D0411}" destId="{EE94CF26-48CA-4CDA-9AC0-722248502783}" srcOrd="3" destOrd="0" presId="urn:microsoft.com/office/officeart/2005/8/layout/hierarchy1"/>
    <dgm:cxn modelId="{A8064CE1-B7D8-4C9B-8F36-D0AC68D49A04}" type="presParOf" srcId="{EE94CF26-48CA-4CDA-9AC0-722248502783}" destId="{F8250433-6DA8-4246-BF0E-5597F7E2731D}" srcOrd="0" destOrd="0" presId="urn:microsoft.com/office/officeart/2005/8/layout/hierarchy1"/>
    <dgm:cxn modelId="{7BCF0859-01C5-4225-8DFE-1CA35EF65CD2}" type="presParOf" srcId="{F8250433-6DA8-4246-BF0E-5597F7E2731D}" destId="{B92B4E5C-FDF2-4F5F-B962-35CD3ADE6463}" srcOrd="0" destOrd="0" presId="urn:microsoft.com/office/officeart/2005/8/layout/hierarchy1"/>
    <dgm:cxn modelId="{5A97ABCC-97CF-4FBC-957E-E00F0CDD8C3E}" type="presParOf" srcId="{F8250433-6DA8-4246-BF0E-5597F7E2731D}" destId="{C0030451-8946-4144-A26E-2DAA538D736B}" srcOrd="1" destOrd="0" presId="urn:microsoft.com/office/officeart/2005/8/layout/hierarchy1"/>
    <dgm:cxn modelId="{27F15994-3C15-4DF6-BF1B-EFD6A7F6C062}" type="presParOf" srcId="{EE94CF26-48CA-4CDA-9AC0-722248502783}" destId="{F5F4DBF7-C5D6-45AC-8A0E-49A2701D701D}" srcOrd="1" destOrd="0" presId="urn:microsoft.com/office/officeart/2005/8/layout/hierarchy1"/>
    <dgm:cxn modelId="{AE7EB0CE-3234-44F0-AB56-2BAB1339A15F}" type="presParOf" srcId="{F5F4DBF7-C5D6-45AC-8A0E-49A2701D701D}" destId="{EDDAF10B-BDD6-4B36-804F-FB091D9C650B}" srcOrd="0" destOrd="0" presId="urn:microsoft.com/office/officeart/2005/8/layout/hierarchy1"/>
    <dgm:cxn modelId="{D6570142-DE6B-4B3A-B208-B86381B2F4E0}" type="presParOf" srcId="{F5F4DBF7-C5D6-45AC-8A0E-49A2701D701D}" destId="{833F4DE6-8677-4703-BE80-FBC6F9165734}" srcOrd="1" destOrd="0" presId="urn:microsoft.com/office/officeart/2005/8/layout/hierarchy1"/>
    <dgm:cxn modelId="{90E6F843-6E28-4E61-AF4B-0ABF5F04F964}" type="presParOf" srcId="{833F4DE6-8677-4703-BE80-FBC6F9165734}" destId="{259F7679-CD0E-4967-A91F-190EE3210654}" srcOrd="0" destOrd="0" presId="urn:microsoft.com/office/officeart/2005/8/layout/hierarchy1"/>
    <dgm:cxn modelId="{8CC75D10-C0A7-4CDB-B681-282F822826FC}" type="presParOf" srcId="{259F7679-CD0E-4967-A91F-190EE3210654}" destId="{8AD68996-F81D-4312-AF01-E55C6524509B}" srcOrd="0" destOrd="0" presId="urn:microsoft.com/office/officeart/2005/8/layout/hierarchy1"/>
    <dgm:cxn modelId="{7BDEF909-2070-40B9-B646-BFA7EF3BC9EA}" type="presParOf" srcId="{259F7679-CD0E-4967-A91F-190EE3210654}" destId="{5925A99F-B0D6-4496-BAE2-B6935B6FDA3B}" srcOrd="1" destOrd="0" presId="urn:microsoft.com/office/officeart/2005/8/layout/hierarchy1"/>
    <dgm:cxn modelId="{7A24CD73-E2DB-46CE-AF69-CF209CE3B5BA}" type="presParOf" srcId="{833F4DE6-8677-4703-BE80-FBC6F9165734}" destId="{0A575BA4-A4DF-4875-8052-E9124BA5CC9C}" srcOrd="1" destOrd="0" presId="urn:microsoft.com/office/officeart/2005/8/layout/hierarchy1"/>
    <dgm:cxn modelId="{5CE3CD0D-5496-4685-BCD9-8AD3ED4242A0}" type="presParOf" srcId="{F5F4DBF7-C5D6-45AC-8A0E-49A2701D701D}" destId="{2A933F3B-814C-4AED-ADAD-229CD85A86D4}" srcOrd="2" destOrd="0" presId="urn:microsoft.com/office/officeart/2005/8/layout/hierarchy1"/>
    <dgm:cxn modelId="{CE204E33-2FCA-435B-9D78-82B12D1BB1BA}" type="presParOf" srcId="{F5F4DBF7-C5D6-45AC-8A0E-49A2701D701D}" destId="{62BCF3E7-9926-4EE4-9D04-05D2D86A0E25}" srcOrd="3" destOrd="0" presId="urn:microsoft.com/office/officeart/2005/8/layout/hierarchy1"/>
    <dgm:cxn modelId="{8277A0A2-3578-4E6E-96C4-B7552E86E197}" type="presParOf" srcId="{62BCF3E7-9926-4EE4-9D04-05D2D86A0E25}" destId="{A6318054-7440-4B75-8BD6-E86DF88FFBE9}" srcOrd="0" destOrd="0" presId="urn:microsoft.com/office/officeart/2005/8/layout/hierarchy1"/>
    <dgm:cxn modelId="{6E45A6B0-4B60-4918-A30A-EEE1B4FBE699}" type="presParOf" srcId="{A6318054-7440-4B75-8BD6-E86DF88FFBE9}" destId="{B73C528F-7750-4828-9E4D-F23C2F216AEF}" srcOrd="0" destOrd="0" presId="urn:microsoft.com/office/officeart/2005/8/layout/hierarchy1"/>
    <dgm:cxn modelId="{FAA52EEA-74E5-4AB7-AADE-C7D14B3A56E8}" type="presParOf" srcId="{A6318054-7440-4B75-8BD6-E86DF88FFBE9}" destId="{86DF334C-316C-4F55-A124-17F05FAD7472}" srcOrd="1" destOrd="0" presId="urn:microsoft.com/office/officeart/2005/8/layout/hierarchy1"/>
    <dgm:cxn modelId="{AA5E3604-B4D1-40F5-93D1-D0D7B1B1BC0C}" type="presParOf" srcId="{62BCF3E7-9926-4EE4-9D04-05D2D86A0E25}" destId="{13124B10-AA2B-487B-B1F2-4AF341A4C01E}" srcOrd="1" destOrd="0" presId="urn:microsoft.com/office/officeart/2005/8/layout/hierarchy1"/>
    <dgm:cxn modelId="{12DE09D2-172D-4CAD-9847-21BF596DBD31}" type="presParOf" srcId="{6054CCBF-051F-4BEA-97FA-2F92639D0411}" destId="{67061562-EB7D-4CD0-8F60-38BA4B90685C}" srcOrd="4" destOrd="0" presId="urn:microsoft.com/office/officeart/2005/8/layout/hierarchy1"/>
    <dgm:cxn modelId="{57F5CC46-6A7F-4625-A5D0-2D18B9B942FE}" type="presParOf" srcId="{6054CCBF-051F-4BEA-97FA-2F92639D0411}" destId="{AF3EA3EA-9AEB-46D4-BC7D-E4D2EFDD6341}" srcOrd="5" destOrd="0" presId="urn:microsoft.com/office/officeart/2005/8/layout/hierarchy1"/>
    <dgm:cxn modelId="{267B3335-4B44-43D7-B000-4E1D7E794315}" type="presParOf" srcId="{AF3EA3EA-9AEB-46D4-BC7D-E4D2EFDD6341}" destId="{6E8CB3D7-D510-4717-A887-0C38BEBCE6BB}" srcOrd="0" destOrd="0" presId="urn:microsoft.com/office/officeart/2005/8/layout/hierarchy1"/>
    <dgm:cxn modelId="{F4C3D29C-82E8-4DDD-AA84-F7F23714F2FE}" type="presParOf" srcId="{6E8CB3D7-D510-4717-A887-0C38BEBCE6BB}" destId="{6A014890-AAC4-4541-BBF1-A4E9A17FBE27}" srcOrd="0" destOrd="0" presId="urn:microsoft.com/office/officeart/2005/8/layout/hierarchy1"/>
    <dgm:cxn modelId="{B59F0846-217A-47AA-B77D-617A77318C71}" type="presParOf" srcId="{6E8CB3D7-D510-4717-A887-0C38BEBCE6BB}" destId="{46569EBD-A3B6-4775-A65C-1E1688BEA72D}" srcOrd="1" destOrd="0" presId="urn:microsoft.com/office/officeart/2005/8/layout/hierarchy1"/>
    <dgm:cxn modelId="{93E3B77E-E0A6-44A4-ACB8-9DA50796345C}" type="presParOf" srcId="{AF3EA3EA-9AEB-46D4-BC7D-E4D2EFDD6341}" destId="{B3E959EA-0A7B-4D6F-92BD-7A22F4F2C935}" srcOrd="1" destOrd="0" presId="urn:microsoft.com/office/officeart/2005/8/layout/hierarchy1"/>
    <dgm:cxn modelId="{9A413188-789C-4B08-8888-60B52693D0CF}" type="presParOf" srcId="{B3E959EA-0A7B-4D6F-92BD-7A22F4F2C935}" destId="{BED24022-3AFF-4B57-9F97-DA61F08BB085}" srcOrd="0" destOrd="0" presId="urn:microsoft.com/office/officeart/2005/8/layout/hierarchy1"/>
    <dgm:cxn modelId="{170B01FE-4A16-4802-9B0F-0220D3E1BE47}" type="presParOf" srcId="{B3E959EA-0A7B-4D6F-92BD-7A22F4F2C935}" destId="{41235DCF-1C7A-4477-9629-8D33E78AFB00}" srcOrd="1" destOrd="0" presId="urn:microsoft.com/office/officeart/2005/8/layout/hierarchy1"/>
    <dgm:cxn modelId="{3A83AC6A-A6AF-4F2D-86D6-F9D920E65C28}" type="presParOf" srcId="{41235DCF-1C7A-4477-9629-8D33E78AFB00}" destId="{6604F69A-AF35-4D2E-BE22-B34FF03BD98C}" srcOrd="0" destOrd="0" presId="urn:microsoft.com/office/officeart/2005/8/layout/hierarchy1"/>
    <dgm:cxn modelId="{7FDDB05D-02B1-4F58-BDFC-9B9CACA42489}" type="presParOf" srcId="{6604F69A-AF35-4D2E-BE22-B34FF03BD98C}" destId="{59062821-0972-4576-8097-669CA3775D7E}" srcOrd="0" destOrd="0" presId="urn:microsoft.com/office/officeart/2005/8/layout/hierarchy1"/>
    <dgm:cxn modelId="{9F4A3CA5-1242-4455-9F30-92A76CEA8E30}" type="presParOf" srcId="{6604F69A-AF35-4D2E-BE22-B34FF03BD98C}" destId="{B441C875-44E8-4E18-8F7A-E7E479F6EBD0}" srcOrd="1" destOrd="0" presId="urn:microsoft.com/office/officeart/2005/8/layout/hierarchy1"/>
    <dgm:cxn modelId="{E5D12BFE-2366-4B2D-84BB-020097BD468A}" type="presParOf" srcId="{41235DCF-1C7A-4477-9629-8D33E78AFB00}" destId="{306346A1-4715-46B7-8AE8-B540B67DE84E}" srcOrd="1" destOrd="0" presId="urn:microsoft.com/office/officeart/2005/8/layout/hierarchy1"/>
    <dgm:cxn modelId="{4A5888C1-AF88-4DF6-854D-96994E054078}" type="presParOf" srcId="{B3E959EA-0A7B-4D6F-92BD-7A22F4F2C935}" destId="{300368C2-2B86-4AA2-9221-39A527DE04C6}" srcOrd="2" destOrd="0" presId="urn:microsoft.com/office/officeart/2005/8/layout/hierarchy1"/>
    <dgm:cxn modelId="{BCA4A341-603A-484A-B251-2FC7AA3E3A66}" type="presParOf" srcId="{B3E959EA-0A7B-4D6F-92BD-7A22F4F2C935}" destId="{B85B86EB-1D5B-4AE6-A70C-C554E3858A55}" srcOrd="3" destOrd="0" presId="urn:microsoft.com/office/officeart/2005/8/layout/hierarchy1"/>
    <dgm:cxn modelId="{26415924-4D28-41BD-B562-57D710F2A605}" type="presParOf" srcId="{B85B86EB-1D5B-4AE6-A70C-C554E3858A55}" destId="{8027BFC8-2143-488E-A0E1-7F886B5DC90D}" srcOrd="0" destOrd="0" presId="urn:microsoft.com/office/officeart/2005/8/layout/hierarchy1"/>
    <dgm:cxn modelId="{521ED7AD-7684-495A-B2DF-E514CE3750BA}" type="presParOf" srcId="{8027BFC8-2143-488E-A0E1-7F886B5DC90D}" destId="{A113C168-DBBC-41CA-B904-848B84E9281B}" srcOrd="0" destOrd="0" presId="urn:microsoft.com/office/officeart/2005/8/layout/hierarchy1"/>
    <dgm:cxn modelId="{634B9E37-ABF5-4CA6-B906-DEE6F3FACAF2}" type="presParOf" srcId="{8027BFC8-2143-488E-A0E1-7F886B5DC90D}" destId="{B0669540-AB91-4BE0-8AF6-EAF9F66C34C7}" srcOrd="1" destOrd="0" presId="urn:microsoft.com/office/officeart/2005/8/layout/hierarchy1"/>
    <dgm:cxn modelId="{ADD91CA9-61A0-4637-BBCB-5A96F2B5B86B}" type="presParOf" srcId="{B85B86EB-1D5B-4AE6-A70C-C554E3858A55}" destId="{D404F4DF-1817-4302-A582-EB650F6AE45C}" srcOrd="1" destOrd="0" presId="urn:microsoft.com/office/officeart/2005/8/layout/hierarchy1"/>
    <dgm:cxn modelId="{4BB68F02-A0CE-46C5-9490-220C39089E6E}" type="presParOf" srcId="{6054CCBF-051F-4BEA-97FA-2F92639D0411}" destId="{A12A08AE-60C2-4C1F-A636-F8738C2F4D52}" srcOrd="6" destOrd="0" presId="urn:microsoft.com/office/officeart/2005/8/layout/hierarchy1"/>
    <dgm:cxn modelId="{EBCFEAEE-EEE9-4C10-A8CE-AD4C18288E1E}" type="presParOf" srcId="{6054CCBF-051F-4BEA-97FA-2F92639D0411}" destId="{44ECF5B0-FECB-44D2-88F0-5D702E223CFC}" srcOrd="7" destOrd="0" presId="urn:microsoft.com/office/officeart/2005/8/layout/hierarchy1"/>
    <dgm:cxn modelId="{39FE8ED7-E669-4BB6-9AFF-EAD710DBABAB}" type="presParOf" srcId="{44ECF5B0-FECB-44D2-88F0-5D702E223CFC}" destId="{ADBC13F1-D921-4F65-A5A8-470224D417DC}" srcOrd="0" destOrd="0" presId="urn:microsoft.com/office/officeart/2005/8/layout/hierarchy1"/>
    <dgm:cxn modelId="{93844BBE-AAD4-4A40-BB3D-9439C8BF924D}" type="presParOf" srcId="{ADBC13F1-D921-4F65-A5A8-470224D417DC}" destId="{3D95AC93-638E-4A2A-83A2-8F8A16709D78}" srcOrd="0" destOrd="0" presId="urn:microsoft.com/office/officeart/2005/8/layout/hierarchy1"/>
    <dgm:cxn modelId="{FB841109-619B-4EB3-B8D5-E041A0A8E703}" type="presParOf" srcId="{ADBC13F1-D921-4F65-A5A8-470224D417DC}" destId="{65F2686A-6B49-4144-A0AC-DECB1D4A7AEA}" srcOrd="1" destOrd="0" presId="urn:microsoft.com/office/officeart/2005/8/layout/hierarchy1"/>
    <dgm:cxn modelId="{E48017BB-6B31-4AA9-86E2-556973DB33BF}" type="presParOf" srcId="{44ECF5B0-FECB-44D2-88F0-5D702E223CFC}" destId="{54801DED-36A2-4CE1-B67F-375F714231C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2A08AE-60C2-4C1F-A636-F8738C2F4D52}">
      <dsp:nvSpPr>
        <dsp:cNvPr id="0" name=""/>
        <dsp:cNvSpPr/>
      </dsp:nvSpPr>
      <dsp:spPr>
        <a:xfrm>
          <a:off x="4279899" y="707383"/>
          <a:ext cx="3711791" cy="374387"/>
        </a:xfrm>
        <a:custGeom>
          <a:avLst/>
          <a:gdLst/>
          <a:ahLst/>
          <a:cxnLst/>
          <a:rect l="0" t="0" r="0" b="0"/>
          <a:pathLst>
            <a:path>
              <a:moveTo>
                <a:pt x="0" y="0"/>
              </a:moveTo>
              <a:lnTo>
                <a:pt x="0" y="347631"/>
              </a:lnTo>
              <a:lnTo>
                <a:pt x="3711791" y="347631"/>
              </a:lnTo>
              <a:lnTo>
                <a:pt x="3711791" y="3743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368C2-2B86-4AA2-9221-39A527DE04C6}">
      <dsp:nvSpPr>
        <dsp:cNvPr id="0" name=""/>
        <dsp:cNvSpPr/>
      </dsp:nvSpPr>
      <dsp:spPr>
        <a:xfrm>
          <a:off x="5953077" y="1553816"/>
          <a:ext cx="705407" cy="285850"/>
        </a:xfrm>
        <a:custGeom>
          <a:avLst/>
          <a:gdLst/>
          <a:ahLst/>
          <a:cxnLst/>
          <a:rect l="0" t="0" r="0" b="0"/>
          <a:pathLst>
            <a:path>
              <a:moveTo>
                <a:pt x="0" y="0"/>
              </a:moveTo>
              <a:lnTo>
                <a:pt x="0" y="259094"/>
              </a:lnTo>
              <a:lnTo>
                <a:pt x="705407" y="259094"/>
              </a:lnTo>
              <a:lnTo>
                <a:pt x="705407" y="2858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D24022-3AFF-4B57-9F97-DA61F08BB085}">
      <dsp:nvSpPr>
        <dsp:cNvPr id="0" name=""/>
        <dsp:cNvSpPr/>
      </dsp:nvSpPr>
      <dsp:spPr>
        <a:xfrm>
          <a:off x="5579672" y="1553816"/>
          <a:ext cx="373405" cy="740357"/>
        </a:xfrm>
        <a:custGeom>
          <a:avLst/>
          <a:gdLst/>
          <a:ahLst/>
          <a:cxnLst/>
          <a:rect l="0" t="0" r="0" b="0"/>
          <a:pathLst>
            <a:path>
              <a:moveTo>
                <a:pt x="373405" y="0"/>
              </a:moveTo>
              <a:lnTo>
                <a:pt x="373405" y="713601"/>
              </a:lnTo>
              <a:lnTo>
                <a:pt x="0" y="713601"/>
              </a:lnTo>
              <a:lnTo>
                <a:pt x="0" y="7403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061562-EB7D-4CD0-8F60-38BA4B90685C}">
      <dsp:nvSpPr>
        <dsp:cNvPr id="0" name=""/>
        <dsp:cNvSpPr/>
      </dsp:nvSpPr>
      <dsp:spPr>
        <a:xfrm>
          <a:off x="4279899" y="707383"/>
          <a:ext cx="1673178" cy="439410"/>
        </a:xfrm>
        <a:custGeom>
          <a:avLst/>
          <a:gdLst/>
          <a:ahLst/>
          <a:cxnLst/>
          <a:rect l="0" t="0" r="0" b="0"/>
          <a:pathLst>
            <a:path>
              <a:moveTo>
                <a:pt x="0" y="0"/>
              </a:moveTo>
              <a:lnTo>
                <a:pt x="0" y="412654"/>
              </a:lnTo>
              <a:lnTo>
                <a:pt x="1673178" y="412654"/>
              </a:lnTo>
              <a:lnTo>
                <a:pt x="1673178" y="4394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933F3B-814C-4AED-ADAD-229CD85A86D4}">
      <dsp:nvSpPr>
        <dsp:cNvPr id="0" name=""/>
        <dsp:cNvSpPr/>
      </dsp:nvSpPr>
      <dsp:spPr>
        <a:xfrm>
          <a:off x="3578963" y="1612322"/>
          <a:ext cx="877991" cy="227344"/>
        </a:xfrm>
        <a:custGeom>
          <a:avLst/>
          <a:gdLst/>
          <a:ahLst/>
          <a:cxnLst/>
          <a:rect l="0" t="0" r="0" b="0"/>
          <a:pathLst>
            <a:path>
              <a:moveTo>
                <a:pt x="0" y="0"/>
              </a:moveTo>
              <a:lnTo>
                <a:pt x="0" y="200588"/>
              </a:lnTo>
              <a:lnTo>
                <a:pt x="877991" y="200588"/>
              </a:lnTo>
              <a:lnTo>
                <a:pt x="877991" y="2273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AF10B-BDD6-4B36-804F-FB091D9C650B}">
      <dsp:nvSpPr>
        <dsp:cNvPr id="0" name=""/>
        <dsp:cNvSpPr/>
      </dsp:nvSpPr>
      <dsp:spPr>
        <a:xfrm>
          <a:off x="2883825" y="1612322"/>
          <a:ext cx="695137" cy="692623"/>
        </a:xfrm>
        <a:custGeom>
          <a:avLst/>
          <a:gdLst/>
          <a:ahLst/>
          <a:cxnLst/>
          <a:rect l="0" t="0" r="0" b="0"/>
          <a:pathLst>
            <a:path>
              <a:moveTo>
                <a:pt x="695137" y="0"/>
              </a:moveTo>
              <a:lnTo>
                <a:pt x="695137" y="665867"/>
              </a:lnTo>
              <a:lnTo>
                <a:pt x="0" y="665867"/>
              </a:lnTo>
              <a:lnTo>
                <a:pt x="0" y="6926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390CF-BC1E-4AAE-BEC2-35914FF1E779}">
      <dsp:nvSpPr>
        <dsp:cNvPr id="0" name=""/>
        <dsp:cNvSpPr/>
      </dsp:nvSpPr>
      <dsp:spPr>
        <a:xfrm>
          <a:off x="3578963" y="707383"/>
          <a:ext cx="700935" cy="429827"/>
        </a:xfrm>
        <a:custGeom>
          <a:avLst/>
          <a:gdLst/>
          <a:ahLst/>
          <a:cxnLst/>
          <a:rect l="0" t="0" r="0" b="0"/>
          <a:pathLst>
            <a:path>
              <a:moveTo>
                <a:pt x="700935" y="0"/>
              </a:moveTo>
              <a:lnTo>
                <a:pt x="700935" y="403071"/>
              </a:lnTo>
              <a:lnTo>
                <a:pt x="0" y="403071"/>
              </a:lnTo>
              <a:lnTo>
                <a:pt x="0" y="4298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C11382-4F9E-4F79-A036-63998E3E37FB}">
      <dsp:nvSpPr>
        <dsp:cNvPr id="0" name=""/>
        <dsp:cNvSpPr/>
      </dsp:nvSpPr>
      <dsp:spPr>
        <a:xfrm>
          <a:off x="943048" y="1519432"/>
          <a:ext cx="1090949" cy="258439"/>
        </a:xfrm>
        <a:custGeom>
          <a:avLst/>
          <a:gdLst/>
          <a:ahLst/>
          <a:cxnLst/>
          <a:rect l="0" t="0" r="0" b="0"/>
          <a:pathLst>
            <a:path>
              <a:moveTo>
                <a:pt x="0" y="0"/>
              </a:moveTo>
              <a:lnTo>
                <a:pt x="0" y="231683"/>
              </a:lnTo>
              <a:lnTo>
                <a:pt x="1090949" y="231683"/>
              </a:lnTo>
              <a:lnTo>
                <a:pt x="1090949" y="2584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C4DBE7-338F-41B9-B435-215577833DCD}">
      <dsp:nvSpPr>
        <dsp:cNvPr id="0" name=""/>
        <dsp:cNvSpPr/>
      </dsp:nvSpPr>
      <dsp:spPr>
        <a:xfrm>
          <a:off x="846560" y="2752492"/>
          <a:ext cx="3103620" cy="696225"/>
        </a:xfrm>
        <a:custGeom>
          <a:avLst/>
          <a:gdLst/>
          <a:ahLst/>
          <a:cxnLst/>
          <a:rect l="0" t="0" r="0" b="0"/>
          <a:pathLst>
            <a:path>
              <a:moveTo>
                <a:pt x="0" y="0"/>
              </a:moveTo>
              <a:lnTo>
                <a:pt x="0" y="669469"/>
              </a:lnTo>
              <a:lnTo>
                <a:pt x="3103620" y="669469"/>
              </a:lnTo>
              <a:lnTo>
                <a:pt x="3103620" y="6962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7F5371-3693-47D2-BAC4-BA6D6A80E93A}">
      <dsp:nvSpPr>
        <dsp:cNvPr id="0" name=""/>
        <dsp:cNvSpPr/>
      </dsp:nvSpPr>
      <dsp:spPr>
        <a:xfrm>
          <a:off x="846560" y="1519432"/>
          <a:ext cx="96487" cy="831665"/>
        </a:xfrm>
        <a:custGeom>
          <a:avLst/>
          <a:gdLst/>
          <a:ahLst/>
          <a:cxnLst/>
          <a:rect l="0" t="0" r="0" b="0"/>
          <a:pathLst>
            <a:path>
              <a:moveTo>
                <a:pt x="96487" y="0"/>
              </a:moveTo>
              <a:lnTo>
                <a:pt x="96487" y="804909"/>
              </a:lnTo>
              <a:lnTo>
                <a:pt x="0" y="804909"/>
              </a:lnTo>
              <a:lnTo>
                <a:pt x="0" y="8316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2B3EE8-E523-48E1-9731-D20EE954B26D}">
      <dsp:nvSpPr>
        <dsp:cNvPr id="0" name=""/>
        <dsp:cNvSpPr/>
      </dsp:nvSpPr>
      <dsp:spPr>
        <a:xfrm>
          <a:off x="943048" y="707383"/>
          <a:ext cx="3336850" cy="342690"/>
        </a:xfrm>
        <a:custGeom>
          <a:avLst/>
          <a:gdLst/>
          <a:ahLst/>
          <a:cxnLst/>
          <a:rect l="0" t="0" r="0" b="0"/>
          <a:pathLst>
            <a:path>
              <a:moveTo>
                <a:pt x="3336850" y="0"/>
              </a:moveTo>
              <a:lnTo>
                <a:pt x="3336850" y="315934"/>
              </a:lnTo>
              <a:lnTo>
                <a:pt x="0" y="315934"/>
              </a:lnTo>
              <a:lnTo>
                <a:pt x="0" y="342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1764FD-CF41-4453-A2C6-3332091E2EDB}">
      <dsp:nvSpPr>
        <dsp:cNvPr id="0" name=""/>
        <dsp:cNvSpPr/>
      </dsp:nvSpPr>
      <dsp:spPr>
        <a:xfrm>
          <a:off x="3195433" y="-11953"/>
          <a:ext cx="2168931" cy="7193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B10C62-CD09-485F-8719-2DD876D9F3E8}">
      <dsp:nvSpPr>
        <dsp:cNvPr id="0" name=""/>
        <dsp:cNvSpPr/>
      </dsp:nvSpPr>
      <dsp:spPr>
        <a:xfrm>
          <a:off x="3227524" y="18533"/>
          <a:ext cx="2168931" cy="719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Deputy Director Agriculture</a:t>
          </a:r>
          <a:endParaRPr lang="en-US" sz="1050" kern="1200" dirty="0"/>
        </a:p>
      </dsp:txBody>
      <dsp:txXfrm>
        <a:off x="3227524" y="18533"/>
        <a:ext cx="2168931" cy="719336"/>
      </dsp:txXfrm>
    </dsp:sp>
    <dsp:sp modelId="{45C4918E-2C5E-438D-897F-5511226691E0}">
      <dsp:nvSpPr>
        <dsp:cNvPr id="0" name=""/>
        <dsp:cNvSpPr/>
      </dsp:nvSpPr>
      <dsp:spPr>
        <a:xfrm>
          <a:off x="100934" y="1050073"/>
          <a:ext cx="1684228" cy="469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5DACC0-6F35-4DA0-9489-E77C9236E557}">
      <dsp:nvSpPr>
        <dsp:cNvPr id="0" name=""/>
        <dsp:cNvSpPr/>
      </dsp:nvSpPr>
      <dsp:spPr>
        <a:xfrm>
          <a:off x="133025" y="1080560"/>
          <a:ext cx="1684228" cy="4693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Subject Matter Specialist(Agri.)           </a:t>
          </a:r>
          <a:r>
            <a:rPr lang="en-US" sz="1050" kern="1200" dirty="0" err="1" smtClean="0"/>
            <a:t>Sadar</a:t>
          </a:r>
          <a:r>
            <a:rPr lang="en-US" sz="1050" kern="1200" dirty="0" smtClean="0"/>
            <a:t> Block</a:t>
          </a:r>
          <a:endParaRPr lang="en-US" sz="1050" kern="1200" dirty="0"/>
        </a:p>
      </dsp:txBody>
      <dsp:txXfrm>
        <a:off x="133025" y="1080560"/>
        <a:ext cx="1684228" cy="469358"/>
      </dsp:txXfrm>
    </dsp:sp>
    <dsp:sp modelId="{F7BD0330-B427-4F72-BF12-86072019967E}">
      <dsp:nvSpPr>
        <dsp:cNvPr id="0" name=""/>
        <dsp:cNvSpPr/>
      </dsp:nvSpPr>
      <dsp:spPr>
        <a:xfrm>
          <a:off x="195939" y="2351097"/>
          <a:ext cx="1301241" cy="401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9D609-F0AA-45EF-B9F0-0C4BC5710E53}">
      <dsp:nvSpPr>
        <dsp:cNvPr id="0" name=""/>
        <dsp:cNvSpPr/>
      </dsp:nvSpPr>
      <dsp:spPr>
        <a:xfrm>
          <a:off x="228030" y="2381583"/>
          <a:ext cx="1301241" cy="4013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AEO &amp; </a:t>
          </a:r>
          <a:r>
            <a:rPr lang="en-US" sz="1050" kern="1200" dirty="0" err="1" smtClean="0"/>
            <a:t>Beldar</a:t>
          </a:r>
          <a:endParaRPr lang="en-US" sz="1050" kern="1200" dirty="0"/>
        </a:p>
      </dsp:txBody>
      <dsp:txXfrm>
        <a:off x="228030" y="2381583"/>
        <a:ext cx="1301241" cy="401395"/>
      </dsp:txXfrm>
    </dsp:sp>
    <dsp:sp modelId="{B5740EF8-FC60-4006-8F66-B1CF3D8594BD}">
      <dsp:nvSpPr>
        <dsp:cNvPr id="0" name=""/>
        <dsp:cNvSpPr/>
      </dsp:nvSpPr>
      <dsp:spPr>
        <a:xfrm>
          <a:off x="3077884" y="3448718"/>
          <a:ext cx="1744594" cy="11108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A95A5-D461-4D18-9C1A-49B6DA7DA704}">
      <dsp:nvSpPr>
        <dsp:cNvPr id="0" name=""/>
        <dsp:cNvSpPr/>
      </dsp:nvSpPr>
      <dsp:spPr>
        <a:xfrm>
          <a:off x="3109975" y="3479205"/>
          <a:ext cx="1744594" cy="111088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Soil Testing Lab</a:t>
          </a:r>
        </a:p>
        <a:p>
          <a:pPr lvl="0" algn="ctr" defTabSz="466725">
            <a:lnSpc>
              <a:spcPct val="90000"/>
            </a:lnSpc>
            <a:spcBef>
              <a:spcPct val="0"/>
            </a:spcBef>
            <a:spcAft>
              <a:spcPct val="35000"/>
            </a:spcAft>
          </a:pPr>
          <a:r>
            <a:rPr lang="en-US" sz="1050" kern="1200" dirty="0" smtClean="0"/>
            <a:t>STO, ADOs, AEOs, LAs &amp; </a:t>
          </a:r>
          <a:r>
            <a:rPr lang="en-US" sz="1050" kern="1200" dirty="0" err="1" smtClean="0"/>
            <a:t>Beldars</a:t>
          </a:r>
          <a:endParaRPr lang="en-US" sz="1050" kern="1200" dirty="0" smtClean="0"/>
        </a:p>
        <a:p>
          <a:pPr lvl="0" algn="ctr" defTabSz="466725">
            <a:lnSpc>
              <a:spcPct val="90000"/>
            </a:lnSpc>
            <a:spcBef>
              <a:spcPct val="0"/>
            </a:spcBef>
            <a:spcAft>
              <a:spcPct val="35000"/>
            </a:spcAft>
          </a:pPr>
          <a:r>
            <a:rPr lang="en-US" sz="1050" kern="1200" dirty="0" smtClean="0"/>
            <a:t>(Data uploading on portal by ATMA)</a:t>
          </a:r>
          <a:endParaRPr lang="en-US" sz="1050" kern="1200" dirty="0"/>
        </a:p>
      </dsp:txBody>
      <dsp:txXfrm>
        <a:off x="3109975" y="3479205"/>
        <a:ext cx="1744594" cy="1110883"/>
      </dsp:txXfrm>
    </dsp:sp>
    <dsp:sp modelId="{F698C97D-2D86-4C83-9301-4CCF6E22268D}">
      <dsp:nvSpPr>
        <dsp:cNvPr id="0" name=""/>
        <dsp:cNvSpPr/>
      </dsp:nvSpPr>
      <dsp:spPr>
        <a:xfrm>
          <a:off x="1548846" y="1777871"/>
          <a:ext cx="970303" cy="259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04AE2-B781-4AA2-AA38-64489BF25DD2}">
      <dsp:nvSpPr>
        <dsp:cNvPr id="0" name=""/>
        <dsp:cNvSpPr/>
      </dsp:nvSpPr>
      <dsp:spPr>
        <a:xfrm>
          <a:off x="1580937" y="1808358"/>
          <a:ext cx="970303" cy="259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&amp; AEO</a:t>
          </a:r>
          <a:endParaRPr lang="en-US" sz="1050" kern="1200" dirty="0"/>
        </a:p>
      </dsp:txBody>
      <dsp:txXfrm>
        <a:off x="1580937" y="1808358"/>
        <a:ext cx="970303" cy="259500"/>
      </dsp:txXfrm>
    </dsp:sp>
    <dsp:sp modelId="{B92B4E5C-FDF2-4F5F-B962-35CD3ADE6463}">
      <dsp:nvSpPr>
        <dsp:cNvPr id="0" name=""/>
        <dsp:cNvSpPr/>
      </dsp:nvSpPr>
      <dsp:spPr>
        <a:xfrm>
          <a:off x="2606077" y="1137210"/>
          <a:ext cx="1945771" cy="4751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30451-8946-4144-A26E-2DAA538D736B}">
      <dsp:nvSpPr>
        <dsp:cNvPr id="0" name=""/>
        <dsp:cNvSpPr/>
      </dsp:nvSpPr>
      <dsp:spPr>
        <a:xfrm>
          <a:off x="2638168" y="1167697"/>
          <a:ext cx="1945771" cy="4751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Subject Matter Specialist(Agri.)           </a:t>
          </a:r>
          <a:r>
            <a:rPr lang="en-US" sz="1050" kern="1200" dirty="0" err="1" smtClean="0"/>
            <a:t>Ghumarwin</a:t>
          </a:r>
          <a:r>
            <a:rPr lang="en-US" sz="1050" kern="1200" dirty="0" smtClean="0"/>
            <a:t> Block</a:t>
          </a:r>
          <a:endParaRPr lang="en-US" sz="1050" kern="1200" dirty="0"/>
        </a:p>
      </dsp:txBody>
      <dsp:txXfrm>
        <a:off x="2638168" y="1167697"/>
        <a:ext cx="1945771" cy="475111"/>
      </dsp:txXfrm>
    </dsp:sp>
    <dsp:sp modelId="{8AD68996-F81D-4312-AF01-E55C6524509B}">
      <dsp:nvSpPr>
        <dsp:cNvPr id="0" name=""/>
        <dsp:cNvSpPr/>
      </dsp:nvSpPr>
      <dsp:spPr>
        <a:xfrm>
          <a:off x="2192839" y="2304946"/>
          <a:ext cx="1381972" cy="4341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25A99F-B0D6-4496-BAE2-B6935B6FDA3B}">
      <dsp:nvSpPr>
        <dsp:cNvPr id="0" name=""/>
        <dsp:cNvSpPr/>
      </dsp:nvSpPr>
      <dsp:spPr>
        <a:xfrm>
          <a:off x="2224930" y="2335432"/>
          <a:ext cx="1381972" cy="4341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AEO &amp; </a:t>
          </a:r>
          <a:r>
            <a:rPr lang="en-US" sz="1050" kern="1200" dirty="0" err="1" smtClean="0"/>
            <a:t>Beldar</a:t>
          </a:r>
          <a:endParaRPr lang="en-US" sz="1050" kern="1200" dirty="0"/>
        </a:p>
      </dsp:txBody>
      <dsp:txXfrm>
        <a:off x="2224930" y="2335432"/>
        <a:ext cx="1381972" cy="434125"/>
      </dsp:txXfrm>
    </dsp:sp>
    <dsp:sp modelId="{B73C528F-7750-4828-9E4D-F23C2F216AEF}">
      <dsp:nvSpPr>
        <dsp:cNvPr id="0" name=""/>
        <dsp:cNvSpPr/>
      </dsp:nvSpPr>
      <dsp:spPr>
        <a:xfrm>
          <a:off x="3979732" y="1839666"/>
          <a:ext cx="954444" cy="2161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F334C-316C-4F55-A124-17F05FAD7472}">
      <dsp:nvSpPr>
        <dsp:cNvPr id="0" name=""/>
        <dsp:cNvSpPr/>
      </dsp:nvSpPr>
      <dsp:spPr>
        <a:xfrm>
          <a:off x="4011823" y="1870153"/>
          <a:ext cx="954444" cy="2161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&amp; AEO</a:t>
          </a:r>
          <a:endParaRPr lang="en-US" sz="1050" kern="1200" dirty="0"/>
        </a:p>
      </dsp:txBody>
      <dsp:txXfrm>
        <a:off x="4011823" y="1870153"/>
        <a:ext cx="954444" cy="216109"/>
      </dsp:txXfrm>
    </dsp:sp>
    <dsp:sp modelId="{6A014890-AAC4-4541-BBF1-A4E9A17FBE27}">
      <dsp:nvSpPr>
        <dsp:cNvPr id="0" name=""/>
        <dsp:cNvSpPr/>
      </dsp:nvSpPr>
      <dsp:spPr>
        <a:xfrm>
          <a:off x="4961865" y="1146793"/>
          <a:ext cx="1982422" cy="4070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69EBD-A3B6-4775-A65C-1E1688BEA72D}">
      <dsp:nvSpPr>
        <dsp:cNvPr id="0" name=""/>
        <dsp:cNvSpPr/>
      </dsp:nvSpPr>
      <dsp:spPr>
        <a:xfrm>
          <a:off x="4993956" y="1177280"/>
          <a:ext cx="1982422" cy="4070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Subject Matter Specialist(Agri.)         Jhandutta Block</a:t>
          </a:r>
          <a:endParaRPr lang="en-US" sz="1050" kern="1200" dirty="0"/>
        </a:p>
      </dsp:txBody>
      <dsp:txXfrm>
        <a:off x="4993956" y="1177280"/>
        <a:ext cx="1982422" cy="407022"/>
      </dsp:txXfrm>
    </dsp:sp>
    <dsp:sp modelId="{59062821-0972-4576-8097-669CA3775D7E}">
      <dsp:nvSpPr>
        <dsp:cNvPr id="0" name=""/>
        <dsp:cNvSpPr/>
      </dsp:nvSpPr>
      <dsp:spPr>
        <a:xfrm>
          <a:off x="4998359" y="2294173"/>
          <a:ext cx="1162625" cy="4328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41C875-44E8-4E18-8F7A-E7E479F6EBD0}">
      <dsp:nvSpPr>
        <dsp:cNvPr id="0" name=""/>
        <dsp:cNvSpPr/>
      </dsp:nvSpPr>
      <dsp:spPr>
        <a:xfrm>
          <a:off x="5030450" y="2324659"/>
          <a:ext cx="1162625" cy="432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AEO &amp; </a:t>
          </a:r>
          <a:r>
            <a:rPr lang="en-US" sz="1050" kern="1200" dirty="0" err="1" smtClean="0"/>
            <a:t>Beldar</a:t>
          </a:r>
          <a:endParaRPr lang="en-US" sz="1050" kern="1200" dirty="0"/>
        </a:p>
      </dsp:txBody>
      <dsp:txXfrm>
        <a:off x="5030450" y="2324659"/>
        <a:ext cx="1162625" cy="432850"/>
      </dsp:txXfrm>
    </dsp:sp>
    <dsp:sp modelId="{A113C168-DBBC-41CA-B904-848B84E9281B}">
      <dsp:nvSpPr>
        <dsp:cNvPr id="0" name=""/>
        <dsp:cNvSpPr/>
      </dsp:nvSpPr>
      <dsp:spPr>
        <a:xfrm>
          <a:off x="6225167" y="1839666"/>
          <a:ext cx="866634" cy="2531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669540-AB91-4BE0-8AF6-EAF9F66C34C7}">
      <dsp:nvSpPr>
        <dsp:cNvPr id="0" name=""/>
        <dsp:cNvSpPr/>
      </dsp:nvSpPr>
      <dsp:spPr>
        <a:xfrm>
          <a:off x="6257258" y="1870153"/>
          <a:ext cx="866634" cy="2531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&amp; AEO</a:t>
          </a:r>
          <a:endParaRPr lang="en-US" sz="1050" kern="1200" dirty="0"/>
        </a:p>
      </dsp:txBody>
      <dsp:txXfrm>
        <a:off x="6257258" y="1870153"/>
        <a:ext cx="866634" cy="253105"/>
      </dsp:txXfrm>
    </dsp:sp>
    <dsp:sp modelId="{3D95AC93-638E-4A2A-83A2-8F8A16709D78}">
      <dsp:nvSpPr>
        <dsp:cNvPr id="0" name=""/>
        <dsp:cNvSpPr/>
      </dsp:nvSpPr>
      <dsp:spPr>
        <a:xfrm>
          <a:off x="7255084" y="1081770"/>
          <a:ext cx="1473213" cy="7682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F2686A-6B49-4144-A0AC-DECB1D4A7AEA}">
      <dsp:nvSpPr>
        <dsp:cNvPr id="0" name=""/>
        <dsp:cNvSpPr/>
      </dsp:nvSpPr>
      <dsp:spPr>
        <a:xfrm>
          <a:off x="7287175" y="1112257"/>
          <a:ext cx="1473213" cy="7682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ADO,                         </a:t>
          </a:r>
          <a:r>
            <a:rPr lang="en-US" sz="1050" kern="1200" dirty="0" err="1" smtClean="0"/>
            <a:t>Swarghat</a:t>
          </a:r>
          <a:r>
            <a:rPr lang="en-US" sz="1050" kern="1200" dirty="0" smtClean="0"/>
            <a:t> Block, AEO &amp; </a:t>
          </a:r>
          <a:r>
            <a:rPr lang="en-US" sz="1050" kern="1200" dirty="0" err="1" smtClean="0"/>
            <a:t>Beldar</a:t>
          </a:r>
          <a:endParaRPr lang="en-US" sz="1050" kern="1200" dirty="0"/>
        </a:p>
      </dsp:txBody>
      <dsp:txXfrm>
        <a:off x="7287175" y="1112257"/>
        <a:ext cx="1473213" cy="7682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E8A63-9EFE-4670-AE58-BDACB1B2F336}" type="datetimeFigureOut">
              <a:rPr lang="en-US" smtClean="0"/>
              <a:pPr/>
              <a:t>27-Feb-16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CC439-5029-42F3-9CB9-5204FAA9B33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D0AD3-7D04-42EC-83E3-34FD595ACC2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0AD3-7D04-42EC-83E3-34FD595ACC2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0AD3-7D04-42EC-83E3-34FD595ACC2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3" descr="Recycled paper"/>
          <p:cNvSpPr>
            <a:spLocks noGrp="1" noChangeArrowheads="1"/>
          </p:cNvSpPr>
          <p:nvPr>
            <p:ph type="dt" sz="half" idx="10"/>
          </p:nvPr>
        </p:nvSpPr>
        <p:spPr/>
        <p:txBody>
          <a:bodyPr/>
          <a:lstStyle>
            <a:lvl1pPr>
              <a:defRPr/>
            </a:lvl1pPr>
          </a:lstStyle>
          <a:p>
            <a:pPr>
              <a:defRPr/>
            </a:pPr>
            <a:fld id="{BA78590D-1FBD-46DC-ABFC-A0133A6DE715}" type="datetime8">
              <a:rPr lang="en-US"/>
              <a:pPr>
                <a:defRPr/>
              </a:pPr>
              <a:t>27-Feb-16 12:07 PM</a:t>
            </a:fld>
            <a:endParaRPr lang="en-US" dirty="0"/>
          </a:p>
        </p:txBody>
      </p:sp>
      <p:sp>
        <p:nvSpPr>
          <p:cNvPr id="3" name="Rectangle 4" descr="headingbg"/>
          <p:cNvSpPr>
            <a:spLocks noGrp="1" noChangeArrowheads="1"/>
          </p:cNvSpPr>
          <p:nvPr>
            <p:ph type="ftr" sz="quarter" idx="11"/>
          </p:nvPr>
        </p:nvSpPr>
        <p:spPr/>
        <p:txBody>
          <a:bodyPr/>
          <a:lstStyle>
            <a:lvl1pPr>
              <a:defRPr/>
            </a:lvl1pPr>
          </a:lstStyle>
          <a:p>
            <a:pPr>
              <a:defRPr/>
            </a:pPr>
            <a:r>
              <a:rPr lang="en-US"/>
              <a:t> </a:t>
            </a:r>
            <a:r>
              <a:rPr lang="en-US" sz="1400" b="1"/>
              <a:t>S K  GHABRU : Professor Soil Science, CSK HPKV,  PALAMPUR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0AD3-7D04-42EC-83E3-34FD595ACC2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D0AD3-7D04-42EC-83E3-34FD595ACC2C}"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D0AD3-7D04-42EC-83E3-34FD595ACC2C}"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D0AD3-7D04-42EC-83E3-34FD595ACC2C}" type="datetimeFigureOut">
              <a:rPr lang="en-US" smtClean="0"/>
              <a:pPr/>
              <a:t>27-Feb-16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D0AD3-7D04-42EC-83E3-34FD595ACC2C}" type="datetimeFigureOut">
              <a:rPr lang="en-US" smtClean="0"/>
              <a:pPr/>
              <a:t>27-Feb-16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D0AD3-7D04-42EC-83E3-34FD595ACC2C}" type="datetimeFigureOut">
              <a:rPr lang="en-US" smtClean="0"/>
              <a:pPr/>
              <a:t>27-Feb-16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0AD3-7D04-42EC-83E3-34FD595ACC2C}"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0AD3-7D04-42EC-83E3-34FD595ACC2C}"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FBB1BC-1640-4703-B27D-6AD5A5801C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0AD3-7D04-42EC-83E3-34FD595ACC2C}" type="datetimeFigureOut">
              <a:rPr lang="en-US" smtClean="0"/>
              <a:pPr/>
              <a:t>27-Feb-16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BB1BC-1640-4703-B27D-6AD5A5801C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hot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935162"/>
          </a:xfrm>
        </p:spPr>
        <p:txBody>
          <a:bodyPr>
            <a:noAutofit/>
          </a:bodyPr>
          <a:lstStyle/>
          <a:p>
            <a:r>
              <a:rPr lang="en-US" sz="5400" dirty="0" smtClean="0">
                <a:latin typeface="Times New Roman" pitchFamily="18" charset="0"/>
                <a:ea typeface="Arial Unicode MS" pitchFamily="34" charset="-128"/>
                <a:cs typeface="Times New Roman" pitchFamily="18" charset="0"/>
              </a:rPr>
              <a:t>Welcome to the Presentation on Soil Health Card</a:t>
            </a:r>
            <a:endParaRPr lang="en-US" sz="5400" dirty="0">
              <a:latin typeface="Times New Roman" pitchFamily="18" charset="0"/>
              <a:cs typeface="Times New Roman" pitchFamily="18" charset="0"/>
            </a:endParaRPr>
          </a:p>
        </p:txBody>
      </p:sp>
      <p:sp>
        <p:nvSpPr>
          <p:cNvPr id="5" name="TextBox 4"/>
          <p:cNvSpPr txBox="1"/>
          <p:nvPr/>
        </p:nvSpPr>
        <p:spPr>
          <a:xfrm>
            <a:off x="3200400" y="4495800"/>
            <a:ext cx="5715000" cy="1446550"/>
          </a:xfrm>
          <a:prstGeom prst="rect">
            <a:avLst/>
          </a:prstGeom>
          <a:noFill/>
        </p:spPr>
        <p:txBody>
          <a:bodyPr wrap="square" rtlCol="0">
            <a:spAutoFit/>
          </a:bodyPr>
          <a:lstStyle/>
          <a:p>
            <a:r>
              <a:rPr lang="en-US" sz="4400" dirty="0" smtClean="0">
                <a:solidFill>
                  <a:schemeClr val="bg1"/>
                </a:solidFill>
                <a:latin typeface="Times New Roman" pitchFamily="18" charset="0"/>
                <a:cs typeface="Times New Roman" pitchFamily="18" charset="0"/>
              </a:rPr>
              <a:t>District Administration      		</a:t>
            </a:r>
            <a:r>
              <a:rPr lang="en-US" sz="4400" dirty="0" err="1" smtClean="0">
                <a:solidFill>
                  <a:schemeClr val="bg1"/>
                </a:solidFill>
                <a:latin typeface="Times New Roman" pitchFamily="18" charset="0"/>
                <a:cs typeface="Times New Roman" pitchFamily="18" charset="0"/>
              </a:rPr>
              <a:t>Bilaspur</a:t>
            </a:r>
            <a:r>
              <a:rPr lang="en-US" sz="4400" dirty="0" smtClean="0">
                <a:solidFill>
                  <a:schemeClr val="bg1"/>
                </a:solidFill>
                <a:latin typeface="Times New Roman" pitchFamily="18" charset="0"/>
                <a:cs typeface="Times New Roman" pitchFamily="18" charset="0"/>
              </a:rPr>
              <a:t>, HP</a:t>
            </a:r>
            <a:endParaRPr lang="en-US" sz="4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9144000" cy="990600"/>
          </a:xfrm>
        </p:spPr>
        <p:txBody>
          <a:bodyPr>
            <a:noAutofit/>
          </a:bodyPr>
          <a:lstStyle/>
          <a:p>
            <a:pPr lvl="0" algn="ctr">
              <a:buNone/>
            </a:pPr>
            <a:r>
              <a:rPr lang="en-US" sz="2800" dirty="0" smtClean="0">
                <a:solidFill>
                  <a:srgbClr val="0070C0"/>
                </a:solidFill>
                <a:latin typeface="Times New Roman" pitchFamily="18" charset="0"/>
                <a:cs typeface="Times New Roman" pitchFamily="18" charset="0"/>
              </a:rPr>
              <a:t>4 : MEASURES TAKEN TO COMPLETE SAMPLE ANALYSIS IN TIME.</a:t>
            </a:r>
          </a:p>
          <a:p>
            <a:pPr lvl="1">
              <a:buNone/>
            </a:pPr>
            <a:r>
              <a:rPr lang="en-US" sz="1800" dirty="0" smtClean="0"/>
              <a:t>	</a:t>
            </a:r>
          </a:p>
        </p:txBody>
      </p:sp>
      <p:sp>
        <p:nvSpPr>
          <p:cNvPr id="3" name="Content Placeholder 2"/>
          <p:cNvSpPr txBox="1">
            <a:spLocks/>
          </p:cNvSpPr>
          <p:nvPr/>
        </p:nvSpPr>
        <p:spPr>
          <a:xfrm>
            <a:off x="609600" y="1371600"/>
            <a:ext cx="8229600" cy="36576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N"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1219200"/>
            <a:ext cx="8229600" cy="5859553"/>
          </a:xfrm>
          <a:prstGeom prst="rect">
            <a:avLst/>
          </a:prstGeom>
        </p:spPr>
        <p:txBody>
          <a:bodyPr wrap="square">
            <a:spAutoFit/>
          </a:bodyPr>
          <a:lstStyle/>
          <a:p>
            <a:pPr algn="just">
              <a:lnSpc>
                <a:spcPct val="150000"/>
              </a:lnSpc>
            </a:pPr>
            <a:r>
              <a:rPr lang="en-US" dirty="0" smtClean="0">
                <a:latin typeface="Times New Roman" pitchFamily="18" charset="0"/>
                <a:cs typeface="Times New Roman" pitchFamily="18" charset="0"/>
              </a:rPr>
              <a:t>After launching of scheme by GOI on 19</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February, 2015 District Level awareness campaign was started.</a:t>
            </a:r>
          </a:p>
          <a:p>
            <a:pPr algn="just">
              <a:lnSpc>
                <a:spcPct val="150000"/>
              </a:lnSpc>
              <a:buFont typeface="Arial" pitchFamily="34" charset="0"/>
              <a:buChar char="•"/>
            </a:pPr>
            <a:r>
              <a:rPr lang="en-US" dirty="0" smtClean="0">
                <a:latin typeface="Times New Roman" pitchFamily="18" charset="0"/>
                <a:cs typeface="Times New Roman" pitchFamily="18" charset="0"/>
              </a:rPr>
              <a:t>Organized workshop for officers of soil testing lab and field functionaries of Department of Agriculture.</a:t>
            </a:r>
          </a:p>
          <a:p>
            <a:pPr algn="just">
              <a:lnSpc>
                <a:spcPct val="150000"/>
              </a:lnSpc>
              <a:buFont typeface="Arial" pitchFamily="34" charset="0"/>
              <a:buChar char="•"/>
            </a:pPr>
            <a:r>
              <a:rPr lang="en-US" dirty="0" smtClean="0">
                <a:latin typeface="Times New Roman" pitchFamily="18" charset="0"/>
                <a:cs typeface="Times New Roman" pitchFamily="18" charset="0"/>
              </a:rPr>
              <a:t>Circle wise teams (7) were constituted under the ADOs.</a:t>
            </a:r>
          </a:p>
          <a:p>
            <a:pPr algn="just">
              <a:lnSpc>
                <a:spcPct val="150000"/>
              </a:lnSpc>
              <a:buFont typeface="Arial" pitchFamily="34" charset="0"/>
              <a:buChar char="•"/>
            </a:pPr>
            <a:r>
              <a:rPr lang="en-US" dirty="0" smtClean="0">
                <a:latin typeface="Times New Roman" pitchFamily="18" charset="0"/>
                <a:cs typeface="Times New Roman" pitchFamily="18" charset="0"/>
              </a:rPr>
              <a:t>Training of officers The officers /staff was provided at SAU/KVK  regarding use of GPS sampling, grid formation.</a:t>
            </a:r>
          </a:p>
          <a:p>
            <a:pPr algn="just">
              <a:lnSpc>
                <a:spcPct val="150000"/>
              </a:lnSpc>
              <a:buFont typeface="Arial" pitchFamily="34" charset="0"/>
              <a:buChar char="•"/>
            </a:pPr>
            <a:r>
              <a:rPr lang="en-US" dirty="0" smtClean="0">
                <a:latin typeface="Times New Roman" pitchFamily="18" charset="0"/>
                <a:cs typeface="Times New Roman" pitchFamily="18" charset="0"/>
              </a:rPr>
              <a:t>Lab staff was provided training regarding sample analysis </a:t>
            </a:r>
          </a:p>
          <a:p>
            <a:pPr algn="just">
              <a:lnSpc>
                <a:spcPct val="150000"/>
              </a:lnSpc>
              <a:buFont typeface="Arial" pitchFamily="34" charset="0"/>
              <a:buChar char="•"/>
            </a:pPr>
            <a:r>
              <a:rPr lang="en-US" dirty="0" smtClean="0">
                <a:latin typeface="Times New Roman" pitchFamily="18" charset="0"/>
                <a:cs typeface="Times New Roman" pitchFamily="18" charset="0"/>
              </a:rPr>
              <a:t>On the basis of grids total 3245 number of GPS based soil samples (1629 in </a:t>
            </a:r>
            <a:r>
              <a:rPr lang="en-US" dirty="0" err="1" smtClean="0">
                <a:latin typeface="Times New Roman" pitchFamily="18" charset="0"/>
                <a:cs typeface="Times New Roman" pitchFamily="18" charset="0"/>
              </a:rPr>
              <a:t>Kharif</a:t>
            </a:r>
            <a:r>
              <a:rPr lang="en-US" dirty="0" smtClean="0">
                <a:latin typeface="Times New Roman" pitchFamily="18" charset="0"/>
                <a:cs typeface="Times New Roman" pitchFamily="18" charset="0"/>
              </a:rPr>
              <a:t> and 1616 in Rabi season) were collected and analyzed.</a:t>
            </a:r>
          </a:p>
          <a:p>
            <a:pPr algn="just">
              <a:lnSpc>
                <a:spcPct val="150000"/>
              </a:lnSpc>
              <a:buFont typeface="Arial" pitchFamily="34" charset="0"/>
              <a:buChar char="•"/>
            </a:pPr>
            <a:r>
              <a:rPr lang="en-US" dirty="0" smtClean="0">
                <a:latin typeface="Times New Roman" pitchFamily="18" charset="0"/>
                <a:cs typeface="Times New Roman" pitchFamily="18" charset="0"/>
              </a:rPr>
              <a:t>Weekly monitoring of progress.</a:t>
            </a:r>
          </a:p>
          <a:p>
            <a:pPr algn="just">
              <a:lnSpc>
                <a:spcPct val="150000"/>
              </a:lnSpc>
              <a:buFont typeface="Arial" pitchFamily="34" charset="0"/>
              <a:buChar char="•"/>
            </a:pPr>
            <a:r>
              <a:rPr lang="en-US" dirty="0" smtClean="0">
                <a:latin typeface="Times New Roman" pitchFamily="18" charset="0"/>
                <a:cs typeface="Times New Roman" pitchFamily="18" charset="0"/>
              </a:rPr>
              <a:t>So far, 5998 health cards have been distributed so far and 700 health cards are ready for distribution.</a:t>
            </a:r>
          </a:p>
          <a:p>
            <a:pPr>
              <a:lnSpc>
                <a:spcPct val="150000"/>
              </a:lnSpc>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solidFill>
                  <a:srgbClr val="0070C0"/>
                </a:solidFill>
                <a:latin typeface="Times New Roman" pitchFamily="18" charset="0"/>
                <a:cs typeface="Times New Roman" pitchFamily="18" charset="0"/>
              </a:rPr>
              <a:t>TEAM Composition</a:t>
            </a:r>
            <a:endParaRPr lang="en-US" sz="3200" dirty="0">
              <a:solidFill>
                <a:srgbClr val="0070C0"/>
              </a:solidFill>
              <a:latin typeface="Times New Roman" pitchFamily="18" charset="0"/>
              <a:cs typeface="Times New Roman" pitchFamily="18" charset="0"/>
            </a:endParaRPr>
          </a:p>
        </p:txBody>
      </p:sp>
      <p:graphicFrame>
        <p:nvGraphicFramePr>
          <p:cNvPr id="4" name="Diagram 3"/>
          <p:cNvGraphicFramePr/>
          <p:nvPr/>
        </p:nvGraphicFramePr>
        <p:xfrm>
          <a:off x="228600" y="914400"/>
          <a:ext cx="87630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Elbow Connector 8"/>
          <p:cNvCxnSpPr/>
          <p:nvPr/>
        </p:nvCxnSpPr>
        <p:spPr>
          <a:xfrm rot="10800000" flipV="1">
            <a:off x="4114800" y="3429000"/>
            <a:ext cx="1066800" cy="9144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5105400" y="2819400"/>
            <a:ext cx="3200400" cy="2133600"/>
          </a:xfrm>
          <a:prstGeom prst="bentConnector3">
            <a:avLst>
              <a:gd name="adj1" fmla="val 278"/>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352800" y="3657600"/>
            <a:ext cx="0" cy="685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62600"/>
            <a:ext cx="9144000" cy="1295400"/>
          </a:xfrm>
        </p:spPr>
        <p:txBody>
          <a:bodyPr rtlCol="0">
            <a:normAutofit/>
          </a:bodyPr>
          <a:lstStyle/>
          <a:p>
            <a:pPr eaLnBrk="1" fontAlgn="auto" hangingPunct="1">
              <a:spcAft>
                <a:spcPts val="0"/>
              </a:spcAft>
              <a:buFont typeface="Arial" pitchFamily="34" charset="0"/>
              <a:buNone/>
              <a:defRPr/>
            </a:pPr>
            <a:endParaRPr lang="en-IN" sz="3000" b="1" dirty="0" smtClean="0"/>
          </a:p>
          <a:p>
            <a:pPr eaLnBrk="1" fontAlgn="auto" hangingPunct="1">
              <a:spcAft>
                <a:spcPts val="0"/>
              </a:spcAft>
              <a:buFont typeface="Arial" pitchFamily="34" charset="0"/>
              <a:buNone/>
              <a:defRPr/>
            </a:pPr>
            <a:endParaRPr lang="en-IN" dirty="0"/>
          </a:p>
        </p:txBody>
      </p:sp>
      <p:sp>
        <p:nvSpPr>
          <p:cNvPr id="2052" name="Rectangle 3"/>
          <p:cNvSpPr>
            <a:spLocks noChangeArrowheads="1"/>
          </p:cNvSpPr>
          <p:nvPr/>
        </p:nvSpPr>
        <p:spPr bwMode="auto">
          <a:xfrm>
            <a:off x="0" y="6019800"/>
            <a:ext cx="9144000" cy="677863"/>
          </a:xfrm>
          <a:prstGeom prst="rect">
            <a:avLst/>
          </a:prstGeom>
          <a:noFill/>
          <a:ln w="9525">
            <a:noFill/>
            <a:miter lim="800000"/>
            <a:headEnd/>
            <a:tailEnd/>
          </a:ln>
        </p:spPr>
        <p:txBody>
          <a:bodyPr>
            <a:spAutoFit/>
          </a:bodyPr>
          <a:lstStyle/>
          <a:p>
            <a:pPr algn="ctr"/>
            <a:r>
              <a:rPr lang="en-IN" sz="3800" b="1" u="sng" dirty="0" smtClean="0">
                <a:solidFill>
                  <a:srgbClr val="FF0000"/>
                </a:solidFill>
                <a:latin typeface="Calibri" pitchFamily="34" charset="0"/>
              </a:rPr>
              <a:t> Collection of soil samples</a:t>
            </a:r>
            <a:endParaRPr lang="en-IN" sz="3800" b="1" u="sng" dirty="0">
              <a:solidFill>
                <a:srgbClr val="FF0000"/>
              </a:solidFill>
              <a:latin typeface="Calibri" pitchFamily="34" charset="0"/>
            </a:endParaRPr>
          </a:p>
        </p:txBody>
      </p:sp>
      <p:pic>
        <p:nvPicPr>
          <p:cNvPr id="9" name="Picture 8" descr="C:\Users\user\Pictures\2015-09-03 deolipanchyat\deolipanchyat 022.JPG"/>
          <p:cNvPicPr/>
          <p:nvPr/>
        </p:nvPicPr>
        <p:blipFill>
          <a:blip r:embed="rId2" cstate="print"/>
          <a:srcRect/>
          <a:stretch>
            <a:fillRect/>
          </a:stretch>
        </p:blipFill>
        <p:spPr bwMode="auto">
          <a:xfrm>
            <a:off x="609600" y="381000"/>
            <a:ext cx="8001000" cy="5486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soil health persentation\New folder\IMG-20160224-WA0031.jpg"/>
          <p:cNvPicPr>
            <a:picLocks noGrp="1" noChangeAspect="1" noChangeArrowheads="1"/>
          </p:cNvPicPr>
          <p:nvPr>
            <p:ph idx="1"/>
          </p:nvPr>
        </p:nvPicPr>
        <p:blipFill>
          <a:blip r:embed="rId2" cstate="print"/>
          <a:srcRect/>
          <a:stretch>
            <a:fillRect/>
          </a:stretch>
        </p:blipFill>
        <p:spPr bwMode="auto">
          <a:xfrm>
            <a:off x="685800" y="609601"/>
            <a:ext cx="7467599" cy="4495800"/>
          </a:xfrm>
          <a:prstGeom prst="rect">
            <a:avLst/>
          </a:prstGeom>
          <a:noFill/>
        </p:spPr>
      </p:pic>
      <p:sp>
        <p:nvSpPr>
          <p:cNvPr id="6" name="TextBox 5"/>
          <p:cNvSpPr txBox="1"/>
          <p:nvPr/>
        </p:nvSpPr>
        <p:spPr>
          <a:xfrm>
            <a:off x="381000" y="5486400"/>
            <a:ext cx="7848600" cy="646331"/>
          </a:xfrm>
          <a:prstGeom prst="rect">
            <a:avLst/>
          </a:prstGeom>
          <a:noFill/>
        </p:spPr>
        <p:txBody>
          <a:bodyPr wrap="square" rtlCol="0">
            <a:spAutoFit/>
          </a:bodyPr>
          <a:lstStyle/>
          <a:p>
            <a:r>
              <a:rPr lang="en-IN" dirty="0" smtClean="0">
                <a:solidFill>
                  <a:srgbClr val="FF0000"/>
                </a:solidFill>
              </a:rPr>
              <a:t> GPS location of farmer’s field i.e. longitude, latitude and elevation before soil samples</a:t>
            </a:r>
            <a:endParaRPr lang="en-IN"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1066800"/>
          </a:xfrm>
        </p:spPr>
        <p:txBody>
          <a:bodyPr>
            <a:noAutofit/>
          </a:bodyPr>
          <a:lstStyle/>
          <a:p>
            <a:pPr lvl="0" algn="just">
              <a:buNone/>
            </a:pPr>
            <a:r>
              <a:rPr lang="en-US" dirty="0" smtClean="0">
                <a:solidFill>
                  <a:srgbClr val="0070C0"/>
                </a:solidFill>
              </a:rPr>
              <a:t>5 </a:t>
            </a:r>
            <a:r>
              <a:rPr lang="en-US" sz="2800" dirty="0" smtClean="0">
                <a:solidFill>
                  <a:srgbClr val="0070C0"/>
                </a:solidFill>
                <a:latin typeface="Times New Roman" pitchFamily="18" charset="0"/>
                <a:cs typeface="Times New Roman" pitchFamily="18" charset="0"/>
              </a:rPr>
              <a:t>: INVOLVEMENT OF FARMERS BY INFORMING THE SCHEDULE OF SAMPLE COLLECTION</a:t>
            </a:r>
          </a:p>
          <a:p>
            <a:pPr lvl="1">
              <a:buNone/>
            </a:pPr>
            <a:r>
              <a:rPr lang="en-US" sz="2400" dirty="0" smtClean="0"/>
              <a:t>     </a:t>
            </a:r>
          </a:p>
        </p:txBody>
      </p:sp>
      <p:sp>
        <p:nvSpPr>
          <p:cNvPr id="4" name="Content Placeholder 2"/>
          <p:cNvSpPr txBox="1">
            <a:spLocks/>
          </p:cNvSpPr>
          <p:nvPr/>
        </p:nvSpPr>
        <p:spPr>
          <a:xfrm>
            <a:off x="457200" y="1447800"/>
            <a:ext cx="8229600" cy="441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64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800" b="1" i="0" u="sng"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Content Placeholder 2"/>
          <p:cNvSpPr txBox="1">
            <a:spLocks/>
          </p:cNvSpPr>
          <p:nvPr/>
        </p:nvSpPr>
        <p:spPr>
          <a:xfrm>
            <a:off x="304800" y="1524000"/>
            <a:ext cx="8534400" cy="4876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US" dirty="0" smtClean="0">
                <a:latin typeface="Times New Roman" pitchFamily="18" charset="0"/>
                <a:cs typeface="Times New Roman" pitchFamily="18" charset="0"/>
              </a:rPr>
              <a:t>Group meetings of farmers at AEO circle levels were conducted.</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US" dirty="0" smtClean="0">
                <a:latin typeface="Times New Roman" pitchFamily="18" charset="0"/>
                <a:cs typeface="Times New Roman" pitchFamily="18" charset="0"/>
              </a:rPr>
              <a:t>Farmers were made aware of the importance of soil testing for crop production.</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US" dirty="0" smtClean="0">
                <a:latin typeface="Times New Roman" pitchFamily="18" charset="0"/>
                <a:cs typeface="Times New Roman" pitchFamily="18" charset="0"/>
              </a:rPr>
              <a:t>Selection of grid of 10 hectare (for </a:t>
            </a:r>
            <a:r>
              <a:rPr lang="en-US" dirty="0" err="1" smtClean="0">
                <a:latin typeface="Times New Roman" pitchFamily="18" charset="0"/>
                <a:cs typeface="Times New Roman" pitchFamily="18" charset="0"/>
              </a:rPr>
              <a:t>unirrigated</a:t>
            </a:r>
            <a:r>
              <a:rPr lang="en-US" dirty="0" smtClean="0">
                <a:latin typeface="Times New Roman" pitchFamily="18" charset="0"/>
                <a:cs typeface="Times New Roman" pitchFamily="18" charset="0"/>
              </a:rPr>
              <a:t> areas) and 2.5 hectare(for irrigated areas) was finalized with the participation of farmers. </a:t>
            </a:r>
          </a:p>
          <a:p>
            <a:pPr marL="342900" lvl="0" indent="-342900" algn="just">
              <a:lnSpc>
                <a:spcPct val="150000"/>
              </a:lnSpc>
              <a:spcBef>
                <a:spcPct val="20000"/>
              </a:spcBef>
              <a:buFont typeface="Arial" pitchFamily="34" charset="0"/>
              <a:buChar char="•"/>
              <a:defRPr/>
            </a:pPr>
            <a:r>
              <a:rPr lang="en-US" dirty="0" smtClean="0">
                <a:latin typeface="Times New Roman" pitchFamily="18" charset="0"/>
                <a:cs typeface="Times New Roman" pitchFamily="18" charset="0"/>
              </a:rPr>
              <a:t>The  information regarding  details for soil health card (</a:t>
            </a:r>
            <a:r>
              <a:rPr lang="en-US" dirty="0" err="1" smtClean="0">
                <a:latin typeface="Times New Roman" pitchFamily="18" charset="0"/>
                <a:cs typeface="Times New Roman" pitchFamily="18" charset="0"/>
              </a:rPr>
              <a:t>Khasra</a:t>
            </a:r>
            <a:r>
              <a:rPr lang="en-US" dirty="0" smtClean="0">
                <a:latin typeface="Times New Roman" pitchFamily="18" charset="0"/>
                <a:cs typeface="Times New Roman" pitchFamily="18" charset="0"/>
              </a:rPr>
              <a:t> number, number of farming families falling in grid, etc). was provided by the farmers. </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US" dirty="0" smtClean="0">
                <a:latin typeface="Times New Roman" pitchFamily="18" charset="0"/>
                <a:cs typeface="Times New Roman" pitchFamily="18" charset="0"/>
              </a:rPr>
              <a:t>Teams were constituted and village/grid wise </a:t>
            </a:r>
            <a:r>
              <a:rPr lang="en-US" dirty="0" err="1" smtClean="0">
                <a:latin typeface="Times New Roman" pitchFamily="18" charset="0"/>
                <a:cs typeface="Times New Roman" pitchFamily="18" charset="0"/>
              </a:rPr>
              <a:t>programme</a:t>
            </a:r>
            <a:r>
              <a:rPr lang="en-US" dirty="0" smtClean="0">
                <a:latin typeface="Times New Roman" pitchFamily="18" charset="0"/>
                <a:cs typeface="Times New Roman" pitchFamily="18" charset="0"/>
              </a:rPr>
              <a:t> was finalized in advance and intimated to farmers.</a:t>
            </a:r>
          </a:p>
          <a:p>
            <a:pPr marL="342900" marR="0" lvl="0" indent="-342900" algn="just" defTabSz="914400" rtl="0" eaLnBrk="1" fontAlgn="auto" latinLnBrk="0" hangingPunct="1">
              <a:lnSpc>
                <a:spcPct val="150000"/>
              </a:lnSpc>
              <a:spcBef>
                <a:spcPct val="20000"/>
              </a:spcBef>
              <a:spcAft>
                <a:spcPts val="0"/>
              </a:spcAft>
              <a:buClrTx/>
              <a:buSzTx/>
              <a:buFont typeface="Arial" pitchFamily="34" charset="0"/>
              <a:buChar char="•"/>
              <a:tabLst/>
              <a:defRPr/>
            </a:pPr>
            <a:r>
              <a:rPr lang="en-US" dirty="0" smtClean="0">
                <a:latin typeface="Times New Roman" pitchFamily="18" charset="0"/>
                <a:cs typeface="Times New Roman" pitchFamily="18" charset="0"/>
              </a:rPr>
              <a:t>NGOs/ farmers clubs/ </a:t>
            </a:r>
            <a:r>
              <a:rPr lang="en-US" dirty="0" err="1" smtClean="0">
                <a:latin typeface="Times New Roman" pitchFamily="18" charset="0"/>
                <a:cs typeface="Times New Roman" pitchFamily="18" charset="0"/>
              </a:rPr>
              <a:t>Mahila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Mandals</a:t>
            </a:r>
            <a:r>
              <a:rPr lang="en-US" dirty="0" smtClean="0">
                <a:latin typeface="Times New Roman" pitchFamily="18" charset="0"/>
                <a:cs typeface="Times New Roman" pitchFamily="18" charset="0"/>
              </a:rPr>
              <a:t>/SHGs/ FIGs were involved in the campaign.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1"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10600" cy="4495800"/>
          </a:xfrm>
        </p:spPr>
        <p:txBody>
          <a:bodyPr>
            <a:noAutofit/>
          </a:bodyPr>
          <a:lstStyle/>
          <a:p>
            <a:pPr lvl="1" algn="just">
              <a:buNone/>
            </a:pPr>
            <a:endParaRPr lang="en-US" sz="2400" dirty="0" smtClean="0"/>
          </a:p>
          <a:p>
            <a:pPr lvl="1" algn="just">
              <a:buNone/>
            </a:pPr>
            <a:r>
              <a:rPr lang="en-US" sz="1800" dirty="0" smtClean="0">
                <a:latin typeface="Times New Roman" pitchFamily="18" charset="0"/>
                <a:cs typeface="Times New Roman" pitchFamily="18" charset="0"/>
              </a:rPr>
              <a:t>Department formed Two Teams at ADO circle level for collection of soil sample. Teams made wide publicity:</a:t>
            </a:r>
          </a:p>
          <a:p>
            <a:pPr lvl="1" algn="just">
              <a:buNone/>
            </a:pPr>
            <a:endParaRPr lang="en-US" sz="1800" dirty="0" smtClean="0">
              <a:latin typeface="Times New Roman" pitchFamily="18" charset="0"/>
              <a:cs typeface="Times New Roman" pitchFamily="18" charset="0"/>
            </a:endParaRPr>
          </a:p>
          <a:p>
            <a:pPr lvl="1" algn="just">
              <a:buFont typeface="Arial" pitchFamily="34" charset="0"/>
              <a:buChar char="•"/>
            </a:pPr>
            <a:r>
              <a:rPr lang="en-US" sz="1800" dirty="0" smtClean="0">
                <a:latin typeface="Times New Roman" pitchFamily="18" charset="0"/>
                <a:cs typeface="Times New Roman" pitchFamily="18" charset="0"/>
              </a:rPr>
              <a:t>Educating farmers through Youth clubs/ </a:t>
            </a:r>
            <a:r>
              <a:rPr lang="en-US" sz="1800" dirty="0" err="1" smtClean="0">
                <a:latin typeface="Times New Roman" pitchFamily="18" charset="0"/>
                <a:cs typeface="Times New Roman" pitchFamily="18" charset="0"/>
              </a:rPr>
              <a:t>mahila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mandals</a:t>
            </a:r>
            <a:r>
              <a:rPr lang="en-US" sz="1800" dirty="0" smtClean="0">
                <a:latin typeface="Times New Roman" pitchFamily="18" charset="0"/>
                <a:cs typeface="Times New Roman" pitchFamily="18" charset="0"/>
              </a:rPr>
              <a:t>/SHGs/NGOs.</a:t>
            </a:r>
          </a:p>
          <a:p>
            <a:pPr lvl="1" algn="just">
              <a:buNone/>
            </a:pPr>
            <a:endParaRPr lang="en-US" sz="1800" dirty="0" smtClean="0">
              <a:latin typeface="Times New Roman" pitchFamily="18" charset="0"/>
              <a:cs typeface="Times New Roman" pitchFamily="18" charset="0"/>
            </a:endParaRPr>
          </a:p>
          <a:p>
            <a:pPr lvl="1" algn="just">
              <a:buFont typeface="Arial" pitchFamily="34" charset="0"/>
              <a:buChar char="•"/>
            </a:pPr>
            <a:r>
              <a:rPr lang="en-US" sz="1800" dirty="0" smtClean="0">
                <a:latin typeface="Times New Roman" pitchFamily="18" charset="0"/>
                <a:cs typeface="Times New Roman" pitchFamily="18" charset="0"/>
              </a:rPr>
              <a:t>Educating farmers in training </a:t>
            </a:r>
            <a:r>
              <a:rPr lang="en-US" sz="1800" dirty="0" err="1" smtClean="0">
                <a:latin typeface="Times New Roman" pitchFamily="18" charset="0"/>
                <a:cs typeface="Times New Roman" pitchFamily="18" charset="0"/>
              </a:rPr>
              <a:t>programmes</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kisan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gosthis</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melas</a:t>
            </a:r>
            <a:r>
              <a:rPr lang="en-US" sz="1800" dirty="0" smtClean="0">
                <a:latin typeface="Times New Roman" pitchFamily="18" charset="0"/>
                <a:cs typeface="Times New Roman" pitchFamily="18" charset="0"/>
              </a:rPr>
              <a:t>.</a:t>
            </a:r>
          </a:p>
          <a:p>
            <a:pPr lvl="1" algn="just">
              <a:buNone/>
            </a:pPr>
            <a:endParaRPr lang="en-US" sz="3200" dirty="0" smtClean="0"/>
          </a:p>
          <a:p>
            <a:pPr lvl="1">
              <a:buNone/>
            </a:pPr>
            <a:endParaRPr lang="en-US" sz="3200" b="1" u="sng" dirty="0" smtClean="0"/>
          </a:p>
          <a:p>
            <a:pPr lvl="1">
              <a:buNone/>
            </a:pPr>
            <a:endParaRPr lang="en-US" sz="3200" b="1" u="sng" dirty="0" smtClean="0"/>
          </a:p>
          <a:p>
            <a:pPr lvl="1">
              <a:buNone/>
            </a:pPr>
            <a:r>
              <a:rPr lang="en-US" sz="3200" b="1" dirty="0" smtClean="0"/>
              <a:t>	</a:t>
            </a:r>
          </a:p>
          <a:p>
            <a:pPr lvl="1">
              <a:buNone/>
            </a:pPr>
            <a:r>
              <a:rPr lang="en-US" sz="3200" dirty="0" smtClean="0"/>
              <a:t>	</a:t>
            </a:r>
          </a:p>
          <a:p>
            <a:pPr lvl="1">
              <a:buNone/>
            </a:pPr>
            <a:endParaRPr lang="en-US" sz="3200" b="1" dirty="0" smtClean="0"/>
          </a:p>
          <a:p>
            <a:pPr lvl="1">
              <a:buNone/>
            </a:pPr>
            <a:r>
              <a:rPr lang="en-US" sz="3200" dirty="0" smtClean="0"/>
              <a:t>	</a:t>
            </a:r>
          </a:p>
        </p:txBody>
      </p:sp>
      <p:sp>
        <p:nvSpPr>
          <p:cNvPr id="4" name="Rectangle 3"/>
          <p:cNvSpPr/>
          <p:nvPr/>
        </p:nvSpPr>
        <p:spPr>
          <a:xfrm>
            <a:off x="304800" y="381000"/>
            <a:ext cx="8610600" cy="954107"/>
          </a:xfrm>
          <a:prstGeom prst="rect">
            <a:avLst/>
          </a:prstGeom>
        </p:spPr>
        <p:txBody>
          <a:bodyPr wrap="square">
            <a:spAutoFit/>
          </a:bodyPr>
          <a:lstStyle/>
          <a:p>
            <a:pPr marL="514350" lvl="0" indent="-514350" algn="just"/>
            <a:r>
              <a:rPr lang="en-US" sz="2800" dirty="0" smtClean="0">
                <a:solidFill>
                  <a:srgbClr val="0070C0"/>
                </a:solidFill>
                <a:latin typeface="Times New Roman" pitchFamily="18" charset="0"/>
                <a:cs typeface="Times New Roman" pitchFamily="18" charset="0"/>
              </a:rPr>
              <a:t>6 : CAMPAIGN FOR SAMPLE COLLECTION/ CARD DISTRIBUTION AND EDUCATING FARMERS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1143000"/>
          </a:xfrm>
        </p:spPr>
        <p:txBody>
          <a:bodyPr>
            <a:noAutofit/>
          </a:bodyPr>
          <a:lstStyle/>
          <a:p>
            <a:pPr lvl="1" algn="just">
              <a:buNone/>
            </a:pPr>
            <a:r>
              <a:rPr lang="en-US" dirty="0" smtClean="0">
                <a:solidFill>
                  <a:srgbClr val="0070C0"/>
                </a:solidFill>
                <a:latin typeface="Times New Roman" pitchFamily="18" charset="0"/>
                <a:cs typeface="Times New Roman" pitchFamily="18" charset="0"/>
              </a:rPr>
              <a:t>7:AWARENESS ON SOIL HEALTH MANAGEMENT &amp; CELEBRATION OF WORLD SOIL DAY</a:t>
            </a:r>
          </a:p>
          <a:p>
            <a:pPr lvl="1">
              <a:buNone/>
            </a:pPr>
            <a:r>
              <a:rPr lang="en-US" dirty="0" smtClean="0"/>
              <a:t>	</a:t>
            </a:r>
          </a:p>
          <a:p>
            <a:pPr lvl="1">
              <a:buNone/>
            </a:pPr>
            <a:endParaRPr lang="en-US" dirty="0" smtClean="0"/>
          </a:p>
          <a:p>
            <a:pPr lvl="1">
              <a:buNone/>
            </a:pPr>
            <a:r>
              <a:rPr lang="en-US" dirty="0" smtClean="0"/>
              <a:t> </a:t>
            </a:r>
          </a:p>
          <a:p>
            <a:pPr lvl="1">
              <a:buNone/>
            </a:pPr>
            <a:endParaRPr lang="en-US" b="1" u="sng" dirty="0" smtClean="0"/>
          </a:p>
          <a:p>
            <a:pPr lvl="1">
              <a:buNone/>
            </a:pPr>
            <a:endParaRPr lang="en-US" b="1" u="sng" dirty="0" smtClean="0"/>
          </a:p>
          <a:p>
            <a:pPr lvl="1">
              <a:buNone/>
            </a:pPr>
            <a:r>
              <a:rPr lang="en-US" b="1" dirty="0" smtClean="0"/>
              <a:t>	</a:t>
            </a:r>
          </a:p>
          <a:p>
            <a:pPr lvl="1">
              <a:buNone/>
            </a:pPr>
            <a:r>
              <a:rPr lang="en-US" dirty="0" smtClean="0"/>
              <a:t>	</a:t>
            </a:r>
          </a:p>
          <a:p>
            <a:pPr lvl="1">
              <a:buNone/>
            </a:pPr>
            <a:endParaRPr lang="en-US" b="1" dirty="0" smtClean="0"/>
          </a:p>
          <a:p>
            <a:pPr lvl="1">
              <a:buNone/>
            </a:pPr>
            <a:r>
              <a:rPr lang="en-US" dirty="0" smtClean="0"/>
              <a:t>	</a:t>
            </a:r>
          </a:p>
        </p:txBody>
      </p:sp>
      <p:sp>
        <p:nvSpPr>
          <p:cNvPr id="4" name="Content Placeholder 2"/>
          <p:cNvSpPr txBox="1">
            <a:spLocks/>
          </p:cNvSpPr>
          <p:nvPr/>
        </p:nvSpPr>
        <p:spPr>
          <a:xfrm>
            <a:off x="152400" y="1676400"/>
            <a:ext cx="8458200" cy="4495800"/>
          </a:xfrm>
          <a:prstGeom prst="rect">
            <a:avLst/>
          </a:prstGeom>
        </p:spPr>
        <p:txBody>
          <a:bodyPr vert="horz" lIns="91440" tIns="45720" rIns="91440" bIns="45720" rtlCol="0">
            <a:noAutofit/>
          </a:bodyPr>
          <a:lstStyle/>
          <a:p>
            <a:pPr marL="565150" marR="0" lvl="1" indent="-565150" algn="just" defTabSz="914400" rtl="0" eaLnBrk="1" fontAlgn="auto" latinLnBrk="0" hangingPunct="1">
              <a:lnSpc>
                <a:spcPct val="150000"/>
              </a:lnSpc>
              <a:spcBef>
                <a:spcPct val="20000"/>
              </a:spcBef>
              <a:spcAft>
                <a:spcPts val="0"/>
              </a:spcAft>
              <a:buClrTx/>
              <a:buSzTx/>
              <a:tabLst/>
              <a:defRPr/>
            </a:pPr>
            <a:r>
              <a:rPr kumimoji="0" lang="en-US" sz="2400" i="0" u="none" strike="noStrike" kern="1200" cap="none" spc="0" normalizeH="0" baseline="0" noProof="0" dirty="0" smtClean="0">
                <a:ln>
                  <a:noFill/>
                </a:ln>
                <a:effectLst/>
                <a:uLnTx/>
                <a:uFillTx/>
                <a:latin typeface="+mn-lt"/>
                <a:ea typeface="+mn-ea"/>
                <a:cs typeface="+mn-cs"/>
              </a:rPr>
              <a:t>    </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Awareness on Soil Health Management  of  the farmers is being</a:t>
            </a:r>
            <a:r>
              <a:rPr kumimoji="0" lang="en-US" i="0" u="none" strike="noStrike" kern="1200" cap="none" spc="0" normalizeH="0" noProof="0" dirty="0" smtClean="0">
                <a:ln>
                  <a:noFill/>
                </a:ln>
                <a:effectLst/>
                <a:uLnTx/>
                <a:uFillTx/>
                <a:latin typeface="Times New Roman" pitchFamily="18" charset="0"/>
                <a:cs typeface="Times New Roman" pitchFamily="18" charset="0"/>
              </a:rPr>
              <a:t> </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done by DOA, KVK/SAU/ SHG/ </a:t>
            </a:r>
            <a:r>
              <a:rPr kumimoji="0" lang="en-US" i="0" u="none" strike="noStrike" kern="1200" cap="none" spc="0" normalizeH="0" baseline="0" noProof="0" dirty="0" err="1" smtClean="0">
                <a:ln>
                  <a:noFill/>
                </a:ln>
                <a:effectLst/>
                <a:uLnTx/>
                <a:uFillTx/>
                <a:latin typeface="Times New Roman" pitchFamily="18" charset="0"/>
                <a:cs typeface="Times New Roman" pitchFamily="18" charset="0"/>
              </a:rPr>
              <a:t>Kisan</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 Clubs/ Women groups</a:t>
            </a:r>
            <a:r>
              <a:rPr kumimoji="0" lang="en-US" i="0" u="none" strike="noStrike" kern="1200" cap="none" spc="0" normalizeH="0" noProof="0" dirty="0" smtClean="0">
                <a:ln>
                  <a:noFill/>
                </a:ln>
                <a:effectLst/>
                <a:uLnTx/>
                <a:uFillTx/>
                <a:latin typeface="Times New Roman" pitchFamily="18" charset="0"/>
                <a:cs typeface="Times New Roman" pitchFamily="18" charset="0"/>
              </a:rPr>
              <a:t> by</a:t>
            </a:r>
            <a:endParaRPr kumimoji="0" lang="en-US" i="0" u="none" strike="noStrike" kern="1200" cap="none" spc="0" normalizeH="0" baseline="0" noProof="0" dirty="0" smtClean="0">
              <a:ln>
                <a:noFill/>
              </a:ln>
              <a:effectLst/>
              <a:uLnTx/>
              <a:uFillTx/>
              <a:latin typeface="Times New Roman" pitchFamily="18" charset="0"/>
              <a:cs typeface="Times New Roman" pitchFamily="18" charset="0"/>
            </a:endParaRPr>
          </a:p>
          <a:p>
            <a:pPr marL="742950" lvl="1" indent="-285750" algn="just">
              <a:lnSpc>
                <a:spcPct val="150000"/>
              </a:lnSpc>
              <a:spcBef>
                <a:spcPct val="20000"/>
              </a:spcBef>
              <a:buFont typeface="Arial" pitchFamily="34" charset="0"/>
              <a:buChar char="•"/>
            </a:pPr>
            <a:r>
              <a:rPr lang="en-US" dirty="0" smtClean="0">
                <a:latin typeface="Times New Roman" pitchFamily="18" charset="0"/>
                <a:cs typeface="Times New Roman" pitchFamily="18" charset="0"/>
              </a:rPr>
              <a:t>Organizing </a:t>
            </a:r>
            <a:r>
              <a:rPr lang="en-US" dirty="0" err="1" smtClean="0">
                <a:latin typeface="Times New Roman" pitchFamily="18" charset="0"/>
                <a:cs typeface="Times New Roman" pitchFamily="18" charset="0"/>
              </a:rPr>
              <a:t>Kisan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Melas</a:t>
            </a:r>
            <a:r>
              <a:rPr lang="en-US" dirty="0" smtClean="0">
                <a:latin typeface="Times New Roman" pitchFamily="18" charset="0"/>
                <a:cs typeface="Times New Roman" pitchFamily="18" charset="0"/>
              </a:rPr>
              <a:t>, Camps, Field Days, youth leadership training camps, training of  Public representative of  PRIs.</a:t>
            </a:r>
          </a:p>
          <a:p>
            <a:pPr marL="742950" lvl="1" indent="-285750" algn="just">
              <a:lnSpc>
                <a:spcPct val="150000"/>
              </a:lnSpc>
              <a:spcBef>
                <a:spcPct val="20000"/>
              </a:spcBef>
              <a:buFont typeface="Arial" pitchFamily="34" charset="0"/>
              <a:buChar char="•"/>
            </a:pPr>
            <a:r>
              <a:rPr kumimoji="0" lang="en-US" i="0" u="none" strike="noStrike" kern="1200" cap="none" spc="0" normalizeH="0" baseline="0" noProof="0" dirty="0" smtClean="0">
                <a:ln>
                  <a:noFill/>
                </a:ln>
                <a:effectLst/>
                <a:uLnTx/>
                <a:uFillTx/>
                <a:latin typeface="Times New Roman" pitchFamily="18" charset="0"/>
                <a:cs typeface="Times New Roman" pitchFamily="18" charset="0"/>
              </a:rPr>
              <a:t>World soil day has been Celebrated on 5</a:t>
            </a:r>
            <a:r>
              <a:rPr kumimoji="0" lang="en-US" i="0" u="none" strike="noStrike" kern="1200" cap="none" spc="0" normalizeH="0" baseline="30000" noProof="0" dirty="0" smtClean="0">
                <a:ln>
                  <a:noFill/>
                </a:ln>
                <a:effectLst/>
                <a:uLnTx/>
                <a:uFillTx/>
                <a:latin typeface="Times New Roman" pitchFamily="18" charset="0"/>
                <a:cs typeface="Times New Roman" pitchFamily="18" charset="0"/>
              </a:rPr>
              <a:t>th</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 December, 2015 </a:t>
            </a:r>
            <a:r>
              <a:rPr kumimoji="0" lang="en-US" i="0" u="none" strike="noStrike" kern="1200" cap="none" spc="0" normalizeH="0" noProof="0" dirty="0" smtClean="0">
                <a:ln>
                  <a:noFill/>
                </a:ln>
                <a:effectLst/>
                <a:uLnTx/>
                <a:uFillTx/>
                <a:latin typeface="Times New Roman" pitchFamily="18" charset="0"/>
                <a:cs typeface="Times New Roman" pitchFamily="18" charset="0"/>
              </a:rPr>
              <a:t>at</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 block level and District Level</a:t>
            </a:r>
            <a:r>
              <a:rPr kumimoji="0" lang="en-US" i="0" u="none" strike="noStrike" kern="1200" cap="none" spc="0" normalizeH="0" noProof="0" dirty="0" smtClean="0">
                <a:ln>
                  <a:noFill/>
                </a:ln>
                <a:effectLst/>
                <a:uLnTx/>
                <a:uFillTx/>
                <a:latin typeface="Times New Roman" pitchFamily="18" charset="0"/>
                <a:cs typeface="Times New Roman" pitchFamily="18" charset="0"/>
              </a:rPr>
              <a:t> and</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 5000 Cards were distributed.</a:t>
            </a:r>
          </a:p>
          <a:p>
            <a:pPr marL="742950" lvl="1" indent="-285750" algn="just">
              <a:lnSpc>
                <a:spcPct val="150000"/>
              </a:lnSpc>
              <a:spcBef>
                <a:spcPct val="20000"/>
              </a:spcBef>
              <a:buFont typeface="Arial" pitchFamily="34" charset="0"/>
              <a:buChar char="•"/>
            </a:pPr>
            <a:r>
              <a:rPr lang="en-US" dirty="0" smtClean="0">
                <a:latin typeface="Times New Roman" pitchFamily="18" charset="0"/>
                <a:cs typeface="Times New Roman" pitchFamily="18" charset="0"/>
              </a:rPr>
              <a:t>World Soil Day was also celebrated at KVK campus.</a:t>
            </a:r>
          </a:p>
          <a:p>
            <a:pPr marL="742950" lvl="1" indent="-285750" algn="just">
              <a:lnSpc>
                <a:spcPct val="150000"/>
              </a:lnSpc>
              <a:spcBef>
                <a:spcPct val="20000"/>
              </a:spcBef>
              <a:buFont typeface="Arial" pitchFamily="34" charset="0"/>
              <a:buChar char="•"/>
            </a:pPr>
            <a:r>
              <a:rPr kumimoji="0" lang="en-US" i="0" u="none" strike="noStrike" kern="1200" cap="none" spc="0" normalizeH="0" baseline="0" noProof="0" dirty="0" smtClean="0">
                <a:ln>
                  <a:noFill/>
                </a:ln>
                <a:effectLst/>
                <a:uLnTx/>
                <a:uFillTx/>
                <a:latin typeface="Times New Roman" pitchFamily="18" charset="0"/>
                <a:cs typeface="Times New Roman" pitchFamily="18" charset="0"/>
              </a:rPr>
              <a:t>Print and</a:t>
            </a:r>
            <a:r>
              <a:rPr kumimoji="0" lang="en-US" i="0" u="none" strike="noStrike" kern="1200" cap="none" spc="0" normalizeH="0" noProof="0" dirty="0" smtClean="0">
                <a:ln>
                  <a:noFill/>
                </a:ln>
                <a:effectLst/>
                <a:uLnTx/>
                <a:uFillTx/>
                <a:latin typeface="Times New Roman" pitchFamily="18" charset="0"/>
                <a:cs typeface="Times New Roman" pitchFamily="18" charset="0"/>
              </a:rPr>
              <a:t> </a:t>
            </a:r>
            <a:r>
              <a:rPr kumimoji="0" lang="en-US" i="0" u="none" strike="noStrike" kern="1200" cap="none" spc="0" normalizeH="0" baseline="0" noProof="0" dirty="0" smtClean="0">
                <a:ln>
                  <a:noFill/>
                </a:ln>
                <a:effectLst/>
                <a:uLnTx/>
                <a:uFillTx/>
                <a:latin typeface="Times New Roman" pitchFamily="18" charset="0"/>
                <a:cs typeface="Times New Roman" pitchFamily="18" charset="0"/>
              </a:rPr>
              <a:t> electronic media was used to publicize and create awareness among farmers.</a:t>
            </a:r>
            <a:r>
              <a:rPr kumimoji="0" lang="en-US" i="0" u="none" strike="noStrike" kern="1200" cap="none" spc="0" normalizeH="0" noProof="0" dirty="0" smtClean="0">
                <a:ln>
                  <a:noFill/>
                </a:ln>
                <a:effectLst/>
                <a:uLnTx/>
                <a:uFillTx/>
                <a:latin typeface="Times New Roman" pitchFamily="18" charset="0"/>
                <a:cs typeface="Times New Roman" pitchFamily="18" charset="0"/>
              </a:rPr>
              <a:t> </a:t>
            </a:r>
            <a:endParaRPr kumimoji="0" lang="en-US" i="0" u="none" strike="noStrike" kern="1200" cap="none" spc="0" normalizeH="0" baseline="0" noProof="0" dirty="0" smtClean="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800364" y="533400"/>
            <a:ext cx="7543272" cy="4525963"/>
          </a:xfrm>
          <a:prstGeom prst="rect">
            <a:avLst/>
          </a:prstGeom>
          <a:noFill/>
          <a:ln w="9525">
            <a:noFill/>
            <a:miter lim="800000"/>
            <a:headEnd/>
            <a:tailEnd/>
          </a:ln>
          <a:effectLst/>
        </p:spPr>
      </p:pic>
      <p:sp>
        <p:nvSpPr>
          <p:cNvPr id="5" name="TextBox 4"/>
          <p:cNvSpPr txBox="1"/>
          <p:nvPr/>
        </p:nvSpPr>
        <p:spPr>
          <a:xfrm>
            <a:off x="1371600" y="5486400"/>
            <a:ext cx="6172200" cy="646331"/>
          </a:xfrm>
          <a:prstGeom prst="rect">
            <a:avLst/>
          </a:prstGeom>
          <a:noFill/>
        </p:spPr>
        <p:txBody>
          <a:bodyPr wrap="square" rtlCol="0">
            <a:spAutoFit/>
          </a:bodyPr>
          <a:lstStyle/>
          <a:p>
            <a:r>
              <a:rPr lang="en-IN" dirty="0" smtClean="0"/>
              <a:t>Awareness among rural youth in  rural leadership training camps by the </a:t>
            </a:r>
            <a:r>
              <a:rPr lang="en-IN" smtClean="0"/>
              <a:t>departmental officer.</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soil health persentation\World Soil Day\DSC00132.JPG"/>
          <p:cNvPicPr>
            <a:picLocks noGrp="1" noChangeAspect="1" noChangeArrowheads="1"/>
          </p:cNvPicPr>
          <p:nvPr>
            <p:ph idx="1"/>
          </p:nvPr>
        </p:nvPicPr>
        <p:blipFill>
          <a:blip r:embed="rId2" cstate="print"/>
          <a:srcRect/>
          <a:stretch>
            <a:fillRect/>
          </a:stretch>
        </p:blipFill>
        <p:spPr bwMode="auto">
          <a:xfrm>
            <a:off x="685800" y="228600"/>
            <a:ext cx="8458199" cy="5105400"/>
          </a:xfrm>
          <a:prstGeom prst="rect">
            <a:avLst/>
          </a:prstGeom>
          <a:noFill/>
        </p:spPr>
      </p:pic>
      <p:sp>
        <p:nvSpPr>
          <p:cNvPr id="6" name="TextBox 5"/>
          <p:cNvSpPr txBox="1"/>
          <p:nvPr/>
        </p:nvSpPr>
        <p:spPr>
          <a:xfrm>
            <a:off x="1219200" y="5638800"/>
            <a:ext cx="7010400" cy="923330"/>
          </a:xfrm>
          <a:prstGeom prst="rect">
            <a:avLst/>
          </a:prstGeom>
          <a:noFill/>
        </p:spPr>
        <p:txBody>
          <a:bodyPr wrap="square" rtlCol="0">
            <a:spAutoFit/>
          </a:bodyPr>
          <a:lstStyle/>
          <a:p>
            <a:r>
              <a:rPr lang="en-US" dirty="0" smtClean="0">
                <a:solidFill>
                  <a:srgbClr val="FF0000"/>
                </a:solidFill>
              </a:rPr>
              <a:t>Celebration of World Soil Day at District level, Deputy Director of Agriculture Bilaspur delivering the lecture on soil health </a:t>
            </a:r>
            <a:r>
              <a:rPr lang="en-US" dirty="0" err="1" smtClean="0">
                <a:solidFill>
                  <a:srgbClr val="FF0000"/>
                </a:solidFill>
              </a:rPr>
              <a:t>managment</a:t>
            </a:r>
            <a:endParaRPr lang="en-US" dirty="0" smtClean="0">
              <a:solidFill>
                <a:srgbClr val="FF0000"/>
              </a:solidFill>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esktop\soil health persentation\World Soil Day\DSC00147.JPG"/>
          <p:cNvPicPr>
            <a:picLocks noGrp="1" noChangeAspect="1" noChangeArrowheads="1"/>
          </p:cNvPicPr>
          <p:nvPr>
            <p:ph idx="1"/>
          </p:nvPr>
        </p:nvPicPr>
        <p:blipFill>
          <a:blip r:embed="rId2" cstate="print"/>
          <a:srcRect/>
          <a:stretch>
            <a:fillRect/>
          </a:stretch>
        </p:blipFill>
        <p:spPr bwMode="auto">
          <a:xfrm>
            <a:off x="1554691" y="762000"/>
            <a:ext cx="6034617" cy="4525963"/>
          </a:xfrm>
          <a:prstGeom prst="rect">
            <a:avLst/>
          </a:prstGeom>
          <a:noFill/>
        </p:spPr>
      </p:pic>
      <p:sp>
        <p:nvSpPr>
          <p:cNvPr id="6" name="TextBox 5"/>
          <p:cNvSpPr txBox="1"/>
          <p:nvPr/>
        </p:nvSpPr>
        <p:spPr>
          <a:xfrm>
            <a:off x="838200" y="5486400"/>
            <a:ext cx="7696200" cy="923330"/>
          </a:xfrm>
          <a:prstGeom prst="rect">
            <a:avLst/>
          </a:prstGeom>
          <a:noFill/>
        </p:spPr>
        <p:txBody>
          <a:bodyPr wrap="square" rtlCol="0">
            <a:spAutoFit/>
          </a:bodyPr>
          <a:lstStyle/>
          <a:p>
            <a:r>
              <a:rPr lang="en-US" dirty="0" smtClean="0">
                <a:solidFill>
                  <a:srgbClr val="FF0000"/>
                </a:solidFill>
              </a:rPr>
              <a:t>Celebration of World Soil Day at District level ,learned ADM cum Additional Collector delivering the lecture on importance of soil health</a:t>
            </a:r>
          </a:p>
          <a:p>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152400"/>
            <a:ext cx="8686800" cy="563562"/>
          </a:xfrm>
        </p:spPr>
        <p:txBody>
          <a:bodyPr>
            <a:noAutofit/>
          </a:bodyPr>
          <a:lstStyle/>
          <a:p>
            <a:pPr algn="ctr"/>
            <a:r>
              <a:rPr lang="en-US" sz="3200" b="1" dirty="0" smtClean="0">
                <a:solidFill>
                  <a:srgbClr val="0070C0"/>
                </a:solidFill>
                <a:latin typeface="Times New Roman" pitchFamily="18" charset="0"/>
                <a:cs typeface="Times New Roman" pitchFamily="18" charset="0"/>
              </a:rPr>
              <a:t>DISTRICT BILASPUR (HP) AT A GLANCE</a:t>
            </a:r>
            <a:endParaRPr lang="en-US" sz="3200" dirty="0" smtClean="0">
              <a:solidFill>
                <a:srgbClr val="0070C0"/>
              </a:solidFill>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228600" y="1219200"/>
          <a:ext cx="8686800" cy="4389120"/>
        </p:xfrm>
        <a:graphic>
          <a:graphicData uri="http://schemas.openxmlformats.org/drawingml/2006/table">
            <a:tbl>
              <a:tblPr firstRow="1" bandRow="1">
                <a:tableStyleId>{BC89EF96-8CEA-46FF-86C4-4CE0E7609802}</a:tableStyleId>
              </a:tblPr>
              <a:tblGrid>
                <a:gridCol w="2667000"/>
                <a:gridCol w="6019800"/>
              </a:tblGrid>
              <a:tr h="528345">
                <a:tc>
                  <a:txBody>
                    <a:bodyPr/>
                    <a:lstStyle/>
                    <a:p>
                      <a:pPr algn="just"/>
                      <a:r>
                        <a:rPr lang="en-US" sz="1800" b="0" dirty="0" smtClean="0">
                          <a:latin typeface="Times New Roman" pitchFamily="18" charset="0"/>
                          <a:cs typeface="Times New Roman" pitchFamily="18" charset="0"/>
                        </a:rPr>
                        <a:t>Agro-climatic zone</a:t>
                      </a:r>
                      <a:r>
                        <a:rPr lang="en-US" sz="1800" b="0" baseline="0" dirty="0" smtClean="0">
                          <a:latin typeface="Times New Roman" pitchFamily="18" charset="0"/>
                          <a:cs typeface="Times New Roman" pitchFamily="18" charset="0"/>
                        </a:rPr>
                        <a:t> and situation</a:t>
                      </a:r>
                      <a:endParaRPr lang="en-US" sz="1800" b="0" dirty="0">
                        <a:latin typeface="Times New Roman" pitchFamily="18" charset="0"/>
                        <a:cs typeface="Times New Roman" pitchFamily="18" charset="0"/>
                      </a:endParaRPr>
                    </a:p>
                  </a:txBody>
                  <a:tcPr/>
                </a:tc>
                <a:tc>
                  <a:txBody>
                    <a:bodyPr/>
                    <a:lstStyle/>
                    <a:p>
                      <a:pPr algn="just"/>
                      <a:r>
                        <a:rPr lang="en-US" sz="1800" b="0" dirty="0" smtClean="0">
                          <a:latin typeface="Times New Roman" pitchFamily="18" charset="0"/>
                          <a:cs typeface="Times New Roman" pitchFamily="18" charset="0"/>
                        </a:rPr>
                        <a:t> </a:t>
                      </a:r>
                      <a:r>
                        <a:rPr lang="en-US" sz="1800" b="0" kern="1200" dirty="0" smtClean="0">
                          <a:latin typeface="Times New Roman" pitchFamily="18" charset="0"/>
                          <a:cs typeface="Times New Roman" pitchFamily="18" charset="0"/>
                        </a:rPr>
                        <a:t>Sub Mountain and low hills sub tropical</a:t>
                      </a:r>
                    </a:p>
                    <a:p>
                      <a:pPr algn="just"/>
                      <a:r>
                        <a:rPr lang="en-US" sz="1800" b="0" kern="1200" dirty="0" smtClean="0">
                          <a:latin typeface="Times New Roman" pitchFamily="18" charset="0"/>
                          <a:cs typeface="Times New Roman" pitchFamily="18" charset="0"/>
                        </a:rPr>
                        <a:t> (</a:t>
                      </a:r>
                      <a:r>
                        <a:rPr lang="en-US" sz="1800" b="0" dirty="0" smtClean="0">
                          <a:latin typeface="Times New Roman" pitchFamily="18" charset="0"/>
                          <a:cs typeface="Times New Roman" pitchFamily="18" charset="0"/>
                        </a:rPr>
                        <a:t>31</a:t>
                      </a:r>
                      <a:r>
                        <a:rPr lang="en-US" sz="1800" b="0" baseline="30000" dirty="0" smtClean="0">
                          <a:latin typeface="Times New Roman" pitchFamily="18" charset="0"/>
                          <a:cs typeface="Times New Roman" pitchFamily="18" charset="0"/>
                        </a:rPr>
                        <a:t>0 </a:t>
                      </a:r>
                      <a:r>
                        <a:rPr lang="en-US" sz="1800" b="0" dirty="0" smtClean="0">
                          <a:latin typeface="Times New Roman" pitchFamily="18" charset="0"/>
                          <a:cs typeface="Times New Roman" pitchFamily="18" charset="0"/>
                        </a:rPr>
                        <a:t>12’30” to 31</a:t>
                      </a:r>
                      <a:r>
                        <a:rPr lang="en-US" sz="1800" b="0" baseline="30000" dirty="0" smtClean="0">
                          <a:latin typeface="Times New Roman" pitchFamily="18" charset="0"/>
                          <a:cs typeface="Times New Roman" pitchFamily="18" charset="0"/>
                        </a:rPr>
                        <a:t>o</a:t>
                      </a:r>
                      <a:r>
                        <a:rPr lang="en-US" sz="1800" b="0" dirty="0" smtClean="0">
                          <a:latin typeface="Times New Roman" pitchFamily="18" charset="0"/>
                          <a:cs typeface="Times New Roman" pitchFamily="18" charset="0"/>
                        </a:rPr>
                        <a:t>35’45” N latitude and</a:t>
                      </a:r>
                    </a:p>
                    <a:p>
                      <a:pPr algn="just"/>
                      <a:r>
                        <a:rPr lang="en-US" sz="1800" b="0" dirty="0" smtClean="0">
                          <a:latin typeface="Times New Roman" pitchFamily="18" charset="0"/>
                          <a:cs typeface="Times New Roman" pitchFamily="18" charset="0"/>
                        </a:rPr>
                        <a:t> 76</a:t>
                      </a:r>
                      <a:r>
                        <a:rPr lang="en-US" sz="1800" b="0" baseline="30000" dirty="0" smtClean="0">
                          <a:latin typeface="Times New Roman" pitchFamily="18" charset="0"/>
                          <a:cs typeface="Times New Roman" pitchFamily="18" charset="0"/>
                        </a:rPr>
                        <a:t>o</a:t>
                      </a:r>
                      <a:r>
                        <a:rPr lang="en-US" sz="1800" b="0" dirty="0" smtClean="0">
                          <a:latin typeface="Times New Roman" pitchFamily="18" charset="0"/>
                          <a:cs typeface="Times New Roman" pitchFamily="18" charset="0"/>
                        </a:rPr>
                        <a:t>23’45” to 76</a:t>
                      </a:r>
                      <a:r>
                        <a:rPr lang="en-US" sz="1800" b="0" baseline="30000" dirty="0" smtClean="0">
                          <a:latin typeface="Times New Roman" pitchFamily="18" charset="0"/>
                          <a:cs typeface="Times New Roman" pitchFamily="18" charset="0"/>
                        </a:rPr>
                        <a:t>o</a:t>
                      </a:r>
                      <a:r>
                        <a:rPr lang="en-US" sz="1800" b="0" dirty="0" smtClean="0">
                          <a:latin typeface="Times New Roman" pitchFamily="18" charset="0"/>
                          <a:cs typeface="Times New Roman" pitchFamily="18" charset="0"/>
                        </a:rPr>
                        <a:t>55’45” E longitude</a:t>
                      </a:r>
                      <a:r>
                        <a:rPr lang="en-US" sz="1800" b="0" kern="1200" dirty="0" smtClean="0">
                          <a:latin typeface="Times New Roman" pitchFamily="18" charset="0"/>
                          <a:cs typeface="Times New Roman" pitchFamily="18" charset="0"/>
                        </a:rPr>
                        <a:t>)</a:t>
                      </a:r>
                      <a:endParaRPr lang="en-US" sz="1800" b="0" dirty="0">
                        <a:latin typeface="Times New Roman" pitchFamily="18" charset="0"/>
                        <a:cs typeface="Times New Roman" pitchFamily="18" charset="0"/>
                      </a:endParaRPr>
                    </a:p>
                  </a:txBody>
                  <a:tcPr/>
                </a:tc>
              </a:tr>
              <a:tr h="528345">
                <a:tc>
                  <a:txBody>
                    <a:bodyPr/>
                    <a:lstStyle/>
                    <a:p>
                      <a:pPr algn="just"/>
                      <a:r>
                        <a:rPr kumimoji="0" lang="en-US" sz="1800" b="0" kern="1200" dirty="0" smtClean="0">
                          <a:latin typeface="Times New Roman" pitchFamily="18" charset="0"/>
                          <a:cs typeface="Times New Roman" pitchFamily="18" charset="0"/>
                        </a:rPr>
                        <a:t>Altitude</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290-1980 m </a:t>
                      </a:r>
                      <a:r>
                        <a:rPr kumimoji="0" lang="en-US" sz="1800" b="0" kern="1200" dirty="0" err="1" smtClean="0">
                          <a:latin typeface="Times New Roman" pitchFamily="18" charset="0"/>
                          <a:cs typeface="Times New Roman" pitchFamily="18" charset="0"/>
                        </a:rPr>
                        <a:t>amsl</a:t>
                      </a:r>
                      <a:r>
                        <a:rPr kumimoji="0" lang="en-US" sz="1800" b="0" kern="1200" dirty="0" smtClean="0">
                          <a:latin typeface="Times New Roman" pitchFamily="18" charset="0"/>
                          <a:cs typeface="Times New Roman" pitchFamily="18" charset="0"/>
                        </a:rPr>
                        <a:t>.  A large portion of the area falls below 650 m </a:t>
                      </a:r>
                      <a:r>
                        <a:rPr kumimoji="0" lang="en-US" sz="1800" b="0" kern="1200" dirty="0" err="1" smtClean="0">
                          <a:latin typeface="Times New Roman" pitchFamily="18" charset="0"/>
                          <a:cs typeface="Times New Roman" pitchFamily="18" charset="0"/>
                        </a:rPr>
                        <a:t>amsl</a:t>
                      </a:r>
                      <a:r>
                        <a:rPr kumimoji="0" lang="en-US" sz="1800" b="0" kern="1200" dirty="0" smtClean="0">
                          <a:latin typeface="Times New Roman" pitchFamily="18" charset="0"/>
                          <a:cs typeface="Times New Roman" pitchFamily="18" charset="0"/>
                        </a:rPr>
                        <a:t>.</a:t>
                      </a:r>
                      <a:endParaRPr kumimoji="0" lang="en-US" sz="1800" b="0" kern="1200" dirty="0">
                        <a:solidFill>
                          <a:schemeClr val="dk1"/>
                        </a:solidFill>
                        <a:latin typeface="Times New Roman" pitchFamily="18" charset="0"/>
                        <a:ea typeface="+mn-ea"/>
                        <a:cs typeface="Times New Roman" pitchFamily="18" charset="0"/>
                      </a:endParaRPr>
                    </a:p>
                  </a:txBody>
                  <a:tcPr/>
                </a:tc>
              </a:tr>
              <a:tr h="320719">
                <a:tc>
                  <a:txBody>
                    <a:bodyPr/>
                    <a:lstStyle/>
                    <a:p>
                      <a:pPr algn="just"/>
                      <a:r>
                        <a:rPr kumimoji="0" lang="en-US" sz="1800" b="0" kern="1200" dirty="0" smtClean="0">
                          <a:latin typeface="Times New Roman" pitchFamily="18" charset="0"/>
                          <a:cs typeface="Times New Roman" pitchFamily="18" charset="0"/>
                        </a:rPr>
                        <a:t>Total geographical area (ha)</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112135</a:t>
                      </a:r>
                      <a:endParaRPr kumimoji="0" lang="en-US" sz="1800" b="0" kern="1200" dirty="0">
                        <a:solidFill>
                          <a:schemeClr val="dk1"/>
                        </a:solidFill>
                        <a:latin typeface="Times New Roman" pitchFamily="18" charset="0"/>
                        <a:ea typeface="+mn-ea"/>
                        <a:cs typeface="Times New Roman" pitchFamily="18" charset="0"/>
                      </a:endParaRPr>
                    </a:p>
                  </a:txBody>
                  <a:tcPr/>
                </a:tc>
              </a:tr>
              <a:tr h="305884">
                <a:tc>
                  <a:txBody>
                    <a:bodyPr/>
                    <a:lstStyle/>
                    <a:p>
                      <a:pPr algn="just"/>
                      <a:r>
                        <a:rPr kumimoji="0" lang="en-US" sz="1800" b="0" kern="1200" dirty="0" smtClean="0">
                          <a:latin typeface="Times New Roman" pitchFamily="18" charset="0"/>
                          <a:cs typeface="Times New Roman" pitchFamily="18" charset="0"/>
                        </a:rPr>
                        <a:t>No. of Blocks</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4</a:t>
                      </a:r>
                      <a:endParaRPr kumimoji="0" lang="en-US" sz="1800" b="0" kern="1200" dirty="0">
                        <a:solidFill>
                          <a:schemeClr val="dk1"/>
                        </a:solidFill>
                        <a:latin typeface="Times New Roman" pitchFamily="18" charset="0"/>
                        <a:ea typeface="+mn-ea"/>
                        <a:cs typeface="Times New Roman" pitchFamily="18" charset="0"/>
                      </a:endParaRPr>
                    </a:p>
                  </a:txBody>
                  <a:tcPr/>
                </a:tc>
              </a:tr>
              <a:tr h="305884">
                <a:tc>
                  <a:txBody>
                    <a:bodyPr/>
                    <a:lstStyle/>
                    <a:p>
                      <a:pPr algn="just"/>
                      <a:r>
                        <a:rPr kumimoji="0" lang="en-US" sz="1800" b="0" kern="1200" dirty="0" smtClean="0">
                          <a:latin typeface="Times New Roman" pitchFamily="18" charset="0"/>
                          <a:cs typeface="Times New Roman" pitchFamily="18" charset="0"/>
                        </a:rPr>
                        <a:t>No. of Villages</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752</a:t>
                      </a:r>
                      <a:endParaRPr kumimoji="0" lang="en-US" sz="1800" b="0" kern="1200" dirty="0">
                        <a:solidFill>
                          <a:schemeClr val="dk1"/>
                        </a:solidFill>
                        <a:latin typeface="Times New Roman" pitchFamily="18" charset="0"/>
                        <a:ea typeface="+mn-ea"/>
                        <a:cs typeface="Times New Roman" pitchFamily="18" charset="0"/>
                      </a:endParaRPr>
                    </a:p>
                  </a:txBody>
                  <a:tcPr/>
                </a:tc>
              </a:tr>
              <a:tr h="356355">
                <a:tc>
                  <a:txBody>
                    <a:bodyPr/>
                    <a:lstStyle/>
                    <a:p>
                      <a:pPr algn="just"/>
                      <a:r>
                        <a:rPr kumimoji="0" lang="en-US" sz="1800" b="0" kern="1200" dirty="0" smtClean="0">
                          <a:latin typeface="Times New Roman" pitchFamily="18" charset="0"/>
                          <a:cs typeface="Times New Roman" pitchFamily="18" charset="0"/>
                        </a:rPr>
                        <a:t>No. of Holdings</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57422 ( Av. Size 0.5 ha)</a:t>
                      </a:r>
                      <a:endParaRPr kumimoji="0" lang="en-US" sz="1800" b="0" kern="1200" dirty="0">
                        <a:solidFill>
                          <a:schemeClr val="dk1"/>
                        </a:solidFill>
                        <a:latin typeface="Times New Roman" pitchFamily="18" charset="0"/>
                        <a:ea typeface="+mn-ea"/>
                        <a:cs typeface="Times New Roman" pitchFamily="18" charset="0"/>
                      </a:endParaRPr>
                    </a:p>
                  </a:txBody>
                  <a:tcPr/>
                </a:tc>
              </a:tr>
              <a:tr h="356355">
                <a:tc>
                  <a:txBody>
                    <a:bodyPr/>
                    <a:lstStyle/>
                    <a:p>
                      <a:pPr algn="just"/>
                      <a:r>
                        <a:rPr kumimoji="0" lang="en-US" sz="1800" b="0" kern="1200" dirty="0" smtClean="0">
                          <a:latin typeface="Times New Roman" pitchFamily="18" charset="0"/>
                          <a:cs typeface="Times New Roman" pitchFamily="18" charset="0"/>
                        </a:rPr>
                        <a:t>Average rainfall</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110cm (80% in monsoon season)</a:t>
                      </a:r>
                      <a:endParaRPr kumimoji="0" lang="en-US" sz="1800" b="0" kern="1200" dirty="0">
                        <a:solidFill>
                          <a:schemeClr val="dk1"/>
                        </a:solidFill>
                        <a:latin typeface="Times New Roman" pitchFamily="18" charset="0"/>
                        <a:ea typeface="+mn-ea"/>
                        <a:cs typeface="Times New Roman" pitchFamily="18" charset="0"/>
                      </a:endParaRPr>
                    </a:p>
                  </a:txBody>
                  <a:tcPr/>
                </a:tc>
              </a:tr>
              <a:tr h="305884">
                <a:tc>
                  <a:txBody>
                    <a:bodyPr/>
                    <a:lstStyle/>
                    <a:p>
                      <a:pPr algn="just"/>
                      <a:r>
                        <a:rPr kumimoji="0" lang="en-US" sz="1800" b="0" kern="1200" dirty="0" smtClean="0">
                          <a:latin typeface="Times New Roman" pitchFamily="18" charset="0"/>
                          <a:cs typeface="Times New Roman" pitchFamily="18" charset="0"/>
                        </a:rPr>
                        <a:t>Soil Types</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800" b="0" kern="1200" dirty="0" smtClean="0">
                          <a:latin typeface="Times New Roman" pitchFamily="18" charset="0"/>
                          <a:cs typeface="Times New Roman" pitchFamily="18" charset="0"/>
                        </a:rPr>
                        <a:t>Shallow, light texture, low in fertility and neutral pH</a:t>
                      </a:r>
                      <a:endParaRPr kumimoji="0" lang="en-US" sz="1800" b="0" kern="1200" dirty="0">
                        <a:solidFill>
                          <a:schemeClr val="dk1"/>
                        </a:solidFill>
                        <a:latin typeface="Times New Roman" pitchFamily="18" charset="0"/>
                        <a:ea typeface="+mn-ea"/>
                        <a:cs typeface="Times New Roman" pitchFamily="18" charset="0"/>
                      </a:endParaRPr>
                    </a:p>
                  </a:txBody>
                  <a:tcPr/>
                </a:tc>
              </a:tr>
              <a:tr h="165374">
                <a:tc>
                  <a:txBody>
                    <a:bodyPr/>
                    <a:lstStyle/>
                    <a:p>
                      <a:pPr algn="just"/>
                      <a:r>
                        <a:rPr kumimoji="0" lang="en-US" sz="1800" b="0" kern="1200" dirty="0" smtClean="0">
                          <a:latin typeface="Times New Roman" pitchFamily="18" charset="0"/>
                          <a:cs typeface="Times New Roman" pitchFamily="18" charset="0"/>
                        </a:rPr>
                        <a:t>Major crops</a:t>
                      </a:r>
                      <a:endParaRPr kumimoji="0" lang="en-US" sz="1800" b="0" kern="1200" dirty="0">
                        <a:solidFill>
                          <a:schemeClr val="dk1"/>
                        </a:solidFill>
                        <a:latin typeface="Times New Roman" pitchFamily="18" charset="0"/>
                        <a:ea typeface="+mn-ea"/>
                        <a:cs typeface="Times New Roman" pitchFamily="18" charset="0"/>
                      </a:endParaRPr>
                    </a:p>
                  </a:txBody>
                  <a:tcPr/>
                </a:tc>
                <a:tc>
                  <a:txBody>
                    <a:bodyPr/>
                    <a:lstStyle/>
                    <a:p>
                      <a:pPr algn="just"/>
                      <a:r>
                        <a:rPr kumimoji="0" lang="en-US" sz="1800" b="0" kern="1200" dirty="0" smtClean="0">
                          <a:latin typeface="Times New Roman" pitchFamily="18" charset="0"/>
                          <a:cs typeface="Times New Roman" pitchFamily="18" charset="0"/>
                        </a:rPr>
                        <a:t>Maize</a:t>
                      </a:r>
                      <a:r>
                        <a:rPr kumimoji="0" lang="en-US" sz="1800" b="0" kern="1200" baseline="0" dirty="0" smtClean="0">
                          <a:latin typeface="Times New Roman" pitchFamily="18" charset="0"/>
                          <a:cs typeface="Times New Roman" pitchFamily="18" charset="0"/>
                        </a:rPr>
                        <a:t> , Wheat (90%) and Vegetables</a:t>
                      </a:r>
                      <a:endParaRPr kumimoji="0" lang="en-US" sz="1800" b="0" kern="1200" dirty="0">
                        <a:solidFill>
                          <a:schemeClr val="dk1"/>
                        </a:solidFill>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soil health persentation\World Soil Day\DSC00176.JPG"/>
          <p:cNvPicPr>
            <a:picLocks noGrp="1" noChangeAspect="1" noChangeArrowheads="1"/>
          </p:cNvPicPr>
          <p:nvPr>
            <p:ph idx="1"/>
          </p:nvPr>
        </p:nvPicPr>
        <p:blipFill>
          <a:blip r:embed="rId2" cstate="print"/>
          <a:srcRect/>
          <a:stretch>
            <a:fillRect/>
          </a:stretch>
        </p:blipFill>
        <p:spPr bwMode="auto">
          <a:xfrm>
            <a:off x="1554691" y="685800"/>
            <a:ext cx="6034617" cy="4525963"/>
          </a:xfrm>
          <a:prstGeom prst="rect">
            <a:avLst/>
          </a:prstGeom>
          <a:noFill/>
        </p:spPr>
      </p:pic>
      <p:sp>
        <p:nvSpPr>
          <p:cNvPr id="5" name="TextBox 4"/>
          <p:cNvSpPr txBox="1"/>
          <p:nvPr/>
        </p:nvSpPr>
        <p:spPr>
          <a:xfrm>
            <a:off x="1219200" y="5410200"/>
            <a:ext cx="6096000" cy="923330"/>
          </a:xfrm>
          <a:prstGeom prst="rect">
            <a:avLst/>
          </a:prstGeom>
          <a:noFill/>
        </p:spPr>
        <p:txBody>
          <a:bodyPr wrap="square" rtlCol="0">
            <a:spAutoFit/>
          </a:bodyPr>
          <a:lstStyle/>
          <a:p>
            <a:r>
              <a:rPr lang="en-US" dirty="0" smtClean="0">
                <a:solidFill>
                  <a:srgbClr val="FF0000"/>
                </a:solidFill>
              </a:rPr>
              <a:t>Celebration of World Soil Day at District level - ADM cum Additional Collector distributing SHC to the farmers.</a:t>
            </a:r>
          </a:p>
          <a:p>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P\Desktop\soil health persentation\New folder\IMG-20160224-WA0023.jpg"/>
          <p:cNvPicPr>
            <a:picLocks noGrp="1" noChangeAspect="1" noChangeArrowheads="1"/>
          </p:cNvPicPr>
          <p:nvPr>
            <p:ph idx="1"/>
          </p:nvPr>
        </p:nvPicPr>
        <p:blipFill>
          <a:blip r:embed="rId2" cstate="print"/>
          <a:srcRect/>
          <a:stretch>
            <a:fillRect/>
          </a:stretch>
        </p:blipFill>
        <p:spPr bwMode="auto">
          <a:xfrm>
            <a:off x="1600200" y="762000"/>
            <a:ext cx="6034617" cy="4525963"/>
          </a:xfrm>
          <a:prstGeom prst="rect">
            <a:avLst/>
          </a:prstGeom>
          <a:noFill/>
        </p:spPr>
      </p:pic>
      <p:sp>
        <p:nvSpPr>
          <p:cNvPr id="5" name="TextBox 4"/>
          <p:cNvSpPr txBox="1"/>
          <p:nvPr/>
        </p:nvSpPr>
        <p:spPr>
          <a:xfrm>
            <a:off x="1676400" y="5562600"/>
            <a:ext cx="5715000" cy="646331"/>
          </a:xfrm>
          <a:prstGeom prst="rect">
            <a:avLst/>
          </a:prstGeom>
          <a:noFill/>
        </p:spPr>
        <p:txBody>
          <a:bodyPr wrap="square" rtlCol="0">
            <a:spAutoFit/>
          </a:bodyPr>
          <a:lstStyle/>
          <a:p>
            <a:r>
              <a:rPr lang="en-US" dirty="0" smtClean="0">
                <a:solidFill>
                  <a:srgbClr val="FF0000"/>
                </a:solidFill>
              </a:rPr>
              <a:t>Celebration of World Soil Day at Sadar Block</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esktop\soil health persentation\New folder\IMG-20160224-WA0035.jpg"/>
          <p:cNvPicPr>
            <a:picLocks noGrp="1" noChangeAspect="1" noChangeArrowheads="1"/>
          </p:cNvPicPr>
          <p:nvPr>
            <p:ph idx="1"/>
          </p:nvPr>
        </p:nvPicPr>
        <p:blipFill>
          <a:blip r:embed="rId2" cstate="print"/>
          <a:srcRect/>
          <a:stretch>
            <a:fillRect/>
          </a:stretch>
        </p:blipFill>
        <p:spPr bwMode="auto">
          <a:xfrm>
            <a:off x="1554691" y="838200"/>
            <a:ext cx="6034617" cy="4525963"/>
          </a:xfrm>
          <a:prstGeom prst="rect">
            <a:avLst/>
          </a:prstGeom>
          <a:noFill/>
        </p:spPr>
      </p:pic>
      <p:sp>
        <p:nvSpPr>
          <p:cNvPr id="5" name="TextBox 4"/>
          <p:cNvSpPr txBox="1"/>
          <p:nvPr/>
        </p:nvSpPr>
        <p:spPr>
          <a:xfrm>
            <a:off x="1828800" y="5867400"/>
            <a:ext cx="5410200" cy="646331"/>
          </a:xfrm>
          <a:prstGeom prst="rect">
            <a:avLst/>
          </a:prstGeom>
          <a:noFill/>
        </p:spPr>
        <p:txBody>
          <a:bodyPr wrap="square" rtlCol="0">
            <a:spAutoFit/>
          </a:bodyPr>
          <a:lstStyle/>
          <a:p>
            <a:r>
              <a:rPr lang="en-US" dirty="0" smtClean="0">
                <a:solidFill>
                  <a:srgbClr val="FF0000"/>
                </a:solidFill>
              </a:rPr>
              <a:t>Celebration of World Soil Day at Ghumarwin Block</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001000" cy="2585323"/>
          </a:xfrm>
          <a:prstGeom prst="rect">
            <a:avLst/>
          </a:prstGeom>
        </p:spPr>
        <p:txBody>
          <a:bodyPr wrap="square">
            <a:spAutoFit/>
          </a:bodyPr>
          <a:lstStyle/>
          <a:p>
            <a:pPr marL="514350" lvl="0" indent="-514350" algn="just"/>
            <a:r>
              <a:rPr lang="en-US" dirty="0" smtClean="0"/>
              <a:t>	</a:t>
            </a:r>
          </a:p>
          <a:p>
            <a:pPr marL="514350" lvl="0" indent="-514350" algn="just"/>
            <a:r>
              <a:rPr lang="en-US" dirty="0" smtClean="0"/>
              <a:t> </a:t>
            </a:r>
          </a:p>
          <a:p>
            <a:pPr marL="514350" lvl="0" indent="-514350" algn="just"/>
            <a:endParaRPr lang="en-US" dirty="0" smtClean="0"/>
          </a:p>
          <a:p>
            <a:pPr marL="514350" lvl="0" indent="-514350" algn="just"/>
            <a:endParaRPr lang="en-US" dirty="0" smtClean="0"/>
          </a:p>
          <a:p>
            <a:pPr marL="514350" lvl="0" indent="-514350" algn="just"/>
            <a:r>
              <a:rPr lang="en-US" dirty="0" smtClean="0"/>
              <a:t>	</a:t>
            </a:r>
          </a:p>
          <a:p>
            <a:pPr marL="514350" indent="-514350" algn="just"/>
            <a:endParaRPr lang="en-US" dirty="0" smtClean="0"/>
          </a:p>
          <a:p>
            <a:pPr marL="514350" indent="-514350" algn="just"/>
            <a:r>
              <a:rPr lang="en-US" dirty="0" smtClean="0"/>
              <a:t> </a:t>
            </a:r>
          </a:p>
          <a:p>
            <a:pPr marL="514350" lvl="0" indent="-514350" algn="just"/>
            <a:endParaRPr lang="en-US" dirty="0" smtClean="0"/>
          </a:p>
          <a:p>
            <a:pPr marL="514350" lvl="0" indent="-514350" algn="just"/>
            <a:r>
              <a:rPr lang="en-US" dirty="0" smtClean="0"/>
              <a:t>	</a:t>
            </a:r>
          </a:p>
        </p:txBody>
      </p:sp>
      <p:sp>
        <p:nvSpPr>
          <p:cNvPr id="5" name="TextBox 4"/>
          <p:cNvSpPr txBox="1"/>
          <p:nvPr/>
        </p:nvSpPr>
        <p:spPr>
          <a:xfrm>
            <a:off x="914400" y="5715000"/>
            <a:ext cx="6934200" cy="369332"/>
          </a:xfrm>
          <a:prstGeom prst="rect">
            <a:avLst/>
          </a:prstGeom>
          <a:noFill/>
        </p:spPr>
        <p:txBody>
          <a:bodyPr wrap="square" rtlCol="0">
            <a:spAutoFit/>
          </a:bodyPr>
          <a:lstStyle/>
          <a:p>
            <a:pPr algn="ctr"/>
            <a:r>
              <a:rPr lang="en-US" dirty="0" smtClean="0">
                <a:solidFill>
                  <a:srgbClr val="FF0000"/>
                </a:solidFill>
              </a:rPr>
              <a:t>Celebration of Soil world Day at KVK Bilaspur campus </a:t>
            </a:r>
            <a:endParaRPr lang="en-US" dirty="0">
              <a:solidFill>
                <a:srgbClr val="FF0000"/>
              </a:solidFill>
            </a:endParaRPr>
          </a:p>
        </p:txBody>
      </p:sp>
      <p:pic>
        <p:nvPicPr>
          <p:cNvPr id="1026" name="Picture 2" descr="D:\Farm photo KVK RSS\Farm photo 8.12.2015 soil world day\IMG_3150.jpg"/>
          <p:cNvPicPr>
            <a:picLocks noChangeAspect="1" noChangeArrowheads="1"/>
          </p:cNvPicPr>
          <p:nvPr/>
        </p:nvPicPr>
        <p:blipFill>
          <a:blip r:embed="rId2" cstate="print"/>
          <a:srcRect/>
          <a:stretch>
            <a:fillRect/>
          </a:stretch>
        </p:blipFill>
        <p:spPr bwMode="auto">
          <a:xfrm>
            <a:off x="992506" y="838201"/>
            <a:ext cx="6703694" cy="470434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001000" cy="2585323"/>
          </a:xfrm>
          <a:prstGeom prst="rect">
            <a:avLst/>
          </a:prstGeom>
        </p:spPr>
        <p:txBody>
          <a:bodyPr wrap="square">
            <a:spAutoFit/>
          </a:bodyPr>
          <a:lstStyle/>
          <a:p>
            <a:pPr marL="514350" lvl="0" indent="-514350" algn="just"/>
            <a:r>
              <a:rPr lang="en-US" dirty="0" smtClean="0"/>
              <a:t>	</a:t>
            </a:r>
          </a:p>
          <a:p>
            <a:pPr marL="514350" lvl="0" indent="-514350" algn="just"/>
            <a:r>
              <a:rPr lang="en-US" dirty="0" smtClean="0"/>
              <a:t> </a:t>
            </a:r>
          </a:p>
          <a:p>
            <a:pPr marL="514350" lvl="0" indent="-514350" algn="just"/>
            <a:endParaRPr lang="en-US" dirty="0" smtClean="0"/>
          </a:p>
          <a:p>
            <a:pPr marL="514350" lvl="0" indent="-514350" algn="just"/>
            <a:endParaRPr lang="en-US" dirty="0" smtClean="0"/>
          </a:p>
          <a:p>
            <a:pPr marL="514350" lvl="0" indent="-514350" algn="just"/>
            <a:r>
              <a:rPr lang="en-US" dirty="0" smtClean="0"/>
              <a:t>	</a:t>
            </a:r>
          </a:p>
          <a:p>
            <a:pPr marL="514350" indent="-514350" algn="just"/>
            <a:endParaRPr lang="en-US" dirty="0" smtClean="0"/>
          </a:p>
          <a:p>
            <a:pPr marL="514350" indent="-514350" algn="just"/>
            <a:r>
              <a:rPr lang="en-US" dirty="0" smtClean="0"/>
              <a:t> </a:t>
            </a:r>
          </a:p>
          <a:p>
            <a:pPr marL="514350" lvl="0" indent="-514350" algn="just"/>
            <a:endParaRPr lang="en-US" dirty="0" smtClean="0"/>
          </a:p>
          <a:p>
            <a:pPr marL="514350" lvl="0" indent="-514350" algn="just"/>
            <a:r>
              <a:rPr lang="en-US" dirty="0" smtClean="0"/>
              <a:t>	</a:t>
            </a:r>
          </a:p>
        </p:txBody>
      </p:sp>
      <p:sp>
        <p:nvSpPr>
          <p:cNvPr id="5" name="TextBox 4"/>
          <p:cNvSpPr txBox="1"/>
          <p:nvPr/>
        </p:nvSpPr>
        <p:spPr>
          <a:xfrm>
            <a:off x="914400" y="5715000"/>
            <a:ext cx="6934200" cy="369332"/>
          </a:xfrm>
          <a:prstGeom prst="rect">
            <a:avLst/>
          </a:prstGeom>
          <a:noFill/>
        </p:spPr>
        <p:txBody>
          <a:bodyPr wrap="square" rtlCol="0">
            <a:spAutoFit/>
          </a:bodyPr>
          <a:lstStyle/>
          <a:p>
            <a:pPr algn="ctr"/>
            <a:r>
              <a:rPr lang="en-US" dirty="0" smtClean="0">
                <a:solidFill>
                  <a:srgbClr val="FF0000"/>
                </a:solidFill>
              </a:rPr>
              <a:t>Celebration of World Soil Day at KVK Bilaspur campus </a:t>
            </a:r>
            <a:endParaRPr lang="en-US" dirty="0">
              <a:solidFill>
                <a:srgbClr val="FF0000"/>
              </a:solidFill>
            </a:endParaRPr>
          </a:p>
        </p:txBody>
      </p:sp>
      <p:pic>
        <p:nvPicPr>
          <p:cNvPr id="5122" name="Picture 2" descr="D:\Farm photo KVK RSS\Farm photo 8.12.2015 soil world day\IMG_3179.jpg"/>
          <p:cNvPicPr>
            <a:picLocks noChangeAspect="1" noChangeArrowheads="1"/>
          </p:cNvPicPr>
          <p:nvPr/>
        </p:nvPicPr>
        <p:blipFill>
          <a:blip r:embed="rId2" cstate="print"/>
          <a:srcRect/>
          <a:stretch>
            <a:fillRect/>
          </a:stretch>
        </p:blipFill>
        <p:spPr bwMode="auto">
          <a:xfrm>
            <a:off x="1676400" y="457200"/>
            <a:ext cx="5910072" cy="479784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001000" cy="2585323"/>
          </a:xfrm>
          <a:prstGeom prst="rect">
            <a:avLst/>
          </a:prstGeom>
        </p:spPr>
        <p:txBody>
          <a:bodyPr wrap="square">
            <a:spAutoFit/>
          </a:bodyPr>
          <a:lstStyle/>
          <a:p>
            <a:pPr marL="514350" lvl="0" indent="-514350" algn="just"/>
            <a:r>
              <a:rPr lang="en-US" dirty="0" smtClean="0"/>
              <a:t>	</a:t>
            </a:r>
          </a:p>
          <a:p>
            <a:pPr marL="514350" lvl="0" indent="-514350" algn="just"/>
            <a:r>
              <a:rPr lang="en-US" dirty="0" smtClean="0"/>
              <a:t> </a:t>
            </a:r>
          </a:p>
          <a:p>
            <a:pPr marL="514350" lvl="0" indent="-514350" algn="just"/>
            <a:endParaRPr lang="en-US" dirty="0" smtClean="0"/>
          </a:p>
          <a:p>
            <a:pPr marL="514350" lvl="0" indent="-514350" algn="just"/>
            <a:endParaRPr lang="en-US" dirty="0" smtClean="0"/>
          </a:p>
          <a:p>
            <a:pPr marL="514350" lvl="0" indent="-514350" algn="just"/>
            <a:r>
              <a:rPr lang="en-US" dirty="0" smtClean="0"/>
              <a:t>	</a:t>
            </a:r>
          </a:p>
          <a:p>
            <a:pPr marL="514350" indent="-514350" algn="just"/>
            <a:endParaRPr lang="en-US" dirty="0" smtClean="0"/>
          </a:p>
          <a:p>
            <a:pPr marL="514350" indent="-514350" algn="just"/>
            <a:r>
              <a:rPr lang="en-US" dirty="0" smtClean="0"/>
              <a:t> </a:t>
            </a:r>
          </a:p>
          <a:p>
            <a:pPr marL="514350" lvl="0" indent="-514350" algn="just"/>
            <a:endParaRPr lang="en-US" dirty="0" smtClean="0"/>
          </a:p>
          <a:p>
            <a:pPr marL="514350" lvl="0" indent="-514350" algn="just"/>
            <a:r>
              <a:rPr lang="en-US" dirty="0" smtClean="0"/>
              <a:t>	</a:t>
            </a:r>
          </a:p>
        </p:txBody>
      </p:sp>
      <p:sp>
        <p:nvSpPr>
          <p:cNvPr id="5" name="TextBox 4"/>
          <p:cNvSpPr txBox="1"/>
          <p:nvPr/>
        </p:nvSpPr>
        <p:spPr>
          <a:xfrm>
            <a:off x="914400" y="5715000"/>
            <a:ext cx="6934200" cy="369332"/>
          </a:xfrm>
          <a:prstGeom prst="rect">
            <a:avLst/>
          </a:prstGeom>
          <a:noFill/>
        </p:spPr>
        <p:txBody>
          <a:bodyPr wrap="square" rtlCol="0">
            <a:spAutoFit/>
          </a:bodyPr>
          <a:lstStyle/>
          <a:p>
            <a:pPr algn="ctr"/>
            <a:r>
              <a:rPr lang="en-US" dirty="0" smtClean="0">
                <a:solidFill>
                  <a:srgbClr val="FF0000"/>
                </a:solidFill>
              </a:rPr>
              <a:t>Celebration of World Soil Day at KVK Bilaspur campus </a:t>
            </a:r>
            <a:endParaRPr lang="en-US" dirty="0">
              <a:solidFill>
                <a:srgbClr val="FF0000"/>
              </a:solidFill>
            </a:endParaRPr>
          </a:p>
        </p:txBody>
      </p:sp>
      <p:pic>
        <p:nvPicPr>
          <p:cNvPr id="6146" name="Picture 2" descr="D:\Farm photo KVK RSS\Farm photo 8.12.2015 soil world day\IMG_3220.jpg"/>
          <p:cNvPicPr>
            <a:picLocks noChangeAspect="1" noChangeArrowheads="1"/>
          </p:cNvPicPr>
          <p:nvPr/>
        </p:nvPicPr>
        <p:blipFill>
          <a:blip r:embed="rId2" cstate="print"/>
          <a:srcRect/>
          <a:stretch>
            <a:fillRect/>
          </a:stretch>
        </p:blipFill>
        <p:spPr bwMode="auto">
          <a:xfrm>
            <a:off x="1143000" y="381000"/>
            <a:ext cx="7434072" cy="512064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762000"/>
          </a:xfrm>
        </p:spPr>
        <p:txBody>
          <a:bodyPr>
            <a:normAutofit fontScale="25000" lnSpcReduction="20000"/>
          </a:bodyPr>
          <a:lstStyle/>
          <a:p>
            <a:pPr lvl="1">
              <a:buNone/>
            </a:pPr>
            <a:r>
              <a:rPr lang="en-US" sz="11200" dirty="0" smtClean="0">
                <a:solidFill>
                  <a:srgbClr val="0070C0"/>
                </a:solidFill>
                <a:latin typeface="Times New Roman" pitchFamily="18" charset="0"/>
                <a:cs typeface="Times New Roman" pitchFamily="18" charset="0"/>
              </a:rPr>
              <a:t>8 </a:t>
            </a:r>
            <a:r>
              <a:rPr lang="en-US" sz="12800" dirty="0" smtClean="0">
                <a:solidFill>
                  <a:srgbClr val="0070C0"/>
                </a:solidFill>
                <a:latin typeface="Times New Roman" pitchFamily="18" charset="0"/>
                <a:cs typeface="Times New Roman" pitchFamily="18" charset="0"/>
              </a:rPr>
              <a:t>: INNOVATIVE MEASURES TAKEN</a:t>
            </a:r>
          </a:p>
          <a:p>
            <a:pPr lvl="1">
              <a:buNone/>
            </a:pPr>
            <a:endParaRPr lang="en-US" sz="6400" b="1" u="sng" dirty="0" smtClean="0"/>
          </a:p>
          <a:p>
            <a:pPr lvl="1">
              <a:buNone/>
            </a:pPr>
            <a:r>
              <a:rPr lang="en-US" sz="6400" dirty="0" smtClean="0"/>
              <a:t>      </a:t>
            </a:r>
          </a:p>
          <a:p>
            <a:pPr lvl="1">
              <a:buNone/>
            </a:pPr>
            <a:endParaRPr lang="en-US" sz="6400" dirty="0" smtClean="0"/>
          </a:p>
          <a:p>
            <a:pPr lvl="1">
              <a:buNone/>
            </a:pPr>
            <a:r>
              <a:rPr lang="en-US" sz="6400" dirty="0" smtClean="0"/>
              <a:t> </a:t>
            </a:r>
            <a:endParaRPr lang="en-US" dirty="0" smtClean="0"/>
          </a:p>
          <a:p>
            <a:pPr lvl="1">
              <a:buNone/>
            </a:pPr>
            <a:endParaRPr lang="en-US" b="1" u="sng" dirty="0" smtClean="0"/>
          </a:p>
          <a:p>
            <a:pPr lvl="1">
              <a:buNone/>
            </a:pPr>
            <a:endParaRPr lang="en-US" b="1" u="sng" dirty="0" smtClean="0"/>
          </a:p>
          <a:p>
            <a:pPr lvl="1">
              <a:buNone/>
            </a:pPr>
            <a:r>
              <a:rPr lang="en-US" b="1" dirty="0" smtClean="0"/>
              <a:t>	</a:t>
            </a:r>
          </a:p>
          <a:p>
            <a:pPr lvl="1">
              <a:buNone/>
            </a:pPr>
            <a:r>
              <a:rPr lang="en-US" dirty="0" smtClean="0"/>
              <a:t>	</a:t>
            </a:r>
          </a:p>
          <a:p>
            <a:pPr lvl="1">
              <a:buNone/>
            </a:pPr>
            <a:endParaRPr lang="en-US" b="1" dirty="0" smtClean="0"/>
          </a:p>
          <a:p>
            <a:pPr lvl="1">
              <a:buNone/>
            </a:pPr>
            <a:r>
              <a:rPr lang="en-US" dirty="0" smtClean="0"/>
              <a:t>	</a:t>
            </a:r>
          </a:p>
        </p:txBody>
      </p:sp>
      <p:sp>
        <p:nvSpPr>
          <p:cNvPr id="4" name="Rectangle 3"/>
          <p:cNvSpPr/>
          <p:nvPr/>
        </p:nvSpPr>
        <p:spPr>
          <a:xfrm>
            <a:off x="457200" y="1295400"/>
            <a:ext cx="8229600" cy="3970318"/>
          </a:xfrm>
          <a:prstGeom prst="rect">
            <a:avLst/>
          </a:prstGeom>
        </p:spPr>
        <p:txBody>
          <a:bodyPr wrap="square">
            <a:spAutoFit/>
          </a:bodyPr>
          <a:lstStyle/>
          <a:p>
            <a:pPr algn="just">
              <a:lnSpc>
                <a:spcPct val="200000"/>
              </a:lnSpc>
              <a:buFont typeface="Arial" pitchFamily="34" charset="0"/>
              <a:buChar char="•"/>
            </a:pPr>
            <a:r>
              <a:rPr lang="en-US" dirty="0" smtClean="0">
                <a:latin typeface="Times New Roman" pitchFamily="18" charset="0"/>
                <a:cs typeface="Times New Roman" pitchFamily="18" charset="0"/>
              </a:rPr>
              <a:t>GPS( 2 in each block) were provided to the departmental officers to find out the Longitude, Latitude and Elevation of the area where soil sample was taken. </a:t>
            </a:r>
          </a:p>
          <a:p>
            <a:pPr algn="just">
              <a:lnSpc>
                <a:spcPct val="200000"/>
              </a:lnSpc>
              <a:buFont typeface="Arial" pitchFamily="34" charset="0"/>
              <a:buChar char="•"/>
            </a:pPr>
            <a:r>
              <a:rPr lang="en-US" dirty="0" smtClean="0">
                <a:latin typeface="Times New Roman" pitchFamily="18" charset="0"/>
                <a:cs typeface="Times New Roman" pitchFamily="18" charset="0"/>
              </a:rPr>
              <a:t>20 </a:t>
            </a:r>
            <a:r>
              <a:rPr lang="en-US" dirty="0" err="1" smtClean="0">
                <a:latin typeface="Times New Roman" pitchFamily="18" charset="0"/>
                <a:cs typeface="Times New Roman" pitchFamily="18" charset="0"/>
              </a:rPr>
              <a:t>Nos</a:t>
            </a:r>
            <a:r>
              <a:rPr lang="en-US" dirty="0" smtClean="0">
                <a:latin typeface="Times New Roman" pitchFamily="18" charset="0"/>
                <a:cs typeface="Times New Roman" pitchFamily="18" charset="0"/>
              </a:rPr>
              <a:t> android phones with  latest application have also been provided to DDA, SMSs and ADOs for communication with farmers for providing the technical guidance i.e. use of balance fertilizers in order to sustain the  soil health and remedial measures for control of diseases and insect-pests. </a:t>
            </a:r>
          </a:p>
          <a:p>
            <a:pPr algn="just">
              <a:lnSpc>
                <a:spcPct val="200000"/>
              </a:lnSpc>
              <a:buFont typeface="Arial" pitchFamily="34" charset="0"/>
              <a:buChar char="•"/>
            </a:pPr>
            <a:r>
              <a:rPr lang="en-US" dirty="0" err="1" smtClean="0">
                <a:latin typeface="Times New Roman" pitchFamily="18" charset="0"/>
                <a:cs typeface="Times New Roman" pitchFamily="18" charset="0"/>
              </a:rPr>
              <a:t>Coloured</a:t>
            </a:r>
            <a:r>
              <a:rPr lang="en-US" dirty="0" smtClean="0">
                <a:latin typeface="Times New Roman" pitchFamily="18" charset="0"/>
                <a:cs typeface="Times New Roman" pitchFamily="18" charset="0"/>
              </a:rPr>
              <a:t> printer was procured by the Department for each Soil Testing Lab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95400"/>
            <a:ext cx="7772400" cy="4876800"/>
          </a:xfrm>
        </p:spPr>
        <p:txBody>
          <a:bodyPr>
            <a:normAutofit/>
          </a:bodyPr>
          <a:lstStyle/>
          <a:p>
            <a:pPr algn="just">
              <a:lnSpc>
                <a:spcPct val="170000"/>
              </a:lnSpc>
              <a:buFont typeface="Arial" pitchFamily="34" charset="0"/>
              <a:buChar char="•"/>
            </a:pPr>
            <a:r>
              <a:rPr lang="en-IN" sz="1900" dirty="0" smtClean="0">
                <a:solidFill>
                  <a:schemeClr val="tx1"/>
                </a:solidFill>
                <a:latin typeface="Times New Roman" pitchFamily="18" charset="0"/>
                <a:cs typeface="Times New Roman" pitchFamily="18" charset="0"/>
              </a:rPr>
              <a:t>It will promote balanced and judicious use of plant nutrients.</a:t>
            </a:r>
          </a:p>
          <a:p>
            <a:pPr algn="just">
              <a:lnSpc>
                <a:spcPct val="170000"/>
              </a:lnSpc>
              <a:buFont typeface="Arial" pitchFamily="34" charset="0"/>
              <a:buChar char="•"/>
            </a:pPr>
            <a:r>
              <a:rPr lang="en-IN" sz="1900" dirty="0" smtClean="0">
                <a:solidFill>
                  <a:schemeClr val="tx1"/>
                </a:solidFill>
                <a:latin typeface="Times New Roman" pitchFamily="18" charset="0"/>
                <a:cs typeface="Times New Roman" pitchFamily="18" charset="0"/>
              </a:rPr>
              <a:t>Promotion of integrated nutrient system is expected to reduce the consumption of chemical fertilizers by 20%.</a:t>
            </a:r>
          </a:p>
          <a:p>
            <a:pPr algn="just">
              <a:lnSpc>
                <a:spcPct val="170000"/>
              </a:lnSpc>
              <a:buFont typeface="Arial" pitchFamily="34" charset="0"/>
              <a:buChar char="•"/>
            </a:pPr>
            <a:r>
              <a:rPr lang="en-IN" sz="1900" dirty="0" smtClean="0">
                <a:solidFill>
                  <a:schemeClr val="tx1"/>
                </a:solidFill>
                <a:latin typeface="Times New Roman" pitchFamily="18" charset="0"/>
                <a:cs typeface="Times New Roman" pitchFamily="18" charset="0"/>
              </a:rPr>
              <a:t>The productivity of selected crops is expected to increase significantly.</a:t>
            </a:r>
          </a:p>
          <a:p>
            <a:pPr algn="just">
              <a:lnSpc>
                <a:spcPct val="170000"/>
              </a:lnSpc>
              <a:buFont typeface="Arial" pitchFamily="34" charset="0"/>
              <a:buChar char="•"/>
            </a:pPr>
            <a:r>
              <a:rPr lang="en-IN" sz="1900" dirty="0" smtClean="0">
                <a:solidFill>
                  <a:schemeClr val="tx1"/>
                </a:solidFill>
                <a:latin typeface="Times New Roman" pitchFamily="18" charset="0"/>
                <a:cs typeface="Times New Roman" pitchFamily="18" charset="0"/>
              </a:rPr>
              <a:t>The demand for organic sources of plant nutrient like bio-fertilizers, organic manure, </a:t>
            </a:r>
            <a:r>
              <a:rPr lang="en-IN" sz="1900" dirty="0" err="1" smtClean="0">
                <a:solidFill>
                  <a:schemeClr val="tx1"/>
                </a:solidFill>
                <a:latin typeface="Times New Roman" pitchFamily="18" charset="0"/>
                <a:cs typeface="Times New Roman" pitchFamily="18" charset="0"/>
              </a:rPr>
              <a:t>vermi</a:t>
            </a:r>
            <a:r>
              <a:rPr lang="en-IN" sz="1900" dirty="0" smtClean="0">
                <a:solidFill>
                  <a:schemeClr val="tx1"/>
                </a:solidFill>
                <a:latin typeface="Times New Roman" pitchFamily="18" charset="0"/>
                <a:cs typeface="Times New Roman" pitchFamily="18" charset="0"/>
              </a:rPr>
              <a:t>-compost, slow release nitrogenous fertilizer like </a:t>
            </a:r>
            <a:r>
              <a:rPr lang="en-IN" sz="1900" dirty="0" err="1" smtClean="0">
                <a:solidFill>
                  <a:schemeClr val="tx1"/>
                </a:solidFill>
                <a:latin typeface="Times New Roman" pitchFamily="18" charset="0"/>
                <a:cs typeface="Times New Roman" pitchFamily="18" charset="0"/>
              </a:rPr>
              <a:t>Neem</a:t>
            </a:r>
            <a:r>
              <a:rPr lang="en-IN" sz="1900" dirty="0" smtClean="0">
                <a:solidFill>
                  <a:schemeClr val="tx1"/>
                </a:solidFill>
                <a:latin typeface="Times New Roman" pitchFamily="18" charset="0"/>
                <a:cs typeface="Times New Roman" pitchFamily="18" charset="0"/>
              </a:rPr>
              <a:t>/sulphur coated urea will increase, which in turn improve the soil fertility as well nutrient.</a:t>
            </a:r>
          </a:p>
          <a:p>
            <a:endParaRPr lang="en-IN" dirty="0" smtClean="0">
              <a:solidFill>
                <a:schemeClr val="accent2">
                  <a:lumMod val="75000"/>
                </a:schemeClr>
              </a:solidFill>
            </a:endParaRPr>
          </a:p>
          <a:p>
            <a:endParaRPr lang="en-IN" dirty="0" smtClean="0"/>
          </a:p>
          <a:p>
            <a:endParaRPr lang="en-US" b="1" dirty="0" smtClean="0">
              <a:solidFill>
                <a:srgbClr val="FF0000"/>
              </a:solidFill>
            </a:endParaRPr>
          </a:p>
          <a:p>
            <a:endParaRPr lang="en-US" b="1" dirty="0" smtClean="0">
              <a:solidFill>
                <a:schemeClr val="tx1"/>
              </a:solidFill>
            </a:endParaRPr>
          </a:p>
          <a:p>
            <a:endParaRPr lang="en-US" dirty="0"/>
          </a:p>
        </p:txBody>
      </p:sp>
      <p:sp>
        <p:nvSpPr>
          <p:cNvPr id="4" name="Rectangle 3"/>
          <p:cNvSpPr/>
          <p:nvPr/>
        </p:nvSpPr>
        <p:spPr>
          <a:xfrm>
            <a:off x="381000" y="304800"/>
            <a:ext cx="8382000" cy="954107"/>
          </a:xfrm>
          <a:prstGeom prst="rect">
            <a:avLst/>
          </a:prstGeom>
        </p:spPr>
        <p:txBody>
          <a:bodyPr wrap="square">
            <a:spAutoFit/>
          </a:bodyPr>
          <a:lstStyle/>
          <a:p>
            <a:r>
              <a:rPr lang="en-US" sz="2800" dirty="0" smtClean="0">
                <a:solidFill>
                  <a:srgbClr val="0070C0"/>
                </a:solidFill>
                <a:latin typeface="Times New Roman" pitchFamily="18" charset="0"/>
                <a:cs typeface="Times New Roman" pitchFamily="18" charset="0"/>
              </a:rPr>
              <a:t>9 : OUTCOME OF THE SCHEME- HOW DID THE SCHEME HELP FARMERS.</a:t>
            </a:r>
            <a:endParaRPr lang="en-US" sz="2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70C0"/>
                </a:solidFill>
                <a:latin typeface="Times New Roman" pitchFamily="18" charset="0"/>
                <a:cs typeface="Times New Roman" pitchFamily="18" charset="0"/>
              </a:rPr>
              <a:t>10: suggestions for improvement in the scheme</a:t>
            </a:r>
            <a:endParaRPr lang="en-US" sz="3200"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382000" cy="3581400"/>
          </a:xfrm>
        </p:spPr>
        <p:txBody>
          <a:bodyPr/>
          <a:lstStyle/>
          <a:p>
            <a:pPr>
              <a:lnSpc>
                <a:spcPct val="200000"/>
              </a:lnSpc>
            </a:pPr>
            <a:r>
              <a:rPr lang="en-US" sz="1800" dirty="0" smtClean="0">
                <a:latin typeface="Times New Roman" pitchFamily="18" charset="0"/>
                <a:cs typeface="Times New Roman" pitchFamily="18" charset="0"/>
              </a:rPr>
              <a:t>Strengthening of soil testing laboratory.</a:t>
            </a:r>
          </a:p>
          <a:p>
            <a:pPr>
              <a:lnSpc>
                <a:spcPct val="200000"/>
              </a:lnSpc>
            </a:pPr>
            <a:r>
              <a:rPr lang="en-US" sz="1800" dirty="0" smtClean="0">
                <a:latin typeface="Times New Roman" pitchFamily="18" charset="0"/>
                <a:cs typeface="Times New Roman" pitchFamily="18" charset="0"/>
              </a:rPr>
              <a:t>Establishment of soil labs at block levels.</a:t>
            </a:r>
          </a:p>
          <a:p>
            <a:pPr>
              <a:lnSpc>
                <a:spcPct val="200000"/>
              </a:lnSpc>
            </a:pPr>
            <a:r>
              <a:rPr lang="en-US" sz="1800" dirty="0" smtClean="0">
                <a:latin typeface="Times New Roman" pitchFamily="18" charset="0"/>
                <a:cs typeface="Times New Roman" pitchFamily="18" charset="0"/>
              </a:rPr>
              <a:t>Increase in mobile soil testing labs.</a:t>
            </a:r>
          </a:p>
          <a:p>
            <a:pPr>
              <a:lnSpc>
                <a:spcPct val="200000"/>
              </a:lnSpc>
            </a:pPr>
            <a:r>
              <a:rPr lang="en-US" sz="1800" dirty="0" smtClean="0">
                <a:latin typeface="Times New Roman" pitchFamily="18" charset="0"/>
                <a:cs typeface="Times New Roman" pitchFamily="18" charset="0"/>
              </a:rPr>
              <a:t>Improvement of Soil health portal functioning.</a:t>
            </a:r>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auto">
          <a:xfrm>
            <a:off x="122238" y="122238"/>
            <a:ext cx="8915400" cy="6278562"/>
          </a:xfrm>
          <a:prstGeom prst="rect">
            <a:avLst/>
          </a:prstGeom>
          <a:solidFill>
            <a:srgbClr val="CCFF33"/>
          </a:solidFill>
          <a:ln w="9525" algn="ctr">
            <a:solidFill>
              <a:schemeClr val="tx1"/>
            </a:solidFill>
            <a:round/>
            <a:headEnd/>
            <a:tailEnd/>
          </a:ln>
        </p:spPr>
        <p:txBody>
          <a:bodyPr/>
          <a:lstStyle/>
          <a:p>
            <a:endParaRPr lang="en-US" dirty="0">
              <a:solidFill>
                <a:srgbClr val="A50021"/>
              </a:solidFill>
            </a:endParaRPr>
          </a:p>
        </p:txBody>
      </p:sp>
      <p:sp>
        <p:nvSpPr>
          <p:cNvPr id="2" name="Date Placeholder 1"/>
          <p:cNvSpPr>
            <a:spLocks noGrp="1"/>
          </p:cNvSpPr>
          <p:nvPr>
            <p:ph type="dt" sz="quarter" idx="10"/>
          </p:nvPr>
        </p:nvSpPr>
        <p:spPr/>
        <p:txBody>
          <a:bodyPr/>
          <a:lstStyle/>
          <a:p>
            <a:pPr>
              <a:defRPr/>
            </a:pPr>
            <a:fld id="{BA78590D-1FBD-46DC-ABFC-A0133A6DE715}" type="datetime8">
              <a:rPr lang="en-US" smtClean="0"/>
              <a:pPr>
                <a:defRPr/>
              </a:pPr>
              <a:t>27-Feb-16 12:07 PM</a:t>
            </a:fld>
            <a:endParaRPr lang="en-US" dirty="0"/>
          </a:p>
        </p:txBody>
      </p:sp>
      <p:sp>
        <p:nvSpPr>
          <p:cNvPr id="9" name="Footer Placeholder 2"/>
          <p:cNvSpPr>
            <a:spLocks noGrp="1"/>
          </p:cNvSpPr>
          <p:nvPr>
            <p:ph type="ftr" sz="quarter" idx="11"/>
          </p:nvPr>
        </p:nvSpPr>
        <p:spPr>
          <a:xfrm>
            <a:off x="1371600" y="6492875"/>
            <a:ext cx="6153150" cy="352425"/>
          </a:xfrm>
        </p:spPr>
        <p:txBody>
          <a:bodyPr/>
          <a:lstStyle/>
          <a:p>
            <a:pPr fontAlgn="base">
              <a:spcBef>
                <a:spcPct val="0"/>
              </a:spcBef>
              <a:spcAft>
                <a:spcPct val="0"/>
              </a:spcAft>
              <a:defRPr/>
            </a:pPr>
            <a:r>
              <a:rPr lang="en-US" sz="1400" b="1" dirty="0" smtClean="0">
                <a:latin typeface="Lucida Sans" pitchFamily="34" charset="0"/>
              </a:rPr>
              <a:t>CSKHPKV,  </a:t>
            </a:r>
            <a:r>
              <a:rPr lang="en-US" sz="1400" b="1" dirty="0" err="1" smtClean="0">
                <a:latin typeface="Lucida Sans" pitchFamily="34" charset="0"/>
              </a:rPr>
              <a:t>Krishi</a:t>
            </a:r>
            <a:r>
              <a:rPr lang="en-US" sz="1400" b="1" dirty="0" smtClean="0">
                <a:latin typeface="Lucida Sans" pitchFamily="34" charset="0"/>
              </a:rPr>
              <a:t> </a:t>
            </a:r>
            <a:r>
              <a:rPr lang="en-US" sz="1400" b="1" dirty="0" err="1" smtClean="0">
                <a:latin typeface="Lucida Sans" pitchFamily="34" charset="0"/>
              </a:rPr>
              <a:t>Vigyan</a:t>
            </a:r>
            <a:r>
              <a:rPr lang="en-US" sz="1400" b="1" dirty="0" smtClean="0">
                <a:latin typeface="Lucida Sans" pitchFamily="34" charset="0"/>
              </a:rPr>
              <a:t> Kendra  Bilaspur (HP)</a:t>
            </a:r>
          </a:p>
        </p:txBody>
      </p:sp>
      <p:pic>
        <p:nvPicPr>
          <p:cNvPr id="34822" name="Picture 1" descr="C:\Users\Dell\Desktop\New folder (2)\DSC04564.JPG"/>
          <p:cNvPicPr>
            <a:picLocks noChangeAspect="1" noChangeArrowheads="1"/>
          </p:cNvPicPr>
          <p:nvPr/>
        </p:nvPicPr>
        <p:blipFill>
          <a:blip r:embed="rId2" cstate="print"/>
          <a:srcRect/>
          <a:stretch>
            <a:fillRect/>
          </a:stretch>
        </p:blipFill>
        <p:spPr bwMode="auto">
          <a:xfrm>
            <a:off x="122238" y="152400"/>
            <a:ext cx="8899525" cy="2438400"/>
          </a:xfrm>
          <a:prstGeom prst="rect">
            <a:avLst/>
          </a:prstGeom>
          <a:solidFill>
            <a:srgbClr val="FFFF00"/>
          </a:solidFill>
          <a:ln w="25400">
            <a:solidFill>
              <a:schemeClr val="tx1"/>
            </a:solidFill>
            <a:miter lim="800000"/>
            <a:headEnd/>
            <a:tailEnd/>
          </a:ln>
        </p:spPr>
      </p:pic>
      <p:pic>
        <p:nvPicPr>
          <p:cNvPr id="34823" name="Picture 4" descr="C:\Documents and Settings\PC\Desktop\DSC04536.JPG"/>
          <p:cNvPicPr>
            <a:picLocks noChangeArrowheads="1"/>
          </p:cNvPicPr>
          <p:nvPr/>
        </p:nvPicPr>
        <p:blipFill>
          <a:blip r:embed="rId3" cstate="print"/>
          <a:srcRect/>
          <a:stretch>
            <a:fillRect/>
          </a:stretch>
        </p:blipFill>
        <p:spPr bwMode="auto">
          <a:xfrm>
            <a:off x="228600" y="3962400"/>
            <a:ext cx="8667750" cy="2362200"/>
          </a:xfrm>
          <a:prstGeom prst="rect">
            <a:avLst/>
          </a:prstGeom>
          <a:solidFill>
            <a:srgbClr val="FFFF00"/>
          </a:solidFill>
          <a:ln w="25400">
            <a:solidFill>
              <a:schemeClr val="tx1"/>
            </a:solidFill>
            <a:miter lim="800000"/>
            <a:headEnd/>
            <a:tailEnd/>
          </a:ln>
        </p:spPr>
      </p:pic>
      <p:sp>
        <p:nvSpPr>
          <p:cNvPr id="8" name="TextBox 7"/>
          <p:cNvSpPr txBox="1"/>
          <p:nvPr/>
        </p:nvSpPr>
        <p:spPr>
          <a:xfrm>
            <a:off x="228600" y="2667000"/>
            <a:ext cx="8686800" cy="2031325"/>
          </a:xfrm>
          <a:prstGeom prst="rect">
            <a:avLst/>
          </a:prstGeom>
          <a:noFill/>
        </p:spPr>
        <p:txBody>
          <a:bodyPr wrap="square" rtlCol="0">
            <a:spAutoFit/>
          </a:bodyPr>
          <a:lstStyle/>
          <a:p>
            <a:pPr algn="ctr"/>
            <a:r>
              <a:rPr lang="en-US" sz="7200" dirty="0" smtClean="0"/>
              <a:t>THANK YOU</a:t>
            </a:r>
          </a:p>
          <a:p>
            <a:pPr algn="ctr"/>
            <a:endParaRPr lang="en-US" dirty="0" smtClean="0"/>
          </a:p>
          <a:p>
            <a:pPr algn="ct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Autofit/>
          </a:bodyPr>
          <a:lstStyle/>
          <a:p>
            <a:pPr lvl="0"/>
            <a:r>
              <a:rPr lang="en-US" sz="3200" b="1" dirty="0" smtClean="0">
                <a:solidFill>
                  <a:srgbClr val="0070C0"/>
                </a:solidFill>
                <a:latin typeface="Times New Roman" pitchFamily="18" charset="0"/>
                <a:cs typeface="Times New Roman" pitchFamily="18" charset="0"/>
              </a:rPr>
              <a:t>1. MEASURES TAKEN TO POOL RESOURCES FOR EXECUTION OF SCHEME</a:t>
            </a:r>
            <a:endParaRPr lang="en-US" sz="3200"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305800" cy="5059363"/>
          </a:xfrm>
        </p:spPr>
        <p:txBody>
          <a:bodyPr>
            <a:normAutofit/>
          </a:bodyPr>
          <a:lstStyle/>
          <a:p>
            <a:pPr algn="just"/>
            <a:endParaRPr lang="en-US" sz="2800" dirty="0" smtClean="0"/>
          </a:p>
          <a:p>
            <a:pPr algn="just">
              <a:lnSpc>
                <a:spcPct val="150000"/>
              </a:lnSpc>
            </a:pPr>
            <a:r>
              <a:rPr lang="en-US" sz="1800" dirty="0" smtClean="0">
                <a:latin typeface="Times New Roman" pitchFamily="18" charset="0"/>
                <a:cs typeface="Times New Roman" pitchFamily="18" charset="0"/>
              </a:rPr>
              <a:t>Assistance of State Agriculture University </a:t>
            </a:r>
            <a:r>
              <a:rPr lang="en-US" sz="1800" dirty="0" err="1" smtClean="0">
                <a:latin typeface="Times New Roman" pitchFamily="18" charset="0"/>
                <a:cs typeface="Times New Roman" pitchFamily="18" charset="0"/>
              </a:rPr>
              <a:t>Palampur</a:t>
            </a:r>
            <a:r>
              <a:rPr lang="en-US" sz="1800" dirty="0" smtClean="0">
                <a:latin typeface="Times New Roman" pitchFamily="18" charset="0"/>
                <a:cs typeface="Times New Roman" pitchFamily="18" charset="0"/>
              </a:rPr>
              <a:t> and </a:t>
            </a:r>
            <a:r>
              <a:rPr lang="en-US" sz="1800" dirty="0" err="1" smtClean="0">
                <a:latin typeface="Times New Roman" pitchFamily="18" charset="0"/>
                <a:cs typeface="Times New Roman" pitchFamily="18" charset="0"/>
              </a:rPr>
              <a:t>Krishi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Vigyan</a:t>
            </a:r>
            <a:r>
              <a:rPr lang="en-US" sz="1800" dirty="0" smtClean="0">
                <a:latin typeface="Times New Roman" pitchFamily="18" charset="0"/>
                <a:cs typeface="Times New Roman" pitchFamily="18" charset="0"/>
              </a:rPr>
              <a:t> Kendra </a:t>
            </a:r>
            <a:r>
              <a:rPr lang="en-US" sz="1800" dirty="0" err="1" smtClean="0">
                <a:latin typeface="Times New Roman" pitchFamily="18" charset="0"/>
                <a:cs typeface="Times New Roman" pitchFamily="18" charset="0"/>
              </a:rPr>
              <a:t>Berthin</a:t>
            </a:r>
            <a:r>
              <a:rPr lang="en-US" sz="1800" dirty="0" smtClean="0">
                <a:latin typeface="Times New Roman" pitchFamily="18" charset="0"/>
                <a:cs typeface="Times New Roman" pitchFamily="18" charset="0"/>
              </a:rPr>
              <a:t> was taken for capacity building and training of staff.</a:t>
            </a:r>
          </a:p>
          <a:p>
            <a:pPr algn="just">
              <a:buNone/>
            </a:pPr>
            <a:endParaRPr lang="en-US" sz="1800" dirty="0" smtClean="0">
              <a:latin typeface="Times New Roman" pitchFamily="18" charset="0"/>
              <a:cs typeface="Times New Roman" pitchFamily="18" charset="0"/>
            </a:endParaRPr>
          </a:p>
          <a:p>
            <a:pPr algn="just">
              <a:lnSpc>
                <a:spcPct val="150000"/>
              </a:lnSpc>
            </a:pPr>
            <a:r>
              <a:rPr lang="en-US" sz="1800" dirty="0" smtClean="0">
                <a:latin typeface="Times New Roman" pitchFamily="18" charset="0"/>
                <a:cs typeface="Times New Roman" pitchFamily="18" charset="0"/>
              </a:rPr>
              <a:t>Additional man power was deployed from </a:t>
            </a:r>
          </a:p>
          <a:p>
            <a:pPr marL="571500" indent="-571500" algn="just">
              <a:lnSpc>
                <a:spcPct val="150000"/>
              </a:lnSpc>
              <a:buFont typeface="+mj-lt"/>
              <a:buAutoNum type="romanLcPeriod"/>
            </a:pPr>
            <a:r>
              <a:rPr lang="en-US" sz="1800" dirty="0" smtClean="0">
                <a:latin typeface="Times New Roman" pitchFamily="18" charset="0"/>
                <a:cs typeface="Times New Roman" pitchFamily="18" charset="0"/>
              </a:rPr>
              <a:t>ATMA</a:t>
            </a:r>
          </a:p>
          <a:p>
            <a:pPr marL="571500" indent="-571500" algn="just">
              <a:lnSpc>
                <a:spcPct val="150000"/>
              </a:lnSpc>
              <a:buFont typeface="+mj-lt"/>
              <a:buAutoNum type="romanLcPeriod"/>
            </a:pPr>
            <a:r>
              <a:rPr lang="en-US" sz="1800" dirty="0" smtClean="0">
                <a:latin typeface="Times New Roman" pitchFamily="18" charset="0"/>
                <a:cs typeface="Times New Roman" pitchFamily="18" charset="0"/>
              </a:rPr>
              <a:t>JICA Project</a:t>
            </a:r>
          </a:p>
          <a:p>
            <a:pPr marL="571500" indent="-571500" algn="just">
              <a:lnSpc>
                <a:spcPct val="150000"/>
              </a:lnSpc>
              <a:buFont typeface="+mj-lt"/>
              <a:buAutoNum type="romanLcPeriod"/>
            </a:pPr>
            <a:r>
              <a:rPr lang="en-US" sz="1800" dirty="0" smtClean="0">
                <a:latin typeface="Times New Roman" pitchFamily="18" charset="0"/>
                <a:cs typeface="Times New Roman" pitchFamily="18" charset="0"/>
              </a:rPr>
              <a:t>Soil Conservation Staff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001000" cy="2585323"/>
          </a:xfrm>
          <a:prstGeom prst="rect">
            <a:avLst/>
          </a:prstGeom>
        </p:spPr>
        <p:txBody>
          <a:bodyPr wrap="square">
            <a:spAutoFit/>
          </a:bodyPr>
          <a:lstStyle/>
          <a:p>
            <a:pPr marL="514350" lvl="0" indent="-514350" algn="just"/>
            <a:r>
              <a:rPr lang="en-US" dirty="0" smtClean="0"/>
              <a:t>	</a:t>
            </a:r>
          </a:p>
          <a:p>
            <a:pPr marL="514350" lvl="0" indent="-514350" algn="just"/>
            <a:r>
              <a:rPr lang="en-US" dirty="0" smtClean="0"/>
              <a:t> </a:t>
            </a:r>
          </a:p>
          <a:p>
            <a:pPr marL="514350" lvl="0" indent="-514350" algn="just"/>
            <a:endParaRPr lang="en-US" dirty="0" smtClean="0"/>
          </a:p>
          <a:p>
            <a:pPr marL="514350" lvl="0" indent="-514350" algn="just"/>
            <a:endParaRPr lang="en-US" dirty="0" smtClean="0"/>
          </a:p>
          <a:p>
            <a:pPr marL="514350" lvl="0" indent="-514350" algn="just"/>
            <a:r>
              <a:rPr lang="en-US" dirty="0" smtClean="0"/>
              <a:t>	</a:t>
            </a:r>
          </a:p>
          <a:p>
            <a:pPr marL="514350" indent="-514350" algn="just"/>
            <a:endParaRPr lang="en-US" dirty="0" smtClean="0"/>
          </a:p>
          <a:p>
            <a:pPr marL="514350" indent="-514350" algn="just"/>
            <a:r>
              <a:rPr lang="en-US" dirty="0" smtClean="0"/>
              <a:t> </a:t>
            </a:r>
          </a:p>
          <a:p>
            <a:pPr marL="514350" lvl="0" indent="-514350" algn="just"/>
            <a:endParaRPr lang="en-US" dirty="0" smtClean="0"/>
          </a:p>
          <a:p>
            <a:pPr marL="514350" lvl="0" indent="-514350" algn="just"/>
            <a:r>
              <a:rPr lang="en-US" dirty="0" smtClean="0"/>
              <a:t>	</a:t>
            </a:r>
          </a:p>
        </p:txBody>
      </p:sp>
      <p:pic>
        <p:nvPicPr>
          <p:cNvPr id="3" name="Picture 5" descr="C:\Documents and Settings\PCKVK\Desktop\SAC 2015\Photos SAC 2015\IMG_1549.jpg"/>
          <p:cNvPicPr>
            <a:picLocks noChangeAspect="1" noChangeArrowheads="1"/>
          </p:cNvPicPr>
          <p:nvPr/>
        </p:nvPicPr>
        <p:blipFill>
          <a:blip r:embed="rId2" cstate="print"/>
          <a:srcRect/>
          <a:stretch>
            <a:fillRect/>
          </a:stretch>
        </p:blipFill>
        <p:spPr bwMode="auto">
          <a:xfrm>
            <a:off x="304800" y="533400"/>
            <a:ext cx="8613913" cy="4953000"/>
          </a:xfrm>
          <a:prstGeom prst="rect">
            <a:avLst/>
          </a:prstGeom>
          <a:noFill/>
        </p:spPr>
      </p:pic>
      <p:sp>
        <p:nvSpPr>
          <p:cNvPr id="5" name="TextBox 4"/>
          <p:cNvSpPr txBox="1"/>
          <p:nvPr/>
        </p:nvSpPr>
        <p:spPr>
          <a:xfrm>
            <a:off x="914400" y="5715000"/>
            <a:ext cx="6934200" cy="646331"/>
          </a:xfrm>
          <a:prstGeom prst="rect">
            <a:avLst/>
          </a:prstGeom>
          <a:noFill/>
        </p:spPr>
        <p:txBody>
          <a:bodyPr wrap="square" rtlCol="0">
            <a:spAutoFit/>
          </a:bodyPr>
          <a:lstStyle/>
          <a:p>
            <a:r>
              <a:rPr lang="en-US" dirty="0" smtClean="0">
                <a:solidFill>
                  <a:srgbClr val="FF0000"/>
                </a:solidFill>
              </a:rPr>
              <a:t>Training programme on Soil Health Management for farmers at village </a:t>
            </a:r>
            <a:r>
              <a:rPr lang="en-US" dirty="0" err="1" smtClean="0">
                <a:solidFill>
                  <a:srgbClr val="FF0000"/>
                </a:solidFill>
              </a:rPr>
              <a:t>Rajpura</a:t>
            </a:r>
            <a:r>
              <a:rPr lang="en-US" dirty="0" smtClean="0">
                <a:solidFill>
                  <a:srgbClr val="FF0000"/>
                </a:solidFill>
              </a:rPr>
              <a:t> by  DOA and KVK Bilaspur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5715000"/>
            <a:ext cx="6934200" cy="646331"/>
          </a:xfrm>
          <a:prstGeom prst="rect">
            <a:avLst/>
          </a:prstGeom>
          <a:noFill/>
        </p:spPr>
        <p:txBody>
          <a:bodyPr wrap="square" rtlCol="0">
            <a:spAutoFit/>
          </a:bodyPr>
          <a:lstStyle/>
          <a:p>
            <a:r>
              <a:rPr lang="en-US" dirty="0" smtClean="0">
                <a:solidFill>
                  <a:srgbClr val="FF0000"/>
                </a:solidFill>
              </a:rPr>
              <a:t>Training programme on Soil Health Management for farmers at KVK </a:t>
            </a:r>
            <a:r>
              <a:rPr lang="en-US" dirty="0" err="1" smtClean="0">
                <a:solidFill>
                  <a:srgbClr val="FF0000"/>
                </a:solidFill>
              </a:rPr>
              <a:t>Berthin</a:t>
            </a:r>
            <a:r>
              <a:rPr lang="en-US" dirty="0" smtClean="0">
                <a:solidFill>
                  <a:srgbClr val="FF0000"/>
                </a:solidFill>
              </a:rPr>
              <a:t> by  DOA  Bilaspur</a:t>
            </a:r>
            <a:endParaRPr lang="en-US" dirty="0">
              <a:solidFill>
                <a:srgbClr val="FF0000"/>
              </a:solidFill>
            </a:endParaRPr>
          </a:p>
        </p:txBody>
      </p:sp>
      <p:pic>
        <p:nvPicPr>
          <p:cNvPr id="3074" name="Picture 2" descr="D:\Farm photo KVK RSS\Farm photo 15Oct15\IMG_2738.jpg"/>
          <p:cNvPicPr preferRelativeResize="0">
            <a:picLocks noChangeArrowheads="1"/>
          </p:cNvPicPr>
          <p:nvPr/>
        </p:nvPicPr>
        <p:blipFill>
          <a:blip r:embed="rId2" cstate="print"/>
          <a:srcRect/>
          <a:stretch>
            <a:fillRect/>
          </a:stretch>
        </p:blipFill>
        <p:spPr bwMode="auto">
          <a:xfrm>
            <a:off x="1143000" y="685800"/>
            <a:ext cx="6553200" cy="4343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8686800" cy="1231106"/>
          </a:xfrm>
          <a:prstGeom prst="rect">
            <a:avLst/>
          </a:prstGeom>
        </p:spPr>
        <p:txBody>
          <a:bodyPr wrap="square">
            <a:spAutoFit/>
          </a:bodyPr>
          <a:lstStyle/>
          <a:p>
            <a:pPr marL="514350" indent="-514350" algn="just"/>
            <a:r>
              <a:rPr lang="en-US" sz="2800" b="1" dirty="0" smtClean="0">
                <a:solidFill>
                  <a:srgbClr val="0070C0"/>
                </a:solidFill>
                <a:latin typeface="Times New Roman" pitchFamily="18" charset="0"/>
                <a:ea typeface="+mj-ea"/>
                <a:cs typeface="Times New Roman" pitchFamily="18" charset="0"/>
              </a:rPr>
              <a:t>2. STRENGTHENING LAB EQUIPMENT TO TEST MICRO NUTRIENTS</a:t>
            </a:r>
          </a:p>
          <a:p>
            <a:pPr marL="514350" indent="-514350" algn="just"/>
            <a:r>
              <a:rPr lang="en-US" dirty="0" smtClean="0"/>
              <a:t>	</a:t>
            </a:r>
          </a:p>
        </p:txBody>
      </p:sp>
      <p:sp>
        <p:nvSpPr>
          <p:cNvPr id="3" name="Rectangle 2"/>
          <p:cNvSpPr/>
          <p:nvPr/>
        </p:nvSpPr>
        <p:spPr>
          <a:xfrm>
            <a:off x="381000" y="1752600"/>
            <a:ext cx="8458200" cy="3416320"/>
          </a:xfrm>
          <a:prstGeom prst="rect">
            <a:avLst/>
          </a:prstGeom>
        </p:spPr>
        <p:txBody>
          <a:bodyPr wrap="square">
            <a:spAutoFit/>
          </a:bodyPr>
          <a:lstStyle/>
          <a:p>
            <a:pPr marL="514350" indent="-514350" algn="just">
              <a:lnSpc>
                <a:spcPct val="150000"/>
              </a:lnSpc>
              <a:buFont typeface="Arial" pitchFamily="34" charset="0"/>
              <a:buChar char="•"/>
            </a:pPr>
            <a:r>
              <a:rPr lang="en-US" dirty="0" smtClean="0">
                <a:latin typeface="Times New Roman" pitchFamily="18" charset="0"/>
                <a:cs typeface="Times New Roman" pitchFamily="18" charset="0"/>
              </a:rPr>
              <a:t>District soil testing  laboratory is situated  at District Headquarter Bilaspur. </a:t>
            </a:r>
          </a:p>
          <a:p>
            <a:pPr marL="514350" indent="-514350" algn="just">
              <a:lnSpc>
                <a:spcPct val="150000"/>
              </a:lnSpc>
              <a:buFont typeface="Arial" pitchFamily="34" charset="0"/>
              <a:buChar char="•"/>
            </a:pPr>
            <a:r>
              <a:rPr lang="en-US" dirty="0" smtClean="0">
                <a:latin typeface="Times New Roman" pitchFamily="18" charset="0"/>
                <a:cs typeface="Times New Roman" pitchFamily="18" charset="0"/>
              </a:rPr>
              <a:t>Lab is well equipped with Atomic Absorption Spectrophotometer  to analyze micronutrients.</a:t>
            </a:r>
          </a:p>
          <a:p>
            <a:pPr marL="514350" indent="-514350" algn="just">
              <a:lnSpc>
                <a:spcPct val="150000"/>
              </a:lnSpc>
              <a:buFont typeface="Arial" pitchFamily="34" charset="0"/>
              <a:buChar char="•"/>
            </a:pPr>
            <a:r>
              <a:rPr lang="en-US" dirty="0" smtClean="0">
                <a:latin typeface="Times New Roman" pitchFamily="18" charset="0"/>
                <a:cs typeface="Times New Roman" pitchFamily="18" charset="0"/>
              </a:rPr>
              <a:t> Cu, Fe, Zn, and </a:t>
            </a:r>
            <a:r>
              <a:rPr lang="en-US" dirty="0" err="1" smtClean="0">
                <a:latin typeface="Times New Roman" pitchFamily="18" charset="0"/>
                <a:cs typeface="Times New Roman" pitchFamily="18" charset="0"/>
              </a:rPr>
              <a:t>Mn</a:t>
            </a:r>
            <a:r>
              <a:rPr lang="en-US" dirty="0" smtClean="0">
                <a:latin typeface="Times New Roman" pitchFamily="18" charset="0"/>
                <a:cs typeface="Times New Roman" pitchFamily="18" charset="0"/>
              </a:rPr>
              <a:t> are being analyzed along with other nutrients.</a:t>
            </a:r>
          </a:p>
          <a:p>
            <a:pPr marL="514350" indent="-514350" algn="just">
              <a:lnSpc>
                <a:spcPct val="150000"/>
              </a:lnSpc>
              <a:buFont typeface="Arial" pitchFamily="34" charset="0"/>
              <a:buChar char="•"/>
            </a:pPr>
            <a:r>
              <a:rPr lang="en-US" dirty="0" smtClean="0">
                <a:latin typeface="Times New Roman" pitchFamily="18" charset="0"/>
                <a:cs typeface="Times New Roman" pitchFamily="18" charset="0"/>
              </a:rPr>
              <a:t>Soil samples are also being analyzed through Mobile Soil testing van at farmers’ fields.</a:t>
            </a:r>
          </a:p>
          <a:p>
            <a:pPr marL="514350" indent="-514350" algn="just">
              <a:lnSpc>
                <a:spcPct val="150000"/>
              </a:lnSpc>
              <a:buFont typeface="Arial" pitchFamily="34" charset="0"/>
              <a:buChar char="•"/>
            </a:pPr>
            <a:r>
              <a:rPr lang="en-US" dirty="0" smtClean="0">
                <a:latin typeface="Times New Roman" pitchFamily="18" charset="0"/>
                <a:cs typeface="Times New Roman" pitchFamily="18" charset="0"/>
              </a:rPr>
              <a:t>Additional equipments/ glassware were also added.</a:t>
            </a:r>
          </a:p>
          <a:p>
            <a:pPr marL="514350" indent="-514350" algn="just">
              <a:lnSpc>
                <a:spcPct val="150000"/>
              </a:lnSpc>
              <a:buFont typeface="Arial" pitchFamily="34" charset="0"/>
              <a:buChar char="•"/>
            </a:pPr>
            <a:r>
              <a:rPr lang="en-US" dirty="0" err="1" smtClean="0">
                <a:latin typeface="Times New Roman" pitchFamily="18" charset="0"/>
                <a:cs typeface="Times New Roman" pitchFamily="18" charset="0"/>
              </a:rPr>
              <a:t>Coloured</a:t>
            </a:r>
            <a:r>
              <a:rPr lang="en-US" dirty="0" smtClean="0">
                <a:latin typeface="Times New Roman" pitchFamily="18" charset="0"/>
                <a:cs typeface="Times New Roman" pitchFamily="18" charset="0"/>
              </a:rPr>
              <a:t> printers were also procured.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914400"/>
            <a:ext cx="8001000" cy="2585323"/>
          </a:xfrm>
          <a:prstGeom prst="rect">
            <a:avLst/>
          </a:prstGeom>
        </p:spPr>
        <p:txBody>
          <a:bodyPr wrap="square">
            <a:spAutoFit/>
          </a:bodyPr>
          <a:lstStyle/>
          <a:p>
            <a:pPr marL="514350" lvl="0" indent="-514350" algn="just"/>
            <a:r>
              <a:rPr lang="en-US" dirty="0" smtClean="0"/>
              <a:t>	</a:t>
            </a:r>
          </a:p>
          <a:p>
            <a:pPr marL="514350" lvl="0" indent="-514350" algn="just"/>
            <a:r>
              <a:rPr lang="en-US" dirty="0" smtClean="0"/>
              <a:t> </a:t>
            </a:r>
          </a:p>
          <a:p>
            <a:pPr marL="514350" lvl="0" indent="-514350" algn="just"/>
            <a:endParaRPr lang="en-US" dirty="0" smtClean="0"/>
          </a:p>
          <a:p>
            <a:pPr marL="514350" lvl="0" indent="-514350" algn="just"/>
            <a:endParaRPr lang="en-US" dirty="0" smtClean="0"/>
          </a:p>
          <a:p>
            <a:pPr marL="514350" lvl="0" indent="-514350" algn="just"/>
            <a:r>
              <a:rPr lang="en-US" dirty="0" smtClean="0"/>
              <a:t>	</a:t>
            </a:r>
          </a:p>
          <a:p>
            <a:pPr marL="514350" indent="-514350" algn="just"/>
            <a:endParaRPr lang="en-US" dirty="0" smtClean="0"/>
          </a:p>
          <a:p>
            <a:pPr marL="514350" indent="-514350" algn="just"/>
            <a:r>
              <a:rPr lang="en-US" dirty="0" smtClean="0"/>
              <a:t> </a:t>
            </a:r>
          </a:p>
          <a:p>
            <a:pPr marL="514350" lvl="0" indent="-514350" algn="just"/>
            <a:endParaRPr lang="en-US" dirty="0" smtClean="0"/>
          </a:p>
          <a:p>
            <a:pPr marL="514350" lvl="0" indent="-514350" algn="just"/>
            <a:r>
              <a:rPr lang="en-US" dirty="0" smtClean="0"/>
              <a:t>	</a:t>
            </a:r>
          </a:p>
        </p:txBody>
      </p:sp>
      <p:sp>
        <p:nvSpPr>
          <p:cNvPr id="5" name="TextBox 4"/>
          <p:cNvSpPr txBox="1"/>
          <p:nvPr/>
        </p:nvSpPr>
        <p:spPr>
          <a:xfrm>
            <a:off x="914400" y="5715000"/>
            <a:ext cx="6934200" cy="369332"/>
          </a:xfrm>
          <a:prstGeom prst="rect">
            <a:avLst/>
          </a:prstGeom>
          <a:noFill/>
        </p:spPr>
        <p:txBody>
          <a:bodyPr wrap="square" rtlCol="0">
            <a:spAutoFit/>
          </a:bodyPr>
          <a:lstStyle/>
          <a:p>
            <a:pPr algn="ctr"/>
            <a:r>
              <a:rPr lang="en-US" dirty="0" smtClean="0">
                <a:solidFill>
                  <a:srgbClr val="FF0000"/>
                </a:solidFill>
              </a:rPr>
              <a:t>Micro- nutrient analysis at Soil Testing Lab Bilaspur</a:t>
            </a:r>
            <a:endParaRPr lang="en-US" dirty="0">
              <a:solidFill>
                <a:srgbClr val="FF0000"/>
              </a:solidFill>
            </a:endParaRPr>
          </a:p>
        </p:txBody>
      </p:sp>
      <p:pic>
        <p:nvPicPr>
          <p:cNvPr id="6" name="Picture 2" descr="C:\Users\ddabilaspur\Desktop\IMG-20160226-WA0007.jpg"/>
          <p:cNvPicPr>
            <a:picLocks noChangeAspect="1" noChangeArrowheads="1"/>
          </p:cNvPicPr>
          <p:nvPr/>
        </p:nvPicPr>
        <p:blipFill>
          <a:blip r:embed="rId2" cstate="print"/>
          <a:srcRect/>
          <a:stretch>
            <a:fillRect/>
          </a:stretch>
        </p:blipFill>
        <p:spPr bwMode="auto">
          <a:xfrm>
            <a:off x="1295400" y="762000"/>
            <a:ext cx="6400800" cy="487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5638800"/>
            <a:ext cx="6477000" cy="646331"/>
          </a:xfrm>
          <a:prstGeom prst="rect">
            <a:avLst/>
          </a:prstGeom>
          <a:noFill/>
        </p:spPr>
        <p:txBody>
          <a:bodyPr wrap="square" rtlCol="0">
            <a:spAutoFit/>
          </a:bodyPr>
          <a:lstStyle/>
          <a:p>
            <a:endParaRPr lang="en-IN" dirty="0" smtClean="0">
              <a:solidFill>
                <a:srgbClr val="FF0000"/>
              </a:solidFill>
            </a:endParaRPr>
          </a:p>
          <a:p>
            <a:r>
              <a:rPr lang="en-IN" dirty="0" smtClean="0">
                <a:solidFill>
                  <a:srgbClr val="FF0000"/>
                </a:solidFill>
              </a:rPr>
              <a:t>Analysis process of Nitrogen </a:t>
            </a:r>
            <a:r>
              <a:rPr lang="en-US" dirty="0" smtClean="0">
                <a:solidFill>
                  <a:srgbClr val="FF0000"/>
                </a:solidFill>
              </a:rPr>
              <a:t>Soil Testing Lab Bilaspur </a:t>
            </a:r>
            <a:endParaRPr lang="en-IN" dirty="0">
              <a:solidFill>
                <a:srgbClr val="FF0000"/>
              </a:solidFill>
            </a:endParaRPr>
          </a:p>
        </p:txBody>
      </p:sp>
      <p:pic>
        <p:nvPicPr>
          <p:cNvPr id="1027" name="Picture 3" descr="C:\Users\ddabilaspur\Desktop\IMG-20160226-WA0004.jpg"/>
          <p:cNvPicPr>
            <a:picLocks noGrp="1" noChangeAspect="1" noChangeArrowheads="1"/>
          </p:cNvPicPr>
          <p:nvPr>
            <p:ph idx="1"/>
          </p:nvPr>
        </p:nvPicPr>
        <p:blipFill>
          <a:blip r:embed="rId2" cstate="print"/>
          <a:srcRect/>
          <a:stretch>
            <a:fillRect/>
          </a:stretch>
        </p:blipFill>
        <p:spPr bwMode="auto">
          <a:xfrm>
            <a:off x="533400" y="990600"/>
            <a:ext cx="3394472" cy="4525963"/>
          </a:xfrm>
          <a:prstGeom prst="rect">
            <a:avLst/>
          </a:prstGeom>
          <a:noFill/>
        </p:spPr>
      </p:pic>
      <p:pic>
        <p:nvPicPr>
          <p:cNvPr id="1030" name="Picture 6"/>
          <p:cNvPicPr>
            <a:picLocks noChangeAspect="1" noChangeArrowheads="1"/>
          </p:cNvPicPr>
          <p:nvPr/>
        </p:nvPicPr>
        <p:blipFill>
          <a:blip r:embed="rId3" cstate="print"/>
          <a:srcRect/>
          <a:stretch>
            <a:fillRect/>
          </a:stretch>
        </p:blipFill>
        <p:spPr bwMode="auto">
          <a:xfrm>
            <a:off x="4648200" y="990600"/>
            <a:ext cx="35052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610600" cy="954107"/>
          </a:xfrm>
          <a:prstGeom prst="rect">
            <a:avLst/>
          </a:prstGeom>
        </p:spPr>
        <p:txBody>
          <a:bodyPr wrap="square">
            <a:spAutoFit/>
          </a:bodyPr>
          <a:lstStyle/>
          <a:p>
            <a:pPr marL="514350" lvl="0" indent="-514350" algn="just"/>
            <a:r>
              <a:rPr lang="en-US" sz="2800" dirty="0" smtClean="0">
                <a:solidFill>
                  <a:srgbClr val="0070C0"/>
                </a:solidFill>
                <a:latin typeface="Times New Roman" pitchFamily="18" charset="0"/>
                <a:cs typeface="Times New Roman" pitchFamily="18" charset="0"/>
              </a:rPr>
              <a:t>3 : STEPS TO DEPLOY TRAINED SOIL SCIENTISTS AND TO FILL UP VACANT LAB POSTS</a:t>
            </a:r>
          </a:p>
        </p:txBody>
      </p:sp>
      <p:sp>
        <p:nvSpPr>
          <p:cNvPr id="3" name="Rectangle 2"/>
          <p:cNvSpPr/>
          <p:nvPr/>
        </p:nvSpPr>
        <p:spPr>
          <a:xfrm>
            <a:off x="381000" y="1524000"/>
            <a:ext cx="8229600" cy="5159554"/>
          </a:xfrm>
          <a:prstGeom prst="rect">
            <a:avLst/>
          </a:prstGeom>
        </p:spPr>
        <p:txBody>
          <a:bodyPr wrap="square">
            <a:spAutoFit/>
          </a:bodyPr>
          <a:lstStyle/>
          <a:p>
            <a:pPr marL="514350" lvl="0" indent="-514350" algn="just">
              <a:lnSpc>
                <a:spcPct val="150000"/>
              </a:lnSpc>
              <a:buFont typeface="Arial" pitchFamily="34" charset="0"/>
              <a:buChar char="•"/>
            </a:pPr>
            <a:r>
              <a:rPr lang="en-US" dirty="0" smtClean="0">
                <a:latin typeface="Times New Roman" pitchFamily="18" charset="0"/>
                <a:cs typeface="Times New Roman" pitchFamily="18" charset="0"/>
              </a:rPr>
              <a:t>Department of Agriculture deployed additional officers/staff in the soil testing laboratory from other labs like Seed Testing labs.</a:t>
            </a:r>
          </a:p>
          <a:p>
            <a:pPr marL="514350" lvl="0" indent="-514350" algn="just">
              <a:lnSpc>
                <a:spcPct val="150000"/>
              </a:lnSpc>
              <a:buFont typeface="Arial" pitchFamily="34" charset="0"/>
              <a:buChar char="•"/>
            </a:pPr>
            <a:r>
              <a:rPr lang="en-US" dirty="0" smtClean="0">
                <a:latin typeface="Times New Roman" pitchFamily="18" charset="0"/>
                <a:cs typeface="Times New Roman" pitchFamily="18" charset="0"/>
              </a:rPr>
              <a:t>Deputed officers/ staff were provided proper training on latest technique of soil testing in the State Agriculture University, SAMETI Shimla, and Farmers/Regional Training Centre Sunder Nagar.</a:t>
            </a:r>
          </a:p>
          <a:p>
            <a:pPr marL="514350" lvl="0" indent="-514350" algn="just">
              <a:lnSpc>
                <a:spcPct val="150000"/>
              </a:lnSpc>
              <a:buFont typeface="Arial" pitchFamily="34" charset="0"/>
              <a:buChar char="•"/>
            </a:pPr>
            <a:r>
              <a:rPr lang="en-US" dirty="0" smtClean="0">
                <a:latin typeface="Times New Roman" pitchFamily="18" charset="0"/>
                <a:cs typeface="Times New Roman" pitchFamily="18" charset="0"/>
              </a:rPr>
              <a:t>20 officers/ officials in all have been trained till date.</a:t>
            </a:r>
          </a:p>
          <a:p>
            <a:pPr marL="514350" lvl="0" indent="-514350" algn="just">
              <a:lnSpc>
                <a:spcPct val="150000"/>
              </a:lnSpc>
              <a:buFont typeface="Arial" pitchFamily="34" charset="0"/>
              <a:buChar char="•"/>
            </a:pPr>
            <a:endParaRPr lang="en-US" dirty="0" smtClean="0">
              <a:latin typeface="Times New Roman" pitchFamily="18" charset="0"/>
              <a:cs typeface="Times New Roman" pitchFamily="18" charset="0"/>
            </a:endParaRPr>
          </a:p>
          <a:p>
            <a:pPr marL="514350" lvl="0" indent="-514350" algn="just">
              <a:lnSpc>
                <a:spcPct val="150000"/>
              </a:lnSpc>
              <a:buFont typeface="Arial" pitchFamily="34" charset="0"/>
              <a:buChar char="•"/>
            </a:pPr>
            <a:r>
              <a:rPr lang="en-US" dirty="0" smtClean="0">
                <a:latin typeface="Times New Roman" pitchFamily="18" charset="0"/>
                <a:cs typeface="Times New Roman" pitchFamily="18" charset="0"/>
              </a:rPr>
              <a:t>Additional Lab attendants were also deployed from other seed testing labs of  Department.</a:t>
            </a:r>
          </a:p>
          <a:p>
            <a:pPr marL="514350" lvl="0" indent="-514350" algn="just">
              <a:lnSpc>
                <a:spcPct val="150000"/>
              </a:lnSpc>
              <a:buFont typeface="Arial" pitchFamily="34" charset="0"/>
              <a:buChar char="•"/>
            </a:pPr>
            <a:endParaRPr lang="en-US" dirty="0" smtClean="0">
              <a:latin typeface="Times New Roman" pitchFamily="18" charset="0"/>
              <a:cs typeface="Times New Roman" pitchFamily="18" charset="0"/>
            </a:endParaRPr>
          </a:p>
          <a:p>
            <a:pPr marL="514350" lvl="0" indent="-514350" algn="just">
              <a:lnSpc>
                <a:spcPct val="150000"/>
              </a:lnSpc>
              <a:buFont typeface="Arial" pitchFamily="34" charset="0"/>
              <a:buChar char="•"/>
            </a:pPr>
            <a:r>
              <a:rPr lang="en-US" dirty="0" smtClean="0">
                <a:latin typeface="Times New Roman" pitchFamily="18" charset="0"/>
                <a:cs typeface="Times New Roman" pitchFamily="18" charset="0"/>
              </a:rPr>
              <a:t>KVK Scientists visited the lab frequently to ensure the quality of soil testing.</a:t>
            </a:r>
            <a:r>
              <a:rPr lang="en-US" sz="2400" b="1"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2793</TotalTime>
  <Words>1266</Words>
  <Application>Microsoft Office PowerPoint</Application>
  <PresentationFormat>On-screen Show (4:3)</PresentationFormat>
  <Paragraphs>212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Welcome to the Presentation on Soil Health Card</vt:lpstr>
      <vt:lpstr>DISTRICT BILASPUR (HP) AT A GLANCE</vt:lpstr>
      <vt:lpstr>1. MEASURES TAKEN TO POOL RESOURCES FOR EXECUTION OF SCHEME</vt:lpstr>
      <vt:lpstr>Slide 4</vt:lpstr>
      <vt:lpstr>Slide 5</vt:lpstr>
      <vt:lpstr>Slide 6</vt:lpstr>
      <vt:lpstr>Slide 7</vt:lpstr>
      <vt:lpstr>Slide 8</vt:lpstr>
      <vt:lpstr>Slide 9</vt:lpstr>
      <vt:lpstr>Slide 10</vt:lpstr>
      <vt:lpstr>TEAM Composition</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10: suggestions for improvement in the scheme</vt:lpstr>
      <vt:lpstr>Slide 29</vt:lpstr>
    </vt:vector>
  </TitlesOfParts>
  <Company>sbp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tSfod [ksrh ,oa izek.khdj.k izfØ;k</dc:title>
  <dc:creator>Gian</dc:creator>
  <cp:lastModifiedBy>admin</cp:lastModifiedBy>
  <cp:revision>783</cp:revision>
  <dcterms:created xsi:type="dcterms:W3CDTF">2013-06-24T13:14:52Z</dcterms:created>
  <dcterms:modified xsi:type="dcterms:W3CDTF">2016-02-27T20:08:07Z</dcterms:modified>
</cp:coreProperties>
</file>