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6" r:id="rId4"/>
    <p:sldId id="275" r:id="rId5"/>
    <p:sldId id="277" r:id="rId6"/>
    <p:sldId id="278" r:id="rId7"/>
    <p:sldId id="279" r:id="rId8"/>
    <p:sldId id="259" r:id="rId9"/>
    <p:sldId id="262" r:id="rId10"/>
    <p:sldId id="260" r:id="rId11"/>
    <p:sldId id="261" r:id="rId12"/>
    <p:sldId id="263" r:id="rId13"/>
    <p:sldId id="264" r:id="rId14"/>
    <p:sldId id="265" r:id="rId15"/>
    <p:sldId id="266" r:id="rId16"/>
    <p:sldId id="267" r:id="rId17"/>
    <p:sldId id="268" r:id="rId18"/>
    <p:sldId id="269" r:id="rId19"/>
    <p:sldId id="270" r:id="rId20"/>
    <p:sldId id="272" r:id="rId21"/>
    <p:sldId id="273" r:id="rId22"/>
    <p:sldId id="280" r:id="rId23"/>
    <p:sldId id="27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D68"/>
    <a:srgbClr val="37563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736F92-D315-422C-B622-16FB4E9B09CD}"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n-IN"/>
        </a:p>
      </dgm:t>
    </dgm:pt>
    <dgm:pt modelId="{C2617380-5DCC-4C49-BB79-C85D902DA6D8}">
      <dgm:prSet phldrT="[Text]"/>
      <dgm:spPr/>
      <dgm:t>
        <a:bodyPr/>
        <a:lstStyle/>
        <a:p>
          <a:r>
            <a:rPr lang="en-IN" dirty="0" smtClean="0"/>
            <a:t>Department Level Monitoring Team</a:t>
          </a:r>
          <a:endParaRPr lang="en-IN" dirty="0"/>
        </a:p>
      </dgm:t>
    </dgm:pt>
    <dgm:pt modelId="{D4D010A7-9123-4F4A-AE5B-259E74EBC61B}" type="parTrans" cxnId="{CDE3B3B8-0585-4B30-8D89-69A39D32A055}">
      <dgm:prSet/>
      <dgm:spPr/>
      <dgm:t>
        <a:bodyPr/>
        <a:lstStyle/>
        <a:p>
          <a:endParaRPr lang="en-IN"/>
        </a:p>
      </dgm:t>
    </dgm:pt>
    <dgm:pt modelId="{D074E56E-6173-47FD-9E8B-0D198C23145E}" type="sibTrans" cxnId="{CDE3B3B8-0585-4B30-8D89-69A39D32A055}">
      <dgm:prSet/>
      <dgm:spPr/>
      <dgm:t>
        <a:bodyPr/>
        <a:lstStyle/>
        <a:p>
          <a:endParaRPr lang="en-IN"/>
        </a:p>
      </dgm:t>
    </dgm:pt>
    <dgm:pt modelId="{0F1F9F83-27A6-4890-BFF7-98E0F01A6053}">
      <dgm:prSet phldrT="[Text]"/>
      <dgm:spPr/>
      <dgm:t>
        <a:bodyPr/>
        <a:lstStyle/>
        <a:p>
          <a:r>
            <a:rPr lang="en-IN" dirty="0" smtClean="0"/>
            <a:t>District Level Monitoring Team</a:t>
          </a:r>
          <a:endParaRPr lang="en-IN" dirty="0"/>
        </a:p>
      </dgm:t>
    </dgm:pt>
    <dgm:pt modelId="{F2C16E87-621A-479F-AEE3-228F414C955E}" type="parTrans" cxnId="{21A5D8E7-DBD2-41EA-8124-5F424629D5BD}">
      <dgm:prSet/>
      <dgm:spPr/>
      <dgm:t>
        <a:bodyPr/>
        <a:lstStyle/>
        <a:p>
          <a:endParaRPr lang="en-IN"/>
        </a:p>
      </dgm:t>
    </dgm:pt>
    <dgm:pt modelId="{A9FF2AEF-E78F-4DC8-A93A-F325D9A95674}" type="sibTrans" cxnId="{21A5D8E7-DBD2-41EA-8124-5F424629D5BD}">
      <dgm:prSet/>
      <dgm:spPr/>
      <dgm:t>
        <a:bodyPr/>
        <a:lstStyle/>
        <a:p>
          <a:endParaRPr lang="en-IN"/>
        </a:p>
      </dgm:t>
    </dgm:pt>
    <dgm:pt modelId="{EF3AE067-D2DD-4AD7-B1E7-FEF95B6A2988}">
      <dgm:prSet phldrT="[Text]"/>
      <dgm:spPr/>
      <dgm:t>
        <a:bodyPr/>
        <a:lstStyle/>
        <a:p>
          <a:r>
            <a:rPr lang="en-IN" dirty="0" smtClean="0"/>
            <a:t>District Control Room</a:t>
          </a:r>
          <a:endParaRPr lang="en-IN" dirty="0"/>
        </a:p>
      </dgm:t>
    </dgm:pt>
    <dgm:pt modelId="{8996D842-1D24-49C4-B104-51F3C2FBB073}" type="parTrans" cxnId="{01F94BDD-A3DA-457D-B263-A7D04FA649C1}">
      <dgm:prSet/>
      <dgm:spPr/>
      <dgm:t>
        <a:bodyPr/>
        <a:lstStyle/>
        <a:p>
          <a:endParaRPr lang="en-IN"/>
        </a:p>
      </dgm:t>
    </dgm:pt>
    <dgm:pt modelId="{A6ADD597-2071-4369-98B0-E2ED10B43214}" type="sibTrans" cxnId="{01F94BDD-A3DA-457D-B263-A7D04FA649C1}">
      <dgm:prSet/>
      <dgm:spPr/>
      <dgm:t>
        <a:bodyPr/>
        <a:lstStyle/>
        <a:p>
          <a:endParaRPr lang="en-IN"/>
        </a:p>
      </dgm:t>
    </dgm:pt>
    <dgm:pt modelId="{DF342F18-B4B7-49E5-8224-18F956C51089}">
      <dgm:prSet phldrT="[Text]"/>
      <dgm:spPr/>
      <dgm:t>
        <a:bodyPr/>
        <a:lstStyle/>
        <a:p>
          <a:r>
            <a:rPr lang="en-IN" dirty="0" smtClean="0"/>
            <a:t>Site visit by Senior officers</a:t>
          </a:r>
          <a:endParaRPr lang="en-IN" dirty="0"/>
        </a:p>
      </dgm:t>
    </dgm:pt>
    <dgm:pt modelId="{3D97C1B5-147F-4266-8C1D-109964964395}" type="parTrans" cxnId="{3D6FDCC5-7708-4403-BFC1-37F683A19157}">
      <dgm:prSet/>
      <dgm:spPr/>
      <dgm:t>
        <a:bodyPr/>
        <a:lstStyle/>
        <a:p>
          <a:endParaRPr lang="en-IN"/>
        </a:p>
      </dgm:t>
    </dgm:pt>
    <dgm:pt modelId="{962FD239-F136-4010-953E-300B10B082CF}" type="sibTrans" cxnId="{3D6FDCC5-7708-4403-BFC1-37F683A19157}">
      <dgm:prSet/>
      <dgm:spPr/>
      <dgm:t>
        <a:bodyPr/>
        <a:lstStyle/>
        <a:p>
          <a:endParaRPr lang="en-IN"/>
        </a:p>
      </dgm:t>
    </dgm:pt>
    <dgm:pt modelId="{565741A9-E632-49B6-86F2-93E0E15EA78E}">
      <dgm:prSet phldrT="[Text]"/>
      <dgm:spPr/>
      <dgm:t>
        <a:bodyPr/>
        <a:lstStyle/>
        <a:p>
          <a:r>
            <a:rPr lang="en-IN" dirty="0" err="1" smtClean="0"/>
            <a:t>Vidyalaya</a:t>
          </a:r>
          <a:r>
            <a:rPr lang="en-IN" dirty="0" smtClean="0"/>
            <a:t> </a:t>
          </a:r>
          <a:r>
            <a:rPr lang="en-IN" dirty="0" err="1" smtClean="0"/>
            <a:t>Siksha</a:t>
          </a:r>
          <a:r>
            <a:rPr lang="en-IN" dirty="0" smtClean="0"/>
            <a:t> </a:t>
          </a:r>
          <a:r>
            <a:rPr lang="en-IN" dirty="0" err="1" smtClean="0"/>
            <a:t>Samiti</a:t>
          </a:r>
          <a:r>
            <a:rPr lang="en-IN" dirty="0" smtClean="0"/>
            <a:t> (VSS)</a:t>
          </a:r>
          <a:endParaRPr lang="en-IN" dirty="0"/>
        </a:p>
      </dgm:t>
    </dgm:pt>
    <dgm:pt modelId="{03A3778C-3391-44F2-8738-CFB6B4317D5F}" type="parTrans" cxnId="{BF6E6B0C-91D5-47EC-B03E-C4553A09B78E}">
      <dgm:prSet/>
      <dgm:spPr/>
      <dgm:t>
        <a:bodyPr/>
        <a:lstStyle/>
        <a:p>
          <a:endParaRPr lang="en-IN"/>
        </a:p>
      </dgm:t>
    </dgm:pt>
    <dgm:pt modelId="{CCEE6B51-9134-4C90-9DC7-95BA4C48BA24}" type="sibTrans" cxnId="{BF6E6B0C-91D5-47EC-B03E-C4553A09B78E}">
      <dgm:prSet/>
      <dgm:spPr/>
      <dgm:t>
        <a:bodyPr/>
        <a:lstStyle/>
        <a:p>
          <a:endParaRPr lang="en-IN"/>
        </a:p>
      </dgm:t>
    </dgm:pt>
    <dgm:pt modelId="{235D4E63-0410-40A7-9DAF-36B430BC7EBA}">
      <dgm:prSet phldrT="[Text]"/>
      <dgm:spPr/>
      <dgm:t>
        <a:bodyPr/>
        <a:lstStyle/>
        <a:p>
          <a:r>
            <a:rPr lang="en-IN" dirty="0" smtClean="0"/>
            <a:t>BEO, BRC &amp; CRC</a:t>
          </a:r>
          <a:endParaRPr lang="en-IN" dirty="0"/>
        </a:p>
      </dgm:t>
    </dgm:pt>
    <dgm:pt modelId="{C59595BB-5657-4501-AF6F-4E4757CDAA82}" type="parTrans" cxnId="{5913A423-40F8-44F9-96E8-F36C87110C46}">
      <dgm:prSet/>
      <dgm:spPr/>
      <dgm:t>
        <a:bodyPr/>
        <a:lstStyle/>
        <a:p>
          <a:endParaRPr lang="en-IN"/>
        </a:p>
      </dgm:t>
    </dgm:pt>
    <dgm:pt modelId="{83ABC93E-2B08-4B99-9097-C5043FEA020B}" type="sibTrans" cxnId="{5913A423-40F8-44F9-96E8-F36C87110C46}">
      <dgm:prSet/>
      <dgm:spPr/>
      <dgm:t>
        <a:bodyPr/>
        <a:lstStyle/>
        <a:p>
          <a:endParaRPr lang="en-IN"/>
        </a:p>
      </dgm:t>
    </dgm:pt>
    <dgm:pt modelId="{181528F5-F0D9-43D6-B22C-0463F2C3D1A5}" type="pres">
      <dgm:prSet presAssocID="{88736F92-D315-422C-B622-16FB4E9B09CD}" presName="hierChild1" presStyleCnt="0">
        <dgm:presLayoutVars>
          <dgm:chPref val="1"/>
          <dgm:dir/>
          <dgm:animOne val="branch"/>
          <dgm:animLvl val="lvl"/>
          <dgm:resizeHandles/>
        </dgm:presLayoutVars>
      </dgm:prSet>
      <dgm:spPr/>
      <dgm:t>
        <a:bodyPr/>
        <a:lstStyle/>
        <a:p>
          <a:endParaRPr lang="en-IN"/>
        </a:p>
      </dgm:t>
    </dgm:pt>
    <dgm:pt modelId="{9F4AA1B9-B986-46FB-894F-69EEE46BB9EE}" type="pres">
      <dgm:prSet presAssocID="{C2617380-5DCC-4C49-BB79-C85D902DA6D8}" presName="hierRoot1" presStyleCnt="0"/>
      <dgm:spPr/>
    </dgm:pt>
    <dgm:pt modelId="{73B1D0DA-BB22-4C03-8A42-CB814E4D6A4B}" type="pres">
      <dgm:prSet presAssocID="{C2617380-5DCC-4C49-BB79-C85D902DA6D8}" presName="composite" presStyleCnt="0"/>
      <dgm:spPr/>
    </dgm:pt>
    <dgm:pt modelId="{DB5BE860-1629-458C-A847-50E89393CB9D}" type="pres">
      <dgm:prSet presAssocID="{C2617380-5DCC-4C49-BB79-C85D902DA6D8}" presName="background" presStyleLbl="node0" presStyleIdx="0" presStyleCnt="1"/>
      <dgm:spPr/>
    </dgm:pt>
    <dgm:pt modelId="{28838586-FD6D-4EEB-9A4B-773B8D1EFBB5}" type="pres">
      <dgm:prSet presAssocID="{C2617380-5DCC-4C49-BB79-C85D902DA6D8}" presName="text" presStyleLbl="fgAcc0" presStyleIdx="0" presStyleCnt="1">
        <dgm:presLayoutVars>
          <dgm:chPref val="3"/>
        </dgm:presLayoutVars>
      </dgm:prSet>
      <dgm:spPr/>
      <dgm:t>
        <a:bodyPr/>
        <a:lstStyle/>
        <a:p>
          <a:endParaRPr lang="en-IN"/>
        </a:p>
      </dgm:t>
    </dgm:pt>
    <dgm:pt modelId="{1665D5EE-1DCD-468E-888E-FCDDF2331FE0}" type="pres">
      <dgm:prSet presAssocID="{C2617380-5DCC-4C49-BB79-C85D902DA6D8}" presName="hierChild2" presStyleCnt="0"/>
      <dgm:spPr/>
    </dgm:pt>
    <dgm:pt modelId="{6C1D88A0-D2A7-488F-B833-EDF3310FDDB2}" type="pres">
      <dgm:prSet presAssocID="{F2C16E87-621A-479F-AEE3-228F414C955E}" presName="Name10" presStyleLbl="parChTrans1D2" presStyleIdx="0" presStyleCnt="1"/>
      <dgm:spPr/>
      <dgm:t>
        <a:bodyPr/>
        <a:lstStyle/>
        <a:p>
          <a:endParaRPr lang="en-IN"/>
        </a:p>
      </dgm:t>
    </dgm:pt>
    <dgm:pt modelId="{4DDF0DB9-5427-419A-B085-02A49E8D0EB3}" type="pres">
      <dgm:prSet presAssocID="{0F1F9F83-27A6-4890-BFF7-98E0F01A6053}" presName="hierRoot2" presStyleCnt="0"/>
      <dgm:spPr/>
    </dgm:pt>
    <dgm:pt modelId="{BB3F33E5-8E2E-46AA-8EB0-2BF266BE7E30}" type="pres">
      <dgm:prSet presAssocID="{0F1F9F83-27A6-4890-BFF7-98E0F01A6053}" presName="composite2" presStyleCnt="0"/>
      <dgm:spPr/>
    </dgm:pt>
    <dgm:pt modelId="{A33C5C92-3265-4291-A5B9-338040379987}" type="pres">
      <dgm:prSet presAssocID="{0F1F9F83-27A6-4890-BFF7-98E0F01A6053}" presName="background2" presStyleLbl="node2" presStyleIdx="0" presStyleCnt="1"/>
      <dgm:spPr/>
    </dgm:pt>
    <dgm:pt modelId="{265AE0C6-5A1C-4FB3-B7F8-3DBFFD74DC13}" type="pres">
      <dgm:prSet presAssocID="{0F1F9F83-27A6-4890-BFF7-98E0F01A6053}" presName="text2" presStyleLbl="fgAcc2" presStyleIdx="0" presStyleCnt="1">
        <dgm:presLayoutVars>
          <dgm:chPref val="3"/>
        </dgm:presLayoutVars>
      </dgm:prSet>
      <dgm:spPr/>
      <dgm:t>
        <a:bodyPr/>
        <a:lstStyle/>
        <a:p>
          <a:endParaRPr lang="en-IN"/>
        </a:p>
      </dgm:t>
    </dgm:pt>
    <dgm:pt modelId="{169590AE-23FD-45CE-A4F6-7BCE8FA898E6}" type="pres">
      <dgm:prSet presAssocID="{0F1F9F83-27A6-4890-BFF7-98E0F01A6053}" presName="hierChild3" presStyleCnt="0"/>
      <dgm:spPr/>
    </dgm:pt>
    <dgm:pt modelId="{036B1126-1EA5-4BFB-8C9E-94090DED8F27}" type="pres">
      <dgm:prSet presAssocID="{8996D842-1D24-49C4-B104-51F3C2FBB073}" presName="Name17" presStyleLbl="parChTrans1D3" presStyleIdx="0" presStyleCnt="4"/>
      <dgm:spPr/>
      <dgm:t>
        <a:bodyPr/>
        <a:lstStyle/>
        <a:p>
          <a:endParaRPr lang="en-IN"/>
        </a:p>
      </dgm:t>
    </dgm:pt>
    <dgm:pt modelId="{0DF13F6D-ADDF-49ED-A34E-57E17ED8633E}" type="pres">
      <dgm:prSet presAssocID="{EF3AE067-D2DD-4AD7-B1E7-FEF95B6A2988}" presName="hierRoot3" presStyleCnt="0"/>
      <dgm:spPr/>
    </dgm:pt>
    <dgm:pt modelId="{B45FDB2A-5A79-4C0A-AD54-EE494DBFB497}" type="pres">
      <dgm:prSet presAssocID="{EF3AE067-D2DD-4AD7-B1E7-FEF95B6A2988}" presName="composite3" presStyleCnt="0"/>
      <dgm:spPr/>
    </dgm:pt>
    <dgm:pt modelId="{75D61214-E77D-4C49-AB66-59D72CDF878E}" type="pres">
      <dgm:prSet presAssocID="{EF3AE067-D2DD-4AD7-B1E7-FEF95B6A2988}" presName="background3" presStyleLbl="node3" presStyleIdx="0" presStyleCnt="4"/>
      <dgm:spPr/>
    </dgm:pt>
    <dgm:pt modelId="{6BA31348-42A4-46DC-A112-211C6A95402E}" type="pres">
      <dgm:prSet presAssocID="{EF3AE067-D2DD-4AD7-B1E7-FEF95B6A2988}" presName="text3" presStyleLbl="fgAcc3" presStyleIdx="0" presStyleCnt="4">
        <dgm:presLayoutVars>
          <dgm:chPref val="3"/>
        </dgm:presLayoutVars>
      </dgm:prSet>
      <dgm:spPr/>
      <dgm:t>
        <a:bodyPr/>
        <a:lstStyle/>
        <a:p>
          <a:endParaRPr lang="en-IN"/>
        </a:p>
      </dgm:t>
    </dgm:pt>
    <dgm:pt modelId="{51E1BD10-4E4B-4AB9-88FB-9437C043AE55}" type="pres">
      <dgm:prSet presAssocID="{EF3AE067-D2DD-4AD7-B1E7-FEF95B6A2988}" presName="hierChild4" presStyleCnt="0"/>
      <dgm:spPr/>
    </dgm:pt>
    <dgm:pt modelId="{725B33A4-BBA1-41C4-B042-55C3BD4B6675}" type="pres">
      <dgm:prSet presAssocID="{3D97C1B5-147F-4266-8C1D-109964964395}" presName="Name17" presStyleLbl="parChTrans1D3" presStyleIdx="1" presStyleCnt="4"/>
      <dgm:spPr/>
      <dgm:t>
        <a:bodyPr/>
        <a:lstStyle/>
        <a:p>
          <a:endParaRPr lang="en-IN"/>
        </a:p>
      </dgm:t>
    </dgm:pt>
    <dgm:pt modelId="{60A55971-8431-440E-9210-0DE8C374E194}" type="pres">
      <dgm:prSet presAssocID="{DF342F18-B4B7-49E5-8224-18F956C51089}" presName="hierRoot3" presStyleCnt="0"/>
      <dgm:spPr/>
    </dgm:pt>
    <dgm:pt modelId="{59979CDE-3105-43AC-B11E-8C5D4657DD53}" type="pres">
      <dgm:prSet presAssocID="{DF342F18-B4B7-49E5-8224-18F956C51089}" presName="composite3" presStyleCnt="0"/>
      <dgm:spPr/>
    </dgm:pt>
    <dgm:pt modelId="{412856A6-6AB3-4C21-AAEE-CF1A25629557}" type="pres">
      <dgm:prSet presAssocID="{DF342F18-B4B7-49E5-8224-18F956C51089}" presName="background3" presStyleLbl="node3" presStyleIdx="1" presStyleCnt="4"/>
      <dgm:spPr/>
    </dgm:pt>
    <dgm:pt modelId="{11285B31-D7BE-4DD8-9468-56BE687463EC}" type="pres">
      <dgm:prSet presAssocID="{DF342F18-B4B7-49E5-8224-18F956C51089}" presName="text3" presStyleLbl="fgAcc3" presStyleIdx="1" presStyleCnt="4">
        <dgm:presLayoutVars>
          <dgm:chPref val="3"/>
        </dgm:presLayoutVars>
      </dgm:prSet>
      <dgm:spPr/>
      <dgm:t>
        <a:bodyPr/>
        <a:lstStyle/>
        <a:p>
          <a:endParaRPr lang="en-IN"/>
        </a:p>
      </dgm:t>
    </dgm:pt>
    <dgm:pt modelId="{AE627260-A212-46C2-81BC-67645CC68391}" type="pres">
      <dgm:prSet presAssocID="{DF342F18-B4B7-49E5-8224-18F956C51089}" presName="hierChild4" presStyleCnt="0"/>
      <dgm:spPr/>
    </dgm:pt>
    <dgm:pt modelId="{9084555E-6188-4033-A6A6-3A7FC4CD742C}" type="pres">
      <dgm:prSet presAssocID="{C59595BB-5657-4501-AF6F-4E4757CDAA82}" presName="Name17" presStyleLbl="parChTrans1D3" presStyleIdx="2" presStyleCnt="4"/>
      <dgm:spPr/>
      <dgm:t>
        <a:bodyPr/>
        <a:lstStyle/>
        <a:p>
          <a:endParaRPr lang="en-IN"/>
        </a:p>
      </dgm:t>
    </dgm:pt>
    <dgm:pt modelId="{B39CCCBA-718B-47CF-AA2F-05EF5D4392F9}" type="pres">
      <dgm:prSet presAssocID="{235D4E63-0410-40A7-9DAF-36B430BC7EBA}" presName="hierRoot3" presStyleCnt="0"/>
      <dgm:spPr/>
    </dgm:pt>
    <dgm:pt modelId="{B773E5CC-D1DE-46CA-81A9-51A995DF331F}" type="pres">
      <dgm:prSet presAssocID="{235D4E63-0410-40A7-9DAF-36B430BC7EBA}" presName="composite3" presStyleCnt="0"/>
      <dgm:spPr/>
    </dgm:pt>
    <dgm:pt modelId="{5C68170E-41A5-4C49-92FB-7A36BBE59F65}" type="pres">
      <dgm:prSet presAssocID="{235D4E63-0410-40A7-9DAF-36B430BC7EBA}" presName="background3" presStyleLbl="node3" presStyleIdx="2" presStyleCnt="4"/>
      <dgm:spPr/>
    </dgm:pt>
    <dgm:pt modelId="{05D26042-DB14-4043-91B9-ACB3B5952179}" type="pres">
      <dgm:prSet presAssocID="{235D4E63-0410-40A7-9DAF-36B430BC7EBA}" presName="text3" presStyleLbl="fgAcc3" presStyleIdx="2" presStyleCnt="4">
        <dgm:presLayoutVars>
          <dgm:chPref val="3"/>
        </dgm:presLayoutVars>
      </dgm:prSet>
      <dgm:spPr/>
      <dgm:t>
        <a:bodyPr/>
        <a:lstStyle/>
        <a:p>
          <a:endParaRPr lang="en-IN"/>
        </a:p>
      </dgm:t>
    </dgm:pt>
    <dgm:pt modelId="{48B63A38-798B-49D2-8FA4-C45C3326D8B0}" type="pres">
      <dgm:prSet presAssocID="{235D4E63-0410-40A7-9DAF-36B430BC7EBA}" presName="hierChild4" presStyleCnt="0"/>
      <dgm:spPr/>
    </dgm:pt>
    <dgm:pt modelId="{368AF72C-5913-4BF5-9794-E0581009568F}" type="pres">
      <dgm:prSet presAssocID="{03A3778C-3391-44F2-8738-CFB6B4317D5F}" presName="Name17" presStyleLbl="parChTrans1D3" presStyleIdx="3" presStyleCnt="4"/>
      <dgm:spPr/>
      <dgm:t>
        <a:bodyPr/>
        <a:lstStyle/>
        <a:p>
          <a:endParaRPr lang="en-IN"/>
        </a:p>
      </dgm:t>
    </dgm:pt>
    <dgm:pt modelId="{3FB6E311-04CC-4D00-B75A-B1D7AEE3B7BF}" type="pres">
      <dgm:prSet presAssocID="{565741A9-E632-49B6-86F2-93E0E15EA78E}" presName="hierRoot3" presStyleCnt="0"/>
      <dgm:spPr/>
    </dgm:pt>
    <dgm:pt modelId="{D57953F1-15F0-4CF0-B839-F1B33F114186}" type="pres">
      <dgm:prSet presAssocID="{565741A9-E632-49B6-86F2-93E0E15EA78E}" presName="composite3" presStyleCnt="0"/>
      <dgm:spPr/>
    </dgm:pt>
    <dgm:pt modelId="{FFABBED1-D023-4B8F-945E-40F438D90CEC}" type="pres">
      <dgm:prSet presAssocID="{565741A9-E632-49B6-86F2-93E0E15EA78E}" presName="background3" presStyleLbl="node3" presStyleIdx="3" presStyleCnt="4"/>
      <dgm:spPr/>
    </dgm:pt>
    <dgm:pt modelId="{5A6DEA3A-4312-437B-8BFF-E886038FFF80}" type="pres">
      <dgm:prSet presAssocID="{565741A9-E632-49B6-86F2-93E0E15EA78E}" presName="text3" presStyleLbl="fgAcc3" presStyleIdx="3" presStyleCnt="4">
        <dgm:presLayoutVars>
          <dgm:chPref val="3"/>
        </dgm:presLayoutVars>
      </dgm:prSet>
      <dgm:spPr/>
      <dgm:t>
        <a:bodyPr/>
        <a:lstStyle/>
        <a:p>
          <a:endParaRPr lang="en-IN"/>
        </a:p>
      </dgm:t>
    </dgm:pt>
    <dgm:pt modelId="{B79FF562-44EB-486F-AA23-38988D84E424}" type="pres">
      <dgm:prSet presAssocID="{565741A9-E632-49B6-86F2-93E0E15EA78E}" presName="hierChild4" presStyleCnt="0"/>
      <dgm:spPr/>
    </dgm:pt>
  </dgm:ptLst>
  <dgm:cxnLst>
    <dgm:cxn modelId="{19407C17-D007-4167-9D9B-D1AEC2E420B1}" type="presOf" srcId="{C59595BB-5657-4501-AF6F-4E4757CDAA82}" destId="{9084555E-6188-4033-A6A6-3A7FC4CD742C}" srcOrd="0" destOrd="0" presId="urn:microsoft.com/office/officeart/2005/8/layout/hierarchy1"/>
    <dgm:cxn modelId="{D28B18BC-64AE-447F-AC3C-64180771F713}" type="presOf" srcId="{88736F92-D315-422C-B622-16FB4E9B09CD}" destId="{181528F5-F0D9-43D6-B22C-0463F2C3D1A5}" srcOrd="0" destOrd="0" presId="urn:microsoft.com/office/officeart/2005/8/layout/hierarchy1"/>
    <dgm:cxn modelId="{50EA86EE-2B81-4AF1-B4D1-CBF2F5080DC3}" type="presOf" srcId="{C2617380-5DCC-4C49-BB79-C85D902DA6D8}" destId="{28838586-FD6D-4EEB-9A4B-773B8D1EFBB5}" srcOrd="0" destOrd="0" presId="urn:microsoft.com/office/officeart/2005/8/layout/hierarchy1"/>
    <dgm:cxn modelId="{21A5D8E7-DBD2-41EA-8124-5F424629D5BD}" srcId="{C2617380-5DCC-4C49-BB79-C85D902DA6D8}" destId="{0F1F9F83-27A6-4890-BFF7-98E0F01A6053}" srcOrd="0" destOrd="0" parTransId="{F2C16E87-621A-479F-AEE3-228F414C955E}" sibTransId="{A9FF2AEF-E78F-4DC8-A93A-F325D9A95674}"/>
    <dgm:cxn modelId="{54799316-2EFA-46E9-859B-08ECEC59BFE6}" type="presOf" srcId="{DF342F18-B4B7-49E5-8224-18F956C51089}" destId="{11285B31-D7BE-4DD8-9468-56BE687463EC}" srcOrd="0" destOrd="0" presId="urn:microsoft.com/office/officeart/2005/8/layout/hierarchy1"/>
    <dgm:cxn modelId="{CDE3B3B8-0585-4B30-8D89-69A39D32A055}" srcId="{88736F92-D315-422C-B622-16FB4E9B09CD}" destId="{C2617380-5DCC-4C49-BB79-C85D902DA6D8}" srcOrd="0" destOrd="0" parTransId="{D4D010A7-9123-4F4A-AE5B-259E74EBC61B}" sibTransId="{D074E56E-6173-47FD-9E8B-0D198C23145E}"/>
    <dgm:cxn modelId="{55BD6A68-420C-4C56-A7BE-566547C7EECF}" type="presOf" srcId="{8996D842-1D24-49C4-B104-51F3C2FBB073}" destId="{036B1126-1EA5-4BFB-8C9E-94090DED8F27}" srcOrd="0" destOrd="0" presId="urn:microsoft.com/office/officeart/2005/8/layout/hierarchy1"/>
    <dgm:cxn modelId="{BF6E6B0C-91D5-47EC-B03E-C4553A09B78E}" srcId="{0F1F9F83-27A6-4890-BFF7-98E0F01A6053}" destId="{565741A9-E632-49B6-86F2-93E0E15EA78E}" srcOrd="3" destOrd="0" parTransId="{03A3778C-3391-44F2-8738-CFB6B4317D5F}" sibTransId="{CCEE6B51-9134-4C90-9DC7-95BA4C48BA24}"/>
    <dgm:cxn modelId="{75F668B6-5DF2-4D39-AB48-05CB9090A9FC}" type="presOf" srcId="{235D4E63-0410-40A7-9DAF-36B430BC7EBA}" destId="{05D26042-DB14-4043-91B9-ACB3B5952179}" srcOrd="0" destOrd="0" presId="urn:microsoft.com/office/officeart/2005/8/layout/hierarchy1"/>
    <dgm:cxn modelId="{05B5620F-F427-4905-8640-96A337A99D28}" type="presOf" srcId="{0F1F9F83-27A6-4890-BFF7-98E0F01A6053}" destId="{265AE0C6-5A1C-4FB3-B7F8-3DBFFD74DC13}" srcOrd="0" destOrd="0" presId="urn:microsoft.com/office/officeart/2005/8/layout/hierarchy1"/>
    <dgm:cxn modelId="{829EAA63-B18F-4614-99A4-B499C9476A66}" type="presOf" srcId="{F2C16E87-621A-479F-AEE3-228F414C955E}" destId="{6C1D88A0-D2A7-488F-B833-EDF3310FDDB2}" srcOrd="0" destOrd="0" presId="urn:microsoft.com/office/officeart/2005/8/layout/hierarchy1"/>
    <dgm:cxn modelId="{3D6FDCC5-7708-4403-BFC1-37F683A19157}" srcId="{0F1F9F83-27A6-4890-BFF7-98E0F01A6053}" destId="{DF342F18-B4B7-49E5-8224-18F956C51089}" srcOrd="1" destOrd="0" parTransId="{3D97C1B5-147F-4266-8C1D-109964964395}" sibTransId="{962FD239-F136-4010-953E-300B10B082CF}"/>
    <dgm:cxn modelId="{6759A28D-D89A-41D9-98F7-64343A894E68}" type="presOf" srcId="{565741A9-E632-49B6-86F2-93E0E15EA78E}" destId="{5A6DEA3A-4312-437B-8BFF-E886038FFF80}" srcOrd="0" destOrd="0" presId="urn:microsoft.com/office/officeart/2005/8/layout/hierarchy1"/>
    <dgm:cxn modelId="{5913A423-40F8-44F9-96E8-F36C87110C46}" srcId="{0F1F9F83-27A6-4890-BFF7-98E0F01A6053}" destId="{235D4E63-0410-40A7-9DAF-36B430BC7EBA}" srcOrd="2" destOrd="0" parTransId="{C59595BB-5657-4501-AF6F-4E4757CDAA82}" sibTransId="{83ABC93E-2B08-4B99-9097-C5043FEA020B}"/>
    <dgm:cxn modelId="{95D789C6-818F-4529-BA65-20B4B1C1BFE2}" type="presOf" srcId="{03A3778C-3391-44F2-8738-CFB6B4317D5F}" destId="{368AF72C-5913-4BF5-9794-E0581009568F}" srcOrd="0" destOrd="0" presId="urn:microsoft.com/office/officeart/2005/8/layout/hierarchy1"/>
    <dgm:cxn modelId="{BF12C569-4C16-4BBE-B6B6-A1984CCBDCE1}" type="presOf" srcId="{EF3AE067-D2DD-4AD7-B1E7-FEF95B6A2988}" destId="{6BA31348-42A4-46DC-A112-211C6A95402E}" srcOrd="0" destOrd="0" presId="urn:microsoft.com/office/officeart/2005/8/layout/hierarchy1"/>
    <dgm:cxn modelId="{01F94BDD-A3DA-457D-B263-A7D04FA649C1}" srcId="{0F1F9F83-27A6-4890-BFF7-98E0F01A6053}" destId="{EF3AE067-D2DD-4AD7-B1E7-FEF95B6A2988}" srcOrd="0" destOrd="0" parTransId="{8996D842-1D24-49C4-B104-51F3C2FBB073}" sibTransId="{A6ADD597-2071-4369-98B0-E2ED10B43214}"/>
    <dgm:cxn modelId="{B6407F77-29F3-4F9A-A236-87E0D00BBEAE}" type="presOf" srcId="{3D97C1B5-147F-4266-8C1D-109964964395}" destId="{725B33A4-BBA1-41C4-B042-55C3BD4B6675}" srcOrd="0" destOrd="0" presId="urn:microsoft.com/office/officeart/2005/8/layout/hierarchy1"/>
    <dgm:cxn modelId="{89D12021-E996-4E08-834D-50B10653DE15}" type="presParOf" srcId="{181528F5-F0D9-43D6-B22C-0463F2C3D1A5}" destId="{9F4AA1B9-B986-46FB-894F-69EEE46BB9EE}" srcOrd="0" destOrd="0" presId="urn:microsoft.com/office/officeart/2005/8/layout/hierarchy1"/>
    <dgm:cxn modelId="{FD0D82F5-B87F-43E5-A67D-1DB96B3E0AE3}" type="presParOf" srcId="{9F4AA1B9-B986-46FB-894F-69EEE46BB9EE}" destId="{73B1D0DA-BB22-4C03-8A42-CB814E4D6A4B}" srcOrd="0" destOrd="0" presId="urn:microsoft.com/office/officeart/2005/8/layout/hierarchy1"/>
    <dgm:cxn modelId="{AD33D7D6-286F-467A-8189-201197E01532}" type="presParOf" srcId="{73B1D0DA-BB22-4C03-8A42-CB814E4D6A4B}" destId="{DB5BE860-1629-458C-A847-50E89393CB9D}" srcOrd="0" destOrd="0" presId="urn:microsoft.com/office/officeart/2005/8/layout/hierarchy1"/>
    <dgm:cxn modelId="{0EE8DDDB-2097-43A1-92FC-89AD3E96E0A0}" type="presParOf" srcId="{73B1D0DA-BB22-4C03-8A42-CB814E4D6A4B}" destId="{28838586-FD6D-4EEB-9A4B-773B8D1EFBB5}" srcOrd="1" destOrd="0" presId="urn:microsoft.com/office/officeart/2005/8/layout/hierarchy1"/>
    <dgm:cxn modelId="{92CEF008-79B1-41CF-9A4F-C59A26056A53}" type="presParOf" srcId="{9F4AA1B9-B986-46FB-894F-69EEE46BB9EE}" destId="{1665D5EE-1DCD-468E-888E-FCDDF2331FE0}" srcOrd="1" destOrd="0" presId="urn:microsoft.com/office/officeart/2005/8/layout/hierarchy1"/>
    <dgm:cxn modelId="{38F12200-8157-4957-BFB9-BEE632CC3F6B}" type="presParOf" srcId="{1665D5EE-1DCD-468E-888E-FCDDF2331FE0}" destId="{6C1D88A0-D2A7-488F-B833-EDF3310FDDB2}" srcOrd="0" destOrd="0" presId="urn:microsoft.com/office/officeart/2005/8/layout/hierarchy1"/>
    <dgm:cxn modelId="{D9E6C3C5-6776-4BCA-B423-F6611E763C7A}" type="presParOf" srcId="{1665D5EE-1DCD-468E-888E-FCDDF2331FE0}" destId="{4DDF0DB9-5427-419A-B085-02A49E8D0EB3}" srcOrd="1" destOrd="0" presId="urn:microsoft.com/office/officeart/2005/8/layout/hierarchy1"/>
    <dgm:cxn modelId="{DE791472-5F3F-4F91-A262-3F996E2B8088}" type="presParOf" srcId="{4DDF0DB9-5427-419A-B085-02A49E8D0EB3}" destId="{BB3F33E5-8E2E-46AA-8EB0-2BF266BE7E30}" srcOrd="0" destOrd="0" presId="urn:microsoft.com/office/officeart/2005/8/layout/hierarchy1"/>
    <dgm:cxn modelId="{9ED4C8ED-FEA4-4418-89EB-641A605FBB03}" type="presParOf" srcId="{BB3F33E5-8E2E-46AA-8EB0-2BF266BE7E30}" destId="{A33C5C92-3265-4291-A5B9-338040379987}" srcOrd="0" destOrd="0" presId="urn:microsoft.com/office/officeart/2005/8/layout/hierarchy1"/>
    <dgm:cxn modelId="{DE7BE951-F322-4633-98C4-D99253B3371D}" type="presParOf" srcId="{BB3F33E5-8E2E-46AA-8EB0-2BF266BE7E30}" destId="{265AE0C6-5A1C-4FB3-B7F8-3DBFFD74DC13}" srcOrd="1" destOrd="0" presId="urn:microsoft.com/office/officeart/2005/8/layout/hierarchy1"/>
    <dgm:cxn modelId="{E78F662A-7BCE-4BD6-A216-524DD92639E5}" type="presParOf" srcId="{4DDF0DB9-5427-419A-B085-02A49E8D0EB3}" destId="{169590AE-23FD-45CE-A4F6-7BCE8FA898E6}" srcOrd="1" destOrd="0" presId="urn:microsoft.com/office/officeart/2005/8/layout/hierarchy1"/>
    <dgm:cxn modelId="{EF561A64-D3E6-4AF4-9197-F7455089558C}" type="presParOf" srcId="{169590AE-23FD-45CE-A4F6-7BCE8FA898E6}" destId="{036B1126-1EA5-4BFB-8C9E-94090DED8F27}" srcOrd="0" destOrd="0" presId="urn:microsoft.com/office/officeart/2005/8/layout/hierarchy1"/>
    <dgm:cxn modelId="{2D34D630-1FF8-439E-B55A-F3538798E786}" type="presParOf" srcId="{169590AE-23FD-45CE-A4F6-7BCE8FA898E6}" destId="{0DF13F6D-ADDF-49ED-A34E-57E17ED8633E}" srcOrd="1" destOrd="0" presId="urn:microsoft.com/office/officeart/2005/8/layout/hierarchy1"/>
    <dgm:cxn modelId="{8DB644FD-43BB-4E58-B761-4CD8E8A1C9D6}" type="presParOf" srcId="{0DF13F6D-ADDF-49ED-A34E-57E17ED8633E}" destId="{B45FDB2A-5A79-4C0A-AD54-EE494DBFB497}" srcOrd="0" destOrd="0" presId="urn:microsoft.com/office/officeart/2005/8/layout/hierarchy1"/>
    <dgm:cxn modelId="{9B4F8373-E776-454A-9201-687456058828}" type="presParOf" srcId="{B45FDB2A-5A79-4C0A-AD54-EE494DBFB497}" destId="{75D61214-E77D-4C49-AB66-59D72CDF878E}" srcOrd="0" destOrd="0" presId="urn:microsoft.com/office/officeart/2005/8/layout/hierarchy1"/>
    <dgm:cxn modelId="{11CD8E58-9E82-4A26-A896-E401041C2992}" type="presParOf" srcId="{B45FDB2A-5A79-4C0A-AD54-EE494DBFB497}" destId="{6BA31348-42A4-46DC-A112-211C6A95402E}" srcOrd="1" destOrd="0" presId="urn:microsoft.com/office/officeart/2005/8/layout/hierarchy1"/>
    <dgm:cxn modelId="{51B0F081-B826-458C-9370-51E0B95CD9C6}" type="presParOf" srcId="{0DF13F6D-ADDF-49ED-A34E-57E17ED8633E}" destId="{51E1BD10-4E4B-4AB9-88FB-9437C043AE55}" srcOrd="1" destOrd="0" presId="urn:microsoft.com/office/officeart/2005/8/layout/hierarchy1"/>
    <dgm:cxn modelId="{8E0F6A9A-E889-4FFB-9EA0-3251CB4C77D8}" type="presParOf" srcId="{169590AE-23FD-45CE-A4F6-7BCE8FA898E6}" destId="{725B33A4-BBA1-41C4-B042-55C3BD4B6675}" srcOrd="2" destOrd="0" presId="urn:microsoft.com/office/officeart/2005/8/layout/hierarchy1"/>
    <dgm:cxn modelId="{0B19D473-B118-436E-A4C3-B8776886715C}" type="presParOf" srcId="{169590AE-23FD-45CE-A4F6-7BCE8FA898E6}" destId="{60A55971-8431-440E-9210-0DE8C374E194}" srcOrd="3" destOrd="0" presId="urn:microsoft.com/office/officeart/2005/8/layout/hierarchy1"/>
    <dgm:cxn modelId="{8B3D9989-DB09-4FF7-A5B1-BBC2A1AE9A46}" type="presParOf" srcId="{60A55971-8431-440E-9210-0DE8C374E194}" destId="{59979CDE-3105-43AC-B11E-8C5D4657DD53}" srcOrd="0" destOrd="0" presId="urn:microsoft.com/office/officeart/2005/8/layout/hierarchy1"/>
    <dgm:cxn modelId="{695E75A7-A6B4-4A32-931A-6A02C5D207FC}" type="presParOf" srcId="{59979CDE-3105-43AC-B11E-8C5D4657DD53}" destId="{412856A6-6AB3-4C21-AAEE-CF1A25629557}" srcOrd="0" destOrd="0" presId="urn:microsoft.com/office/officeart/2005/8/layout/hierarchy1"/>
    <dgm:cxn modelId="{7E4D4906-1910-4807-9CD6-F1028CBCD743}" type="presParOf" srcId="{59979CDE-3105-43AC-B11E-8C5D4657DD53}" destId="{11285B31-D7BE-4DD8-9468-56BE687463EC}" srcOrd="1" destOrd="0" presId="urn:microsoft.com/office/officeart/2005/8/layout/hierarchy1"/>
    <dgm:cxn modelId="{A1AAD54B-F28A-487D-ABBF-A1C48F5F5A15}" type="presParOf" srcId="{60A55971-8431-440E-9210-0DE8C374E194}" destId="{AE627260-A212-46C2-81BC-67645CC68391}" srcOrd="1" destOrd="0" presId="urn:microsoft.com/office/officeart/2005/8/layout/hierarchy1"/>
    <dgm:cxn modelId="{FA2C7D08-A586-4EEC-985B-2BC478A2DC8E}" type="presParOf" srcId="{169590AE-23FD-45CE-A4F6-7BCE8FA898E6}" destId="{9084555E-6188-4033-A6A6-3A7FC4CD742C}" srcOrd="4" destOrd="0" presId="urn:microsoft.com/office/officeart/2005/8/layout/hierarchy1"/>
    <dgm:cxn modelId="{CB5EDD11-E583-4A07-8F6F-7A4F9C3A7A9E}" type="presParOf" srcId="{169590AE-23FD-45CE-A4F6-7BCE8FA898E6}" destId="{B39CCCBA-718B-47CF-AA2F-05EF5D4392F9}" srcOrd="5" destOrd="0" presId="urn:microsoft.com/office/officeart/2005/8/layout/hierarchy1"/>
    <dgm:cxn modelId="{CB27DC83-60EB-4684-99D7-0325C03E9AC2}" type="presParOf" srcId="{B39CCCBA-718B-47CF-AA2F-05EF5D4392F9}" destId="{B773E5CC-D1DE-46CA-81A9-51A995DF331F}" srcOrd="0" destOrd="0" presId="urn:microsoft.com/office/officeart/2005/8/layout/hierarchy1"/>
    <dgm:cxn modelId="{C0CB94F8-7A93-49A9-B3DD-FA29C31DB382}" type="presParOf" srcId="{B773E5CC-D1DE-46CA-81A9-51A995DF331F}" destId="{5C68170E-41A5-4C49-92FB-7A36BBE59F65}" srcOrd="0" destOrd="0" presId="urn:microsoft.com/office/officeart/2005/8/layout/hierarchy1"/>
    <dgm:cxn modelId="{2817F45E-C6D4-41D6-BD85-1FB432517F13}" type="presParOf" srcId="{B773E5CC-D1DE-46CA-81A9-51A995DF331F}" destId="{05D26042-DB14-4043-91B9-ACB3B5952179}" srcOrd="1" destOrd="0" presId="urn:microsoft.com/office/officeart/2005/8/layout/hierarchy1"/>
    <dgm:cxn modelId="{4D897C2B-54ED-45C8-A33C-5E54ABE6AF89}" type="presParOf" srcId="{B39CCCBA-718B-47CF-AA2F-05EF5D4392F9}" destId="{48B63A38-798B-49D2-8FA4-C45C3326D8B0}" srcOrd="1" destOrd="0" presId="urn:microsoft.com/office/officeart/2005/8/layout/hierarchy1"/>
    <dgm:cxn modelId="{A26B7623-BB85-438D-86E8-352758663E45}" type="presParOf" srcId="{169590AE-23FD-45CE-A4F6-7BCE8FA898E6}" destId="{368AF72C-5913-4BF5-9794-E0581009568F}" srcOrd="6" destOrd="0" presId="urn:microsoft.com/office/officeart/2005/8/layout/hierarchy1"/>
    <dgm:cxn modelId="{36659102-869C-4809-90D5-E0168184EED1}" type="presParOf" srcId="{169590AE-23FD-45CE-A4F6-7BCE8FA898E6}" destId="{3FB6E311-04CC-4D00-B75A-B1D7AEE3B7BF}" srcOrd="7" destOrd="0" presId="urn:microsoft.com/office/officeart/2005/8/layout/hierarchy1"/>
    <dgm:cxn modelId="{EB664554-ACFC-459A-B01F-BED933FEBA44}" type="presParOf" srcId="{3FB6E311-04CC-4D00-B75A-B1D7AEE3B7BF}" destId="{D57953F1-15F0-4CF0-B839-F1B33F114186}" srcOrd="0" destOrd="0" presId="urn:microsoft.com/office/officeart/2005/8/layout/hierarchy1"/>
    <dgm:cxn modelId="{5539F128-A803-4486-8D6E-7AC7ED9A9D05}" type="presParOf" srcId="{D57953F1-15F0-4CF0-B839-F1B33F114186}" destId="{FFABBED1-D023-4B8F-945E-40F438D90CEC}" srcOrd="0" destOrd="0" presId="urn:microsoft.com/office/officeart/2005/8/layout/hierarchy1"/>
    <dgm:cxn modelId="{FB198459-1F21-474C-8C88-D9B8A9B2EE47}" type="presParOf" srcId="{D57953F1-15F0-4CF0-B839-F1B33F114186}" destId="{5A6DEA3A-4312-437B-8BFF-E886038FFF80}" srcOrd="1" destOrd="0" presId="urn:microsoft.com/office/officeart/2005/8/layout/hierarchy1"/>
    <dgm:cxn modelId="{84921832-370C-4072-A107-B64E3492E590}" type="presParOf" srcId="{3FB6E311-04CC-4D00-B75A-B1D7AEE3B7BF}" destId="{B79FF562-44EB-486F-AA23-38988D84E424}"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79215C15-8F4E-4C06-8EB0-20AD9F983573}" type="doc">
      <dgm:prSet loTypeId="urn:microsoft.com/office/officeart/2005/8/layout/venn1" loCatId="relationship" qsTypeId="urn:microsoft.com/office/officeart/2005/8/quickstyle/3d3" qsCatId="3D" csTypeId="urn:microsoft.com/office/officeart/2005/8/colors/accent1_2" csCatId="accent1" phldr="1"/>
      <dgm:spPr/>
    </dgm:pt>
    <dgm:pt modelId="{A5E49124-2775-4F1C-8C1D-186CAA8DBBFA}">
      <dgm:prSet phldrT="[Text]"/>
      <dgm:spPr/>
      <dgm:t>
        <a:bodyPr/>
        <a:lstStyle/>
        <a:p>
          <a:r>
            <a:rPr lang="en-IN" dirty="0" smtClean="0">
              <a:solidFill>
                <a:srgbClr val="002060"/>
              </a:solidFill>
              <a:latin typeface="Algerian" pitchFamily="82" charset="0"/>
            </a:rPr>
            <a:t>Structural</a:t>
          </a:r>
          <a:endParaRPr lang="en-IN" dirty="0">
            <a:solidFill>
              <a:srgbClr val="002060"/>
            </a:solidFill>
            <a:latin typeface="Algerian" pitchFamily="82" charset="0"/>
          </a:endParaRPr>
        </a:p>
      </dgm:t>
    </dgm:pt>
    <dgm:pt modelId="{F7FC4EB2-F5B3-48CF-AFA4-014359BE5C25}" type="parTrans" cxnId="{DFA2AA6D-0BFC-43DB-AC14-6EC48C9F292D}">
      <dgm:prSet/>
      <dgm:spPr/>
      <dgm:t>
        <a:bodyPr/>
        <a:lstStyle/>
        <a:p>
          <a:endParaRPr lang="en-IN"/>
        </a:p>
      </dgm:t>
    </dgm:pt>
    <dgm:pt modelId="{21DCB08D-C072-4FA4-AE6E-A57D27AB2305}" type="sibTrans" cxnId="{DFA2AA6D-0BFC-43DB-AC14-6EC48C9F292D}">
      <dgm:prSet/>
      <dgm:spPr/>
      <dgm:t>
        <a:bodyPr/>
        <a:lstStyle/>
        <a:p>
          <a:endParaRPr lang="en-IN"/>
        </a:p>
      </dgm:t>
    </dgm:pt>
    <dgm:pt modelId="{F4ED11DE-AE76-46B2-93F2-AA8F4C5FAD64}">
      <dgm:prSet phldrT="[Text]"/>
      <dgm:spPr/>
      <dgm:t>
        <a:bodyPr/>
        <a:lstStyle/>
        <a:p>
          <a:r>
            <a:rPr lang="en-IN" dirty="0" smtClean="0">
              <a:solidFill>
                <a:srgbClr val="7030A0"/>
              </a:solidFill>
              <a:latin typeface="Algerian" pitchFamily="82" charset="0"/>
            </a:rPr>
            <a:t>Motivational</a:t>
          </a:r>
          <a:endParaRPr lang="en-IN" dirty="0">
            <a:solidFill>
              <a:srgbClr val="7030A0"/>
            </a:solidFill>
            <a:latin typeface="Algerian" pitchFamily="82" charset="0"/>
          </a:endParaRPr>
        </a:p>
      </dgm:t>
    </dgm:pt>
    <dgm:pt modelId="{5629B2B5-89B3-400E-8579-05CEBE7D2068}" type="parTrans" cxnId="{20BE21E0-738F-4365-8319-9E3348C40625}">
      <dgm:prSet/>
      <dgm:spPr/>
      <dgm:t>
        <a:bodyPr/>
        <a:lstStyle/>
        <a:p>
          <a:endParaRPr lang="en-IN"/>
        </a:p>
      </dgm:t>
    </dgm:pt>
    <dgm:pt modelId="{AD73B711-0553-4AC2-BDCC-B77496D64DDA}" type="sibTrans" cxnId="{20BE21E0-738F-4365-8319-9E3348C40625}">
      <dgm:prSet/>
      <dgm:spPr/>
      <dgm:t>
        <a:bodyPr/>
        <a:lstStyle/>
        <a:p>
          <a:endParaRPr lang="en-IN"/>
        </a:p>
      </dgm:t>
    </dgm:pt>
    <dgm:pt modelId="{5C7628BA-B2A4-458C-A348-A0927C090579}">
      <dgm:prSet phldrT="[Text]"/>
      <dgm:spPr/>
      <dgm:t>
        <a:bodyPr/>
        <a:lstStyle/>
        <a:p>
          <a:r>
            <a:rPr lang="en-IN" dirty="0" smtClean="0">
              <a:solidFill>
                <a:srgbClr val="00B050"/>
              </a:solidFill>
              <a:latin typeface="Algerian" pitchFamily="82" charset="0"/>
            </a:rPr>
            <a:t>Functional</a:t>
          </a:r>
          <a:endParaRPr lang="en-IN" dirty="0">
            <a:solidFill>
              <a:srgbClr val="00B050"/>
            </a:solidFill>
            <a:latin typeface="Algerian" pitchFamily="82" charset="0"/>
          </a:endParaRPr>
        </a:p>
      </dgm:t>
    </dgm:pt>
    <dgm:pt modelId="{BA3288F9-738A-4B42-804C-0ADF23D02A11}" type="parTrans" cxnId="{B5AE25E8-C9DD-42D7-96E4-D22BE528275E}">
      <dgm:prSet/>
      <dgm:spPr/>
      <dgm:t>
        <a:bodyPr/>
        <a:lstStyle/>
        <a:p>
          <a:endParaRPr lang="en-IN"/>
        </a:p>
      </dgm:t>
    </dgm:pt>
    <dgm:pt modelId="{0FC66ED6-4891-415F-A403-164F4266B67C}" type="sibTrans" cxnId="{B5AE25E8-C9DD-42D7-96E4-D22BE528275E}">
      <dgm:prSet/>
      <dgm:spPr/>
      <dgm:t>
        <a:bodyPr/>
        <a:lstStyle/>
        <a:p>
          <a:endParaRPr lang="en-IN"/>
        </a:p>
      </dgm:t>
    </dgm:pt>
    <dgm:pt modelId="{C0D70C6D-0563-47F9-886D-ED3C739AF9E9}" type="pres">
      <dgm:prSet presAssocID="{79215C15-8F4E-4C06-8EB0-20AD9F983573}" presName="compositeShape" presStyleCnt="0">
        <dgm:presLayoutVars>
          <dgm:chMax val="7"/>
          <dgm:dir/>
          <dgm:resizeHandles val="exact"/>
        </dgm:presLayoutVars>
      </dgm:prSet>
      <dgm:spPr/>
    </dgm:pt>
    <dgm:pt modelId="{588BCCBF-B358-47B0-8D93-087F0D7D2966}" type="pres">
      <dgm:prSet presAssocID="{A5E49124-2775-4F1C-8C1D-186CAA8DBBFA}" presName="circ1" presStyleLbl="vennNode1" presStyleIdx="0" presStyleCnt="3" custLinFactNeighborX="-1587" custLinFactNeighborY="562"/>
      <dgm:spPr/>
      <dgm:t>
        <a:bodyPr/>
        <a:lstStyle/>
        <a:p>
          <a:endParaRPr lang="en-IN"/>
        </a:p>
      </dgm:t>
    </dgm:pt>
    <dgm:pt modelId="{BA9D78A7-F61F-4650-B63F-0EFBB0CEF077}" type="pres">
      <dgm:prSet presAssocID="{A5E49124-2775-4F1C-8C1D-186CAA8DBBFA}" presName="circ1Tx" presStyleLbl="revTx" presStyleIdx="0" presStyleCnt="0">
        <dgm:presLayoutVars>
          <dgm:chMax val="0"/>
          <dgm:chPref val="0"/>
          <dgm:bulletEnabled val="1"/>
        </dgm:presLayoutVars>
      </dgm:prSet>
      <dgm:spPr/>
      <dgm:t>
        <a:bodyPr/>
        <a:lstStyle/>
        <a:p>
          <a:endParaRPr lang="en-IN"/>
        </a:p>
      </dgm:t>
    </dgm:pt>
    <dgm:pt modelId="{10702694-310E-446F-AC09-347BB1892E1E}" type="pres">
      <dgm:prSet presAssocID="{F4ED11DE-AE76-46B2-93F2-AA8F4C5FAD64}" presName="circ2" presStyleLbl="vennNode1" presStyleIdx="1" presStyleCnt="3"/>
      <dgm:spPr/>
      <dgm:t>
        <a:bodyPr/>
        <a:lstStyle/>
        <a:p>
          <a:endParaRPr lang="en-IN"/>
        </a:p>
      </dgm:t>
    </dgm:pt>
    <dgm:pt modelId="{81B2FD23-D0BB-4EBC-875C-ABFF0E723CE7}" type="pres">
      <dgm:prSet presAssocID="{F4ED11DE-AE76-46B2-93F2-AA8F4C5FAD64}" presName="circ2Tx" presStyleLbl="revTx" presStyleIdx="0" presStyleCnt="0">
        <dgm:presLayoutVars>
          <dgm:chMax val="0"/>
          <dgm:chPref val="0"/>
          <dgm:bulletEnabled val="1"/>
        </dgm:presLayoutVars>
      </dgm:prSet>
      <dgm:spPr/>
      <dgm:t>
        <a:bodyPr/>
        <a:lstStyle/>
        <a:p>
          <a:endParaRPr lang="en-IN"/>
        </a:p>
      </dgm:t>
    </dgm:pt>
    <dgm:pt modelId="{91D48B91-211F-4EAE-918D-1ED1784D149F}" type="pres">
      <dgm:prSet presAssocID="{5C7628BA-B2A4-458C-A348-A0927C090579}" presName="circ3" presStyleLbl="vennNode1" presStyleIdx="2" presStyleCnt="3"/>
      <dgm:spPr/>
      <dgm:t>
        <a:bodyPr/>
        <a:lstStyle/>
        <a:p>
          <a:endParaRPr lang="en-IN"/>
        </a:p>
      </dgm:t>
    </dgm:pt>
    <dgm:pt modelId="{F9DE19BE-2DD0-4ACC-8678-3396B641F971}" type="pres">
      <dgm:prSet presAssocID="{5C7628BA-B2A4-458C-A348-A0927C090579}" presName="circ3Tx" presStyleLbl="revTx" presStyleIdx="0" presStyleCnt="0">
        <dgm:presLayoutVars>
          <dgm:chMax val="0"/>
          <dgm:chPref val="0"/>
          <dgm:bulletEnabled val="1"/>
        </dgm:presLayoutVars>
      </dgm:prSet>
      <dgm:spPr/>
      <dgm:t>
        <a:bodyPr/>
        <a:lstStyle/>
        <a:p>
          <a:endParaRPr lang="en-IN"/>
        </a:p>
      </dgm:t>
    </dgm:pt>
  </dgm:ptLst>
  <dgm:cxnLst>
    <dgm:cxn modelId="{38253F3C-DD30-4F8D-8ACA-2692E6CB5F37}" type="presOf" srcId="{F4ED11DE-AE76-46B2-93F2-AA8F4C5FAD64}" destId="{10702694-310E-446F-AC09-347BB1892E1E}" srcOrd="0" destOrd="0" presId="urn:microsoft.com/office/officeart/2005/8/layout/venn1"/>
    <dgm:cxn modelId="{DFA2AA6D-0BFC-43DB-AC14-6EC48C9F292D}" srcId="{79215C15-8F4E-4C06-8EB0-20AD9F983573}" destId="{A5E49124-2775-4F1C-8C1D-186CAA8DBBFA}" srcOrd="0" destOrd="0" parTransId="{F7FC4EB2-F5B3-48CF-AFA4-014359BE5C25}" sibTransId="{21DCB08D-C072-4FA4-AE6E-A57D27AB2305}"/>
    <dgm:cxn modelId="{948FD94A-1CC2-46E4-AA60-94855FEC90E3}" type="presOf" srcId="{A5E49124-2775-4F1C-8C1D-186CAA8DBBFA}" destId="{588BCCBF-B358-47B0-8D93-087F0D7D2966}" srcOrd="0" destOrd="0" presId="urn:microsoft.com/office/officeart/2005/8/layout/venn1"/>
    <dgm:cxn modelId="{B8070968-6052-44C9-A633-B525FE26CF4C}" type="presOf" srcId="{5C7628BA-B2A4-458C-A348-A0927C090579}" destId="{F9DE19BE-2DD0-4ACC-8678-3396B641F971}" srcOrd="1" destOrd="0" presId="urn:microsoft.com/office/officeart/2005/8/layout/venn1"/>
    <dgm:cxn modelId="{51B98274-BB1A-4E5D-86A9-EE4D490790F4}" type="presOf" srcId="{A5E49124-2775-4F1C-8C1D-186CAA8DBBFA}" destId="{BA9D78A7-F61F-4650-B63F-0EFBB0CEF077}" srcOrd="1" destOrd="0" presId="urn:microsoft.com/office/officeart/2005/8/layout/venn1"/>
    <dgm:cxn modelId="{B5AE25E8-C9DD-42D7-96E4-D22BE528275E}" srcId="{79215C15-8F4E-4C06-8EB0-20AD9F983573}" destId="{5C7628BA-B2A4-458C-A348-A0927C090579}" srcOrd="2" destOrd="0" parTransId="{BA3288F9-738A-4B42-804C-0ADF23D02A11}" sibTransId="{0FC66ED6-4891-415F-A403-164F4266B67C}"/>
    <dgm:cxn modelId="{CD5FA7FB-C81C-482D-A676-AAF7BE4001DD}" type="presOf" srcId="{79215C15-8F4E-4C06-8EB0-20AD9F983573}" destId="{C0D70C6D-0563-47F9-886D-ED3C739AF9E9}" srcOrd="0" destOrd="0" presId="urn:microsoft.com/office/officeart/2005/8/layout/venn1"/>
    <dgm:cxn modelId="{B3A29B01-078F-4812-9B32-9812AC96A2CB}" type="presOf" srcId="{5C7628BA-B2A4-458C-A348-A0927C090579}" destId="{91D48B91-211F-4EAE-918D-1ED1784D149F}" srcOrd="0" destOrd="0" presId="urn:microsoft.com/office/officeart/2005/8/layout/venn1"/>
    <dgm:cxn modelId="{BAA063FD-5BB4-45B3-BA64-46348F721E29}" type="presOf" srcId="{F4ED11DE-AE76-46B2-93F2-AA8F4C5FAD64}" destId="{81B2FD23-D0BB-4EBC-875C-ABFF0E723CE7}" srcOrd="1" destOrd="0" presId="urn:microsoft.com/office/officeart/2005/8/layout/venn1"/>
    <dgm:cxn modelId="{20BE21E0-738F-4365-8319-9E3348C40625}" srcId="{79215C15-8F4E-4C06-8EB0-20AD9F983573}" destId="{F4ED11DE-AE76-46B2-93F2-AA8F4C5FAD64}" srcOrd="1" destOrd="0" parTransId="{5629B2B5-89B3-400E-8579-05CEBE7D2068}" sibTransId="{AD73B711-0553-4AC2-BDCC-B77496D64DDA}"/>
    <dgm:cxn modelId="{B1AFCF10-8841-42E3-8A0C-E6CE3A11FAB9}" type="presParOf" srcId="{C0D70C6D-0563-47F9-886D-ED3C739AF9E9}" destId="{588BCCBF-B358-47B0-8D93-087F0D7D2966}" srcOrd="0" destOrd="0" presId="urn:microsoft.com/office/officeart/2005/8/layout/venn1"/>
    <dgm:cxn modelId="{64F3614A-7647-41F0-826C-1FE5F322AB71}" type="presParOf" srcId="{C0D70C6D-0563-47F9-886D-ED3C739AF9E9}" destId="{BA9D78A7-F61F-4650-B63F-0EFBB0CEF077}" srcOrd="1" destOrd="0" presId="urn:microsoft.com/office/officeart/2005/8/layout/venn1"/>
    <dgm:cxn modelId="{16525662-925D-49B7-9296-B85E72B744E5}" type="presParOf" srcId="{C0D70C6D-0563-47F9-886D-ED3C739AF9E9}" destId="{10702694-310E-446F-AC09-347BB1892E1E}" srcOrd="2" destOrd="0" presId="urn:microsoft.com/office/officeart/2005/8/layout/venn1"/>
    <dgm:cxn modelId="{3E027581-3E21-4642-AFA1-1B216BDF22B1}" type="presParOf" srcId="{C0D70C6D-0563-47F9-886D-ED3C739AF9E9}" destId="{81B2FD23-D0BB-4EBC-875C-ABFF0E723CE7}" srcOrd="3" destOrd="0" presId="urn:microsoft.com/office/officeart/2005/8/layout/venn1"/>
    <dgm:cxn modelId="{D8DD6FC4-FF83-490C-9590-04B3ABCEF41E}" type="presParOf" srcId="{C0D70C6D-0563-47F9-886D-ED3C739AF9E9}" destId="{91D48B91-211F-4EAE-918D-1ED1784D149F}" srcOrd="4" destOrd="0" presId="urn:microsoft.com/office/officeart/2005/8/layout/venn1"/>
    <dgm:cxn modelId="{41A246B1-18C3-4168-B25C-B32D19D8C4E2}" type="presParOf" srcId="{C0D70C6D-0563-47F9-886D-ED3C739AF9E9}" destId="{F9DE19BE-2DD0-4ACC-8678-3396B641F971}" srcOrd="5" destOrd="0" presId="urn:microsoft.com/office/officeart/2005/8/layout/venn1"/>
  </dgm:cxnLst>
  <dgm:bg/>
  <dgm:whole/>
</dgm:dataModel>
</file>

<file path=ppt/diagrams/data3.xml><?xml version="1.0" encoding="utf-8"?>
<dgm:dataModel xmlns:dgm="http://schemas.openxmlformats.org/drawingml/2006/diagram" xmlns:a="http://schemas.openxmlformats.org/drawingml/2006/main">
  <dgm:ptLst>
    <dgm:pt modelId="{DB5AF08E-3E61-48ED-8908-CFEA1C7796D1}" type="doc">
      <dgm:prSet loTypeId="urn:microsoft.com/office/officeart/2005/8/layout/equation1" loCatId="relationship" qsTypeId="urn:microsoft.com/office/officeart/2005/8/quickstyle/3d1" qsCatId="3D" csTypeId="urn:microsoft.com/office/officeart/2005/8/colors/accent1_2" csCatId="accent1" phldr="1"/>
      <dgm:spPr/>
    </dgm:pt>
    <dgm:pt modelId="{3BB1648E-02E4-4675-8B18-46A4AF75702A}">
      <dgm:prSet phldrT="[Text]"/>
      <dgm:spPr/>
      <dgm:t>
        <a:bodyPr/>
        <a:lstStyle/>
        <a:p>
          <a:r>
            <a:rPr lang="en-IN" dirty="0" smtClean="0"/>
            <a:t>PSU</a:t>
          </a:r>
          <a:endParaRPr lang="en-IN" dirty="0"/>
        </a:p>
      </dgm:t>
    </dgm:pt>
    <dgm:pt modelId="{F675A6A9-4FA4-4544-A192-F8C9E3593332}" type="parTrans" cxnId="{C11F3160-6EE1-48FC-A253-BB1B3902798E}">
      <dgm:prSet/>
      <dgm:spPr/>
      <dgm:t>
        <a:bodyPr/>
        <a:lstStyle/>
        <a:p>
          <a:endParaRPr lang="en-IN"/>
        </a:p>
      </dgm:t>
    </dgm:pt>
    <dgm:pt modelId="{D999750A-FD2B-4DEE-BDBD-9F1FEE38290E}" type="sibTrans" cxnId="{C11F3160-6EE1-48FC-A253-BB1B3902798E}">
      <dgm:prSet/>
      <dgm:spPr/>
      <dgm:t>
        <a:bodyPr/>
        <a:lstStyle/>
        <a:p>
          <a:endParaRPr lang="en-IN"/>
        </a:p>
      </dgm:t>
    </dgm:pt>
    <dgm:pt modelId="{0B7A0C8E-A78A-4A37-8FA0-207897216AB3}">
      <dgm:prSet phldrT="[Text]"/>
      <dgm:spPr/>
      <dgm:t>
        <a:bodyPr/>
        <a:lstStyle/>
        <a:p>
          <a:r>
            <a:rPr lang="en-IN" dirty="0" smtClean="0"/>
            <a:t>VSS</a:t>
          </a:r>
          <a:endParaRPr lang="en-IN" dirty="0"/>
        </a:p>
      </dgm:t>
    </dgm:pt>
    <dgm:pt modelId="{3B38BB50-AB48-4E2C-A2D8-1906B297AF86}" type="parTrans" cxnId="{B50CF063-995B-41F0-B1E3-F76E8984DEC3}">
      <dgm:prSet/>
      <dgm:spPr/>
      <dgm:t>
        <a:bodyPr/>
        <a:lstStyle/>
        <a:p>
          <a:endParaRPr lang="en-IN"/>
        </a:p>
      </dgm:t>
    </dgm:pt>
    <dgm:pt modelId="{FE16C9F2-6A75-4D62-95E6-7897C9F10F15}" type="sibTrans" cxnId="{B50CF063-995B-41F0-B1E3-F76E8984DEC3}">
      <dgm:prSet/>
      <dgm:spPr/>
      <dgm:t>
        <a:bodyPr/>
        <a:lstStyle/>
        <a:p>
          <a:endParaRPr lang="en-IN"/>
        </a:p>
      </dgm:t>
    </dgm:pt>
    <dgm:pt modelId="{56E22A7F-4549-4E80-94BE-63C5BB137275}">
      <dgm:prSet phldrT="[Text]"/>
      <dgm:spPr/>
      <dgm:t>
        <a:bodyPr/>
        <a:lstStyle/>
        <a:p>
          <a:r>
            <a:rPr lang="en-IN" smtClean="0"/>
            <a:t>100%</a:t>
          </a:r>
        </a:p>
        <a:p>
          <a:r>
            <a:rPr lang="en-IN" smtClean="0"/>
            <a:t>Achivment</a:t>
          </a:r>
          <a:endParaRPr lang="en-IN" dirty="0"/>
        </a:p>
      </dgm:t>
    </dgm:pt>
    <dgm:pt modelId="{6251267A-A7CD-42D2-A354-624974FB6AAC}" type="parTrans" cxnId="{6E05F033-6A6E-4C95-B1C9-DF2911DA1911}">
      <dgm:prSet/>
      <dgm:spPr/>
      <dgm:t>
        <a:bodyPr/>
        <a:lstStyle/>
        <a:p>
          <a:endParaRPr lang="en-IN"/>
        </a:p>
      </dgm:t>
    </dgm:pt>
    <dgm:pt modelId="{9C29F677-5035-40AD-93A7-72920899B969}" type="sibTrans" cxnId="{6E05F033-6A6E-4C95-B1C9-DF2911DA1911}">
      <dgm:prSet/>
      <dgm:spPr/>
      <dgm:t>
        <a:bodyPr/>
        <a:lstStyle/>
        <a:p>
          <a:endParaRPr lang="en-IN"/>
        </a:p>
      </dgm:t>
    </dgm:pt>
    <dgm:pt modelId="{E9FE4937-6DB5-4523-A98C-5E577180CE1F}" type="pres">
      <dgm:prSet presAssocID="{DB5AF08E-3E61-48ED-8908-CFEA1C7796D1}" presName="linearFlow" presStyleCnt="0">
        <dgm:presLayoutVars>
          <dgm:dir/>
          <dgm:resizeHandles val="exact"/>
        </dgm:presLayoutVars>
      </dgm:prSet>
      <dgm:spPr/>
    </dgm:pt>
    <dgm:pt modelId="{C4B8F51A-5975-440B-821D-9116A9BCFAC2}" type="pres">
      <dgm:prSet presAssocID="{3BB1648E-02E4-4675-8B18-46A4AF75702A}" presName="node" presStyleLbl="node1" presStyleIdx="0" presStyleCnt="3">
        <dgm:presLayoutVars>
          <dgm:bulletEnabled val="1"/>
        </dgm:presLayoutVars>
      </dgm:prSet>
      <dgm:spPr/>
      <dgm:t>
        <a:bodyPr/>
        <a:lstStyle/>
        <a:p>
          <a:endParaRPr lang="en-IN"/>
        </a:p>
      </dgm:t>
    </dgm:pt>
    <dgm:pt modelId="{8C48401B-7566-4DD1-B81B-1F1C9532B436}" type="pres">
      <dgm:prSet presAssocID="{D999750A-FD2B-4DEE-BDBD-9F1FEE38290E}" presName="spacerL" presStyleCnt="0"/>
      <dgm:spPr/>
    </dgm:pt>
    <dgm:pt modelId="{FFAF9E36-0930-42E8-84DD-AE25C4EF0D93}" type="pres">
      <dgm:prSet presAssocID="{D999750A-FD2B-4DEE-BDBD-9F1FEE38290E}" presName="sibTrans" presStyleLbl="sibTrans2D1" presStyleIdx="0" presStyleCnt="2"/>
      <dgm:spPr/>
      <dgm:t>
        <a:bodyPr/>
        <a:lstStyle/>
        <a:p>
          <a:endParaRPr lang="en-IN"/>
        </a:p>
      </dgm:t>
    </dgm:pt>
    <dgm:pt modelId="{7DE4CC31-D8D3-4C4A-B7C8-5E1FA9ED35B3}" type="pres">
      <dgm:prSet presAssocID="{D999750A-FD2B-4DEE-BDBD-9F1FEE38290E}" presName="spacerR" presStyleCnt="0"/>
      <dgm:spPr/>
    </dgm:pt>
    <dgm:pt modelId="{8E7FEFAE-4C21-4274-B523-03DFAA4933D8}" type="pres">
      <dgm:prSet presAssocID="{0B7A0C8E-A78A-4A37-8FA0-207897216AB3}" presName="node" presStyleLbl="node1" presStyleIdx="1" presStyleCnt="3">
        <dgm:presLayoutVars>
          <dgm:bulletEnabled val="1"/>
        </dgm:presLayoutVars>
      </dgm:prSet>
      <dgm:spPr/>
      <dgm:t>
        <a:bodyPr/>
        <a:lstStyle/>
        <a:p>
          <a:endParaRPr lang="en-IN"/>
        </a:p>
      </dgm:t>
    </dgm:pt>
    <dgm:pt modelId="{1DAD9DB1-55BB-4BF5-B58B-498B0EB94BFE}" type="pres">
      <dgm:prSet presAssocID="{FE16C9F2-6A75-4D62-95E6-7897C9F10F15}" presName="spacerL" presStyleCnt="0"/>
      <dgm:spPr/>
    </dgm:pt>
    <dgm:pt modelId="{78F01684-CBD6-4156-BE18-D5677D73EEC0}" type="pres">
      <dgm:prSet presAssocID="{FE16C9F2-6A75-4D62-95E6-7897C9F10F15}" presName="sibTrans" presStyleLbl="sibTrans2D1" presStyleIdx="1" presStyleCnt="2"/>
      <dgm:spPr/>
      <dgm:t>
        <a:bodyPr/>
        <a:lstStyle/>
        <a:p>
          <a:endParaRPr lang="en-IN"/>
        </a:p>
      </dgm:t>
    </dgm:pt>
    <dgm:pt modelId="{01B6215F-A35F-45FE-B8B9-3174B660AD56}" type="pres">
      <dgm:prSet presAssocID="{FE16C9F2-6A75-4D62-95E6-7897C9F10F15}" presName="spacerR" presStyleCnt="0"/>
      <dgm:spPr/>
    </dgm:pt>
    <dgm:pt modelId="{70F76FF3-E058-4529-B819-0BD95DA64466}" type="pres">
      <dgm:prSet presAssocID="{56E22A7F-4549-4E80-94BE-63C5BB137275}" presName="node" presStyleLbl="node1" presStyleIdx="2" presStyleCnt="3">
        <dgm:presLayoutVars>
          <dgm:bulletEnabled val="1"/>
        </dgm:presLayoutVars>
      </dgm:prSet>
      <dgm:spPr/>
      <dgm:t>
        <a:bodyPr/>
        <a:lstStyle/>
        <a:p>
          <a:endParaRPr lang="en-IN"/>
        </a:p>
      </dgm:t>
    </dgm:pt>
  </dgm:ptLst>
  <dgm:cxnLst>
    <dgm:cxn modelId="{64C3616D-E0B5-4512-93EF-B9A891C49B24}" type="presOf" srcId="{D999750A-FD2B-4DEE-BDBD-9F1FEE38290E}" destId="{FFAF9E36-0930-42E8-84DD-AE25C4EF0D93}" srcOrd="0" destOrd="0" presId="urn:microsoft.com/office/officeart/2005/8/layout/equation1"/>
    <dgm:cxn modelId="{C11F3160-6EE1-48FC-A253-BB1B3902798E}" srcId="{DB5AF08E-3E61-48ED-8908-CFEA1C7796D1}" destId="{3BB1648E-02E4-4675-8B18-46A4AF75702A}" srcOrd="0" destOrd="0" parTransId="{F675A6A9-4FA4-4544-A192-F8C9E3593332}" sibTransId="{D999750A-FD2B-4DEE-BDBD-9F1FEE38290E}"/>
    <dgm:cxn modelId="{EFD39414-E130-414F-AF43-ABEB170CECE5}" type="presOf" srcId="{DB5AF08E-3E61-48ED-8908-CFEA1C7796D1}" destId="{E9FE4937-6DB5-4523-A98C-5E577180CE1F}" srcOrd="0" destOrd="0" presId="urn:microsoft.com/office/officeart/2005/8/layout/equation1"/>
    <dgm:cxn modelId="{B2108936-5792-4996-BD96-B40700606E63}" type="presOf" srcId="{FE16C9F2-6A75-4D62-95E6-7897C9F10F15}" destId="{78F01684-CBD6-4156-BE18-D5677D73EEC0}" srcOrd="0" destOrd="0" presId="urn:microsoft.com/office/officeart/2005/8/layout/equation1"/>
    <dgm:cxn modelId="{6E05F033-6A6E-4C95-B1C9-DF2911DA1911}" srcId="{DB5AF08E-3E61-48ED-8908-CFEA1C7796D1}" destId="{56E22A7F-4549-4E80-94BE-63C5BB137275}" srcOrd="2" destOrd="0" parTransId="{6251267A-A7CD-42D2-A354-624974FB6AAC}" sibTransId="{9C29F677-5035-40AD-93A7-72920899B969}"/>
    <dgm:cxn modelId="{22F90218-03DD-4304-8362-A87A238452B4}" type="presOf" srcId="{0B7A0C8E-A78A-4A37-8FA0-207897216AB3}" destId="{8E7FEFAE-4C21-4274-B523-03DFAA4933D8}" srcOrd="0" destOrd="0" presId="urn:microsoft.com/office/officeart/2005/8/layout/equation1"/>
    <dgm:cxn modelId="{B50CF063-995B-41F0-B1E3-F76E8984DEC3}" srcId="{DB5AF08E-3E61-48ED-8908-CFEA1C7796D1}" destId="{0B7A0C8E-A78A-4A37-8FA0-207897216AB3}" srcOrd="1" destOrd="0" parTransId="{3B38BB50-AB48-4E2C-A2D8-1906B297AF86}" sibTransId="{FE16C9F2-6A75-4D62-95E6-7897C9F10F15}"/>
    <dgm:cxn modelId="{0A58EA76-6711-40FF-BDCA-109155D64F1A}" type="presOf" srcId="{3BB1648E-02E4-4675-8B18-46A4AF75702A}" destId="{C4B8F51A-5975-440B-821D-9116A9BCFAC2}" srcOrd="0" destOrd="0" presId="urn:microsoft.com/office/officeart/2005/8/layout/equation1"/>
    <dgm:cxn modelId="{7E1DF81E-FE3E-4EBF-948D-A43994D8CAAC}" type="presOf" srcId="{56E22A7F-4549-4E80-94BE-63C5BB137275}" destId="{70F76FF3-E058-4529-B819-0BD95DA64466}" srcOrd="0" destOrd="0" presId="urn:microsoft.com/office/officeart/2005/8/layout/equation1"/>
    <dgm:cxn modelId="{59080344-1F85-4AF5-ABAA-A27BC4EF8B23}" type="presParOf" srcId="{E9FE4937-6DB5-4523-A98C-5E577180CE1F}" destId="{C4B8F51A-5975-440B-821D-9116A9BCFAC2}" srcOrd="0" destOrd="0" presId="urn:microsoft.com/office/officeart/2005/8/layout/equation1"/>
    <dgm:cxn modelId="{A14EE83F-FBE0-45D4-B2F2-D5B17589E16D}" type="presParOf" srcId="{E9FE4937-6DB5-4523-A98C-5E577180CE1F}" destId="{8C48401B-7566-4DD1-B81B-1F1C9532B436}" srcOrd="1" destOrd="0" presId="urn:microsoft.com/office/officeart/2005/8/layout/equation1"/>
    <dgm:cxn modelId="{9AD205BB-8633-4F71-9A3A-83DD810E71FE}" type="presParOf" srcId="{E9FE4937-6DB5-4523-A98C-5E577180CE1F}" destId="{FFAF9E36-0930-42E8-84DD-AE25C4EF0D93}" srcOrd="2" destOrd="0" presId="urn:microsoft.com/office/officeart/2005/8/layout/equation1"/>
    <dgm:cxn modelId="{08EFF730-A8F9-4A0D-8DD8-5A67A95B7C21}" type="presParOf" srcId="{E9FE4937-6DB5-4523-A98C-5E577180CE1F}" destId="{7DE4CC31-D8D3-4C4A-B7C8-5E1FA9ED35B3}" srcOrd="3" destOrd="0" presId="urn:microsoft.com/office/officeart/2005/8/layout/equation1"/>
    <dgm:cxn modelId="{CBDABC0E-98CB-4A7A-8C1D-39853183179F}" type="presParOf" srcId="{E9FE4937-6DB5-4523-A98C-5E577180CE1F}" destId="{8E7FEFAE-4C21-4274-B523-03DFAA4933D8}" srcOrd="4" destOrd="0" presId="urn:microsoft.com/office/officeart/2005/8/layout/equation1"/>
    <dgm:cxn modelId="{A78FD55D-1625-40AA-9AB7-02BE6369B1DC}" type="presParOf" srcId="{E9FE4937-6DB5-4523-A98C-5E577180CE1F}" destId="{1DAD9DB1-55BB-4BF5-B58B-498B0EB94BFE}" srcOrd="5" destOrd="0" presId="urn:microsoft.com/office/officeart/2005/8/layout/equation1"/>
    <dgm:cxn modelId="{F37E5F71-6BC7-4777-ADC9-C800014C5E2E}" type="presParOf" srcId="{E9FE4937-6DB5-4523-A98C-5E577180CE1F}" destId="{78F01684-CBD6-4156-BE18-D5677D73EEC0}" srcOrd="6" destOrd="0" presId="urn:microsoft.com/office/officeart/2005/8/layout/equation1"/>
    <dgm:cxn modelId="{8D9BFF7A-F0B5-4911-B578-D4297B2154C4}" type="presParOf" srcId="{E9FE4937-6DB5-4523-A98C-5E577180CE1F}" destId="{01B6215F-A35F-45FE-B8B9-3174B660AD56}" srcOrd="7" destOrd="0" presId="urn:microsoft.com/office/officeart/2005/8/layout/equation1"/>
    <dgm:cxn modelId="{F07F6926-9CEE-439A-BA4C-8411494AAFCA}" type="presParOf" srcId="{E9FE4937-6DB5-4523-A98C-5E577180CE1F}" destId="{70F76FF3-E058-4529-B819-0BD95DA64466}" srcOrd="8" destOrd="0" presId="urn:microsoft.com/office/officeart/2005/8/layout/equation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B0334-522E-4D6C-9754-B99081C262C1}" type="datetimeFigureOut">
              <a:rPr lang="en-US" smtClean="0"/>
              <a:pPr/>
              <a:t>3/2/2016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D27F5-6C67-46F8-9536-B2F36DF362E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F4D27F5-6C67-46F8-9536-B2F36DF362EC}" type="slidenum">
              <a:rPr lang="en-IN" smtClean="0"/>
              <a:pPr/>
              <a:t>17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wachh.jpg"/>
          <p:cNvPicPr>
            <a:picLocks noChangeAspect="1"/>
          </p:cNvPicPr>
          <p:nvPr/>
        </p:nvPicPr>
        <p:blipFill>
          <a:blip r:embed="rId2"/>
          <a:stretch>
            <a:fillRect/>
          </a:stretch>
        </p:blipFill>
        <p:spPr>
          <a:xfrm>
            <a:off x="0" y="0"/>
            <a:ext cx="9144000" cy="3416754"/>
          </a:xfrm>
          <a:prstGeom prst="rect">
            <a:avLst/>
          </a:prstGeom>
        </p:spPr>
      </p:pic>
      <p:sp>
        <p:nvSpPr>
          <p:cNvPr id="8" name="TextBox 7"/>
          <p:cNvSpPr txBox="1"/>
          <p:nvPr/>
        </p:nvSpPr>
        <p:spPr>
          <a:xfrm>
            <a:off x="5715000" y="4724400"/>
            <a:ext cx="3429000" cy="1754326"/>
          </a:xfrm>
          <a:prstGeom prst="rect">
            <a:avLst/>
          </a:prstGeom>
          <a:noFill/>
        </p:spPr>
        <p:txBody>
          <a:bodyPr wrap="square" rtlCol="0">
            <a:spAutoFit/>
          </a:bodyPr>
          <a:lstStyle/>
          <a:p>
            <a:pPr algn="ctr"/>
            <a:r>
              <a:rPr lang="en-IN" i="1" dirty="0" err="1" smtClean="0">
                <a:solidFill>
                  <a:schemeClr val="accent5">
                    <a:lumMod val="50000"/>
                  </a:schemeClr>
                </a:solidFill>
                <a:latin typeface="High Tower Text" pitchFamily="18" charset="0"/>
              </a:rPr>
              <a:t>Anupam</a:t>
            </a:r>
            <a:r>
              <a:rPr lang="en-IN" i="1" dirty="0" smtClean="0">
                <a:solidFill>
                  <a:schemeClr val="accent5">
                    <a:lumMod val="50000"/>
                  </a:schemeClr>
                </a:solidFill>
                <a:latin typeface="High Tower Text" pitchFamily="18" charset="0"/>
              </a:rPr>
              <a:t> Kumar, IAS (2003)</a:t>
            </a:r>
          </a:p>
          <a:p>
            <a:pPr algn="ctr"/>
            <a:r>
              <a:rPr lang="en-IN" i="1" dirty="0" smtClean="0">
                <a:solidFill>
                  <a:schemeClr val="accent5">
                    <a:lumMod val="50000"/>
                  </a:schemeClr>
                </a:solidFill>
                <a:latin typeface="High Tower Text" pitchFamily="18" charset="0"/>
              </a:rPr>
              <a:t>District Magistrate</a:t>
            </a:r>
          </a:p>
          <a:p>
            <a:pPr algn="ctr"/>
            <a:r>
              <a:rPr lang="en-IN" i="1" dirty="0" smtClean="0">
                <a:solidFill>
                  <a:schemeClr val="accent5">
                    <a:lumMod val="50000"/>
                  </a:schemeClr>
                </a:solidFill>
                <a:latin typeface="High Tower Text" pitchFamily="18" charset="0"/>
              </a:rPr>
              <a:t>–cum – </a:t>
            </a:r>
          </a:p>
          <a:p>
            <a:pPr algn="ctr"/>
            <a:r>
              <a:rPr lang="en-IN" i="1" dirty="0" smtClean="0">
                <a:solidFill>
                  <a:schemeClr val="accent5">
                    <a:lumMod val="50000"/>
                  </a:schemeClr>
                </a:solidFill>
                <a:latin typeface="High Tower Text" pitchFamily="18" charset="0"/>
              </a:rPr>
              <a:t>Collector,</a:t>
            </a:r>
          </a:p>
          <a:p>
            <a:pPr algn="ctr"/>
            <a:r>
              <a:rPr lang="en-IN" i="1" dirty="0" smtClean="0">
                <a:solidFill>
                  <a:schemeClr val="accent5">
                    <a:lumMod val="50000"/>
                  </a:schemeClr>
                </a:solidFill>
                <a:latin typeface="High Tower Text" pitchFamily="18" charset="0"/>
              </a:rPr>
              <a:t> East </a:t>
            </a:r>
            <a:r>
              <a:rPr lang="en-IN" i="1" dirty="0" err="1" smtClean="0">
                <a:solidFill>
                  <a:schemeClr val="accent5">
                    <a:lumMod val="50000"/>
                  </a:schemeClr>
                </a:solidFill>
                <a:latin typeface="High Tower Text" pitchFamily="18" charset="0"/>
              </a:rPr>
              <a:t>Champaran</a:t>
            </a:r>
            <a:r>
              <a:rPr lang="en-IN" i="1" dirty="0" smtClean="0">
                <a:solidFill>
                  <a:schemeClr val="accent5">
                    <a:lumMod val="50000"/>
                  </a:schemeClr>
                </a:solidFill>
                <a:latin typeface="High Tower Text" pitchFamily="18" charset="0"/>
              </a:rPr>
              <a:t>, Bihar</a:t>
            </a:r>
          </a:p>
          <a:p>
            <a:pPr algn="ctr"/>
            <a:endParaRPr lang="en-IN" dirty="0"/>
          </a:p>
        </p:txBody>
      </p:sp>
      <p:pic>
        <p:nvPicPr>
          <p:cNvPr id="11" name="Picture 10" descr="10020601103.jpg"/>
          <p:cNvPicPr>
            <a:picLocks noChangeAspect="1"/>
          </p:cNvPicPr>
          <p:nvPr/>
        </p:nvPicPr>
        <p:blipFill>
          <a:blip r:embed="rId3"/>
          <a:stretch>
            <a:fillRect/>
          </a:stretch>
        </p:blipFill>
        <p:spPr>
          <a:xfrm>
            <a:off x="0" y="3352800"/>
            <a:ext cx="5638800" cy="35052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715000" y="3810000"/>
            <a:ext cx="3429000" cy="523220"/>
          </a:xfrm>
          <a:prstGeom prst="rect">
            <a:avLst/>
          </a:prstGeom>
          <a:noFill/>
        </p:spPr>
        <p:txBody>
          <a:bodyPr wrap="square" rtlCol="0">
            <a:spAutoFit/>
          </a:bodyPr>
          <a:lstStyle/>
          <a:p>
            <a:pPr algn="ctr"/>
            <a:r>
              <a:rPr lang="en-IN" sz="1400" b="1" dirty="0" smtClean="0">
                <a:solidFill>
                  <a:srgbClr val="002060"/>
                </a:solidFill>
                <a:latin typeface="Georgia" pitchFamily="18" charset="0"/>
              </a:rPr>
              <a:t>EXECUTION , IMPLEMENTATION &amp; SUSTENABILITY</a:t>
            </a:r>
            <a:endParaRPr lang="en-IN" sz="1400" dirty="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6000"/>
            <a:lum/>
          </a:blip>
          <a:srcRect/>
          <a:stretch>
            <a:fillRect t="-25000" b="-25000"/>
          </a:stretch>
        </a:blip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600200"/>
            <a:ext cx="8305800" cy="4721292"/>
          </a:xfrm>
          <a:prstGeom prst="rect">
            <a:avLst/>
          </a:prstGeom>
          <a:noFill/>
        </p:spPr>
        <p:txBody>
          <a:bodyPr wrap="square" rtlCol="0">
            <a:spAutoFit/>
          </a:bodyPr>
          <a:lstStyle/>
          <a:p>
            <a:pPr algn="just">
              <a:buFont typeface="Wingdings" pitchFamily="2" charset="2"/>
              <a:buChar char="Ø"/>
            </a:pPr>
            <a:r>
              <a:rPr lang="en-IN" sz="2400" dirty="0" smtClean="0">
                <a:solidFill>
                  <a:srgbClr val="002060"/>
                </a:solidFill>
                <a:latin typeface="Times New Roman" pitchFamily="18" charset="0"/>
                <a:cs typeface="Times New Roman" pitchFamily="18" charset="0"/>
              </a:rPr>
              <a:t>A three pronged approach to build an effective networking mechanism to successfully achieve the goal.</a:t>
            </a:r>
          </a:p>
          <a:p>
            <a:pPr algn="just">
              <a:buFont typeface="Wingdings" pitchFamily="2" charset="2"/>
              <a:buChar char="Ø"/>
            </a:pPr>
            <a:endParaRPr lang="en-IN" sz="2000" dirty="0" smtClean="0">
              <a:solidFill>
                <a:srgbClr val="0070C0"/>
              </a:solidFill>
              <a:latin typeface="Times New Roman" pitchFamily="18" charset="0"/>
              <a:cs typeface="Times New Roman" pitchFamily="18" charset="0"/>
            </a:endParaRPr>
          </a:p>
          <a:p>
            <a:pPr lvl="1" algn="just">
              <a:buFont typeface="Wingdings" pitchFamily="2" charset="2"/>
              <a:buChar char="v"/>
            </a:pPr>
            <a:r>
              <a:rPr lang="en-IN" sz="2400" b="1" u="sng" dirty="0" smtClean="0">
                <a:solidFill>
                  <a:schemeClr val="accent3">
                    <a:lumMod val="50000"/>
                  </a:schemeClr>
                </a:solidFill>
                <a:latin typeface="Times New Roman" pitchFamily="18" charset="0"/>
                <a:cs typeface="Times New Roman" pitchFamily="18" charset="0"/>
              </a:rPr>
              <a:t>Structural</a:t>
            </a:r>
            <a:r>
              <a:rPr lang="en-IN" sz="2000" b="1" dirty="0" smtClean="0">
                <a:solidFill>
                  <a:schemeClr val="accent3">
                    <a:lumMod val="50000"/>
                  </a:schemeClr>
                </a:solidFill>
                <a:latin typeface="Times New Roman" pitchFamily="18" charset="0"/>
                <a:cs typeface="Times New Roman" pitchFamily="18" charset="0"/>
              </a:rPr>
              <a:t>:-</a:t>
            </a:r>
            <a:r>
              <a:rPr lang="en-IN" sz="2200" dirty="0" smtClean="0">
                <a:solidFill>
                  <a:srgbClr val="002060"/>
                </a:solidFill>
                <a:latin typeface="Times New Roman" pitchFamily="18" charset="0"/>
                <a:cs typeface="Times New Roman" pitchFamily="18" charset="0"/>
              </a:rPr>
              <a:t>With department’s support and monitoring through Video Conferencing at the top level, day to day monitoring was ensured at three levels</a:t>
            </a:r>
          </a:p>
          <a:p>
            <a:pPr lvl="1" algn="just">
              <a:buNone/>
            </a:pPr>
            <a:endParaRPr lang="en-IN" sz="2000" dirty="0" smtClean="0">
              <a:solidFill>
                <a:srgbClr val="0070C0"/>
              </a:solidFill>
              <a:latin typeface="Times New Roman" pitchFamily="18" charset="0"/>
              <a:cs typeface="Times New Roman" pitchFamily="18" charset="0"/>
            </a:endParaRPr>
          </a:p>
          <a:p>
            <a:pPr lvl="2" algn="just">
              <a:buFont typeface="+mj-lt"/>
              <a:buAutoNum type="alphaLcPeriod"/>
            </a:pPr>
            <a:r>
              <a:rPr lang="en-IN" sz="2000" dirty="0" smtClean="0">
                <a:solidFill>
                  <a:srgbClr val="002060"/>
                </a:solidFill>
                <a:latin typeface="Times New Roman" pitchFamily="18" charset="0"/>
                <a:cs typeface="Times New Roman" pitchFamily="18" charset="0"/>
              </a:rPr>
              <a:t>District level with the help of a district control room directly under the supervision of district collector</a:t>
            </a:r>
          </a:p>
          <a:p>
            <a:pPr lvl="2" algn="just">
              <a:buFont typeface="+mj-lt"/>
              <a:buAutoNum type="alphaLcPeriod"/>
            </a:pPr>
            <a:r>
              <a:rPr lang="en-IN" sz="2000" dirty="0" smtClean="0">
                <a:solidFill>
                  <a:srgbClr val="002060"/>
                </a:solidFill>
                <a:latin typeface="Times New Roman" pitchFamily="18" charset="0"/>
                <a:cs typeface="Times New Roman" pitchFamily="18" charset="0"/>
              </a:rPr>
              <a:t>Field level through site visit by the senior officers of the District, Blocks and CRCs</a:t>
            </a:r>
          </a:p>
          <a:p>
            <a:pPr lvl="2" algn="just">
              <a:buFont typeface="+mj-lt"/>
              <a:buAutoNum type="alphaLcPeriod"/>
            </a:pPr>
            <a:r>
              <a:rPr lang="en-IN" sz="2000" dirty="0" smtClean="0">
                <a:solidFill>
                  <a:srgbClr val="002060"/>
                </a:solidFill>
                <a:latin typeface="Times New Roman" pitchFamily="18" charset="0"/>
                <a:cs typeface="Times New Roman" pitchFamily="18" charset="0"/>
              </a:rPr>
              <a:t>School level through V.S.S. and other community organization like Gram </a:t>
            </a:r>
            <a:r>
              <a:rPr lang="en-IN" sz="2000" dirty="0" err="1" smtClean="0">
                <a:solidFill>
                  <a:srgbClr val="002060"/>
                </a:solidFill>
                <a:latin typeface="Times New Roman" pitchFamily="18" charset="0"/>
                <a:cs typeface="Times New Roman" pitchFamily="18" charset="0"/>
              </a:rPr>
              <a:t>Panchayats</a:t>
            </a:r>
            <a:r>
              <a:rPr lang="en-IN" sz="2000" dirty="0" smtClean="0">
                <a:solidFill>
                  <a:srgbClr val="002060"/>
                </a:solidFill>
                <a:latin typeface="Times New Roman" pitchFamily="18" charset="0"/>
                <a:cs typeface="Times New Roman" pitchFamily="18" charset="0"/>
              </a:rPr>
              <a:t> etc.</a:t>
            </a:r>
          </a:p>
        </p:txBody>
      </p:sp>
      <p:sp>
        <p:nvSpPr>
          <p:cNvPr id="5" name="Title 1"/>
          <p:cNvSpPr>
            <a:spLocks noGrp="1"/>
          </p:cNvSpPr>
          <p:nvPr>
            <p:ph type="title"/>
          </p:nvPr>
        </p:nvSpPr>
        <p:spPr>
          <a:xfrm>
            <a:off x="457200" y="304800"/>
            <a:ext cx="8686800" cy="1143000"/>
          </a:xfrm>
        </p:spPr>
        <p:txBody>
          <a:bodyPr>
            <a:normAutofit fontScale="90000"/>
          </a:bodyPr>
          <a:lstStyle/>
          <a:p>
            <a:pPr algn="l">
              <a:buFont typeface="Wingdings" pitchFamily="2" charset="2"/>
              <a:buChar char="v"/>
            </a:pPr>
            <a:r>
              <a:rPr lang="en-IN" dirty="0" smtClean="0">
                <a:solidFill>
                  <a:srgbClr val="C00000"/>
                </a:solidFill>
                <a:latin typeface="AR DELANEY" pitchFamily="2" charset="0"/>
              </a:rPr>
              <a:t> </a:t>
            </a:r>
            <a:r>
              <a:rPr lang="en-IN" sz="4000" dirty="0" smtClean="0">
                <a:solidFill>
                  <a:srgbClr val="C00000"/>
                </a:solidFill>
                <a:latin typeface="AR DELANEY" pitchFamily="2" charset="0"/>
              </a:rPr>
              <a:t>Monitoring Mechanism &amp; Approaches </a:t>
            </a:r>
            <a:endParaRPr lang="en-IN" sz="4000" dirty="0">
              <a:solidFill>
                <a:srgbClr val="C00000"/>
              </a:solidFill>
              <a:latin typeface="AR DELANEY"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6000" b="-6000"/>
          </a:stretch>
        </a:blip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311866"/>
            <a:ext cx="8305800" cy="4530471"/>
          </a:xfrm>
          <a:prstGeom prst="rect">
            <a:avLst/>
          </a:prstGeom>
          <a:noFill/>
        </p:spPr>
        <p:txBody>
          <a:bodyPr wrap="square" rtlCol="0">
            <a:spAutoFit/>
          </a:bodyPr>
          <a:lstStyle/>
          <a:p>
            <a:pPr algn="just">
              <a:buFont typeface="Wingdings" pitchFamily="2" charset="2"/>
              <a:buChar char="Ø"/>
            </a:pPr>
            <a:endParaRPr lang="en-IN" sz="2000" dirty="0" smtClean="0">
              <a:solidFill>
                <a:srgbClr val="0070C0"/>
              </a:solidFill>
              <a:latin typeface="Times New Roman" pitchFamily="18" charset="0"/>
              <a:cs typeface="Times New Roman" pitchFamily="18" charset="0"/>
            </a:endParaRPr>
          </a:p>
          <a:p>
            <a:pPr lvl="1" algn="just">
              <a:buFont typeface="Wingdings" pitchFamily="2" charset="2"/>
              <a:buChar char="v"/>
            </a:pPr>
            <a:r>
              <a:rPr lang="en-IN" sz="2400" b="1" u="sng" dirty="0" smtClean="0">
                <a:solidFill>
                  <a:schemeClr val="accent3">
                    <a:lumMod val="50000"/>
                  </a:schemeClr>
                </a:solidFill>
                <a:latin typeface="Times New Roman" pitchFamily="18" charset="0"/>
                <a:cs typeface="Times New Roman" pitchFamily="18" charset="0"/>
              </a:rPr>
              <a:t>Functional</a:t>
            </a:r>
            <a:r>
              <a:rPr lang="en-IN" sz="2000" b="1" dirty="0" smtClean="0">
                <a:solidFill>
                  <a:schemeClr val="accent3">
                    <a:lumMod val="50000"/>
                  </a:schemeClr>
                </a:solidFill>
                <a:latin typeface="Times New Roman" pitchFamily="18" charset="0"/>
                <a:cs typeface="Times New Roman" pitchFamily="18" charset="0"/>
              </a:rPr>
              <a:t>:-</a:t>
            </a:r>
            <a:r>
              <a:rPr lang="en-IN" sz="2200" b="1" dirty="0" smtClean="0">
                <a:solidFill>
                  <a:srgbClr val="0070C0"/>
                </a:solidFill>
                <a:latin typeface="Times New Roman" pitchFamily="18" charset="0"/>
                <a:cs typeface="Times New Roman" pitchFamily="18" charset="0"/>
              </a:rPr>
              <a:t> </a:t>
            </a:r>
          </a:p>
          <a:p>
            <a:pPr lvl="1" algn="just">
              <a:buNone/>
            </a:pPr>
            <a:r>
              <a:rPr lang="en-IN" sz="2200" b="1" dirty="0" smtClean="0">
                <a:solidFill>
                  <a:srgbClr val="0070C0"/>
                </a:solidFill>
                <a:latin typeface="Times New Roman" pitchFamily="18" charset="0"/>
                <a:cs typeface="Times New Roman" pitchFamily="18" charset="0"/>
              </a:rPr>
              <a:t>			</a:t>
            </a:r>
            <a:r>
              <a:rPr lang="en-IN" sz="2200" b="1" dirty="0" smtClean="0">
                <a:solidFill>
                  <a:srgbClr val="002060"/>
                </a:solidFill>
                <a:latin typeface="Times New Roman" pitchFamily="18" charset="0"/>
                <a:cs typeface="Times New Roman" pitchFamily="18" charset="0"/>
              </a:rPr>
              <a:t>       W</a:t>
            </a:r>
            <a:r>
              <a:rPr lang="en-IN" sz="2200" dirty="0" smtClean="0">
                <a:solidFill>
                  <a:srgbClr val="002060"/>
                </a:solidFill>
                <a:latin typeface="Times New Roman" pitchFamily="18" charset="0"/>
                <a:cs typeface="Times New Roman" pitchFamily="18" charset="0"/>
              </a:rPr>
              <a:t>ith the help of technical wing of SSA technical aspects of quality construction and proper book keeping were ensured.</a:t>
            </a:r>
          </a:p>
          <a:p>
            <a:pPr lvl="1" algn="just">
              <a:buFont typeface="Wingdings" pitchFamily="2" charset="2"/>
              <a:buChar char="v"/>
            </a:pPr>
            <a:r>
              <a:rPr lang="en-IN" sz="2200" b="1" u="sng" dirty="0" smtClean="0">
                <a:solidFill>
                  <a:schemeClr val="accent3">
                    <a:lumMod val="50000"/>
                  </a:schemeClr>
                </a:solidFill>
                <a:latin typeface="Times New Roman" pitchFamily="18" charset="0"/>
                <a:cs typeface="Times New Roman" pitchFamily="18" charset="0"/>
              </a:rPr>
              <a:t>Motivational:</a:t>
            </a:r>
          </a:p>
          <a:p>
            <a:pPr lvl="1" algn="just">
              <a:buNone/>
            </a:pPr>
            <a:r>
              <a:rPr lang="en-IN" sz="2200" dirty="0" smtClean="0">
                <a:solidFill>
                  <a:srgbClr val="0070C0"/>
                </a:solidFill>
                <a:latin typeface="Times New Roman" pitchFamily="18" charset="0"/>
                <a:cs typeface="Times New Roman" pitchFamily="18" charset="0"/>
              </a:rPr>
              <a:t>			       </a:t>
            </a:r>
            <a:r>
              <a:rPr lang="en-IN" sz="2200" dirty="0" smtClean="0">
                <a:solidFill>
                  <a:srgbClr val="002060"/>
                </a:solidFill>
                <a:latin typeface="Times New Roman" pitchFamily="18" charset="0"/>
                <a:cs typeface="Times New Roman" pitchFamily="18" charset="0"/>
              </a:rPr>
              <a:t>An innovative system of </a:t>
            </a:r>
            <a:r>
              <a:rPr lang="en-IN" sz="2200" dirty="0" smtClean="0">
                <a:solidFill>
                  <a:srgbClr val="C00000"/>
                </a:solidFill>
                <a:latin typeface="Times New Roman" pitchFamily="18" charset="0"/>
                <a:cs typeface="Times New Roman" pitchFamily="18" charset="0"/>
              </a:rPr>
              <a:t>“Each Monitoring the Others’ Progress”</a:t>
            </a:r>
            <a:r>
              <a:rPr lang="en-IN" sz="2200" dirty="0" smtClean="0">
                <a:solidFill>
                  <a:srgbClr val="002060"/>
                </a:solidFill>
                <a:latin typeface="Times New Roman" pitchFamily="18" charset="0"/>
                <a:cs typeface="Times New Roman" pitchFamily="18" charset="0"/>
              </a:rPr>
              <a:t> was introduced by inducing a competitive environment and creating “</a:t>
            </a:r>
            <a:r>
              <a:rPr lang="en-IN" sz="2200" dirty="0" err="1" smtClean="0">
                <a:solidFill>
                  <a:srgbClr val="002060"/>
                </a:solidFill>
                <a:latin typeface="Times New Roman" pitchFamily="18" charset="0"/>
                <a:cs typeface="Times New Roman" pitchFamily="18" charset="0"/>
              </a:rPr>
              <a:t>Whatsapp</a:t>
            </a:r>
            <a:r>
              <a:rPr lang="en-IN" sz="2200" dirty="0" smtClean="0">
                <a:solidFill>
                  <a:srgbClr val="002060"/>
                </a:solidFill>
                <a:latin typeface="Times New Roman" pitchFamily="18" charset="0"/>
                <a:cs typeface="Times New Roman" pitchFamily="18" charset="0"/>
              </a:rPr>
              <a:t>” groups to upload the photos of stages of construction.</a:t>
            </a:r>
          </a:p>
          <a:p>
            <a:pPr lvl="1" algn="just">
              <a:buNone/>
            </a:pPr>
            <a:r>
              <a:rPr lang="en-IN" sz="2200" dirty="0" smtClean="0">
                <a:solidFill>
                  <a:srgbClr val="002060"/>
                </a:solidFill>
                <a:latin typeface="Times New Roman" pitchFamily="18" charset="0"/>
                <a:cs typeface="Times New Roman" pitchFamily="18" charset="0"/>
              </a:rPr>
              <a:t>		</a:t>
            </a:r>
          </a:p>
          <a:p>
            <a:pPr lvl="1" algn="just">
              <a:buNone/>
            </a:pPr>
            <a:endParaRPr lang="en-IN" sz="2000" dirty="0" smtClean="0">
              <a:solidFill>
                <a:srgbClr val="0070C0"/>
              </a:solidFill>
              <a:latin typeface="Times New Roman" pitchFamily="18" charset="0"/>
              <a:cs typeface="Times New Roman" pitchFamily="18" charset="0"/>
            </a:endParaRPr>
          </a:p>
        </p:txBody>
      </p:sp>
      <p:sp>
        <p:nvSpPr>
          <p:cNvPr id="5" name="Title 1"/>
          <p:cNvSpPr>
            <a:spLocks noGrp="1"/>
          </p:cNvSpPr>
          <p:nvPr>
            <p:ph type="title"/>
          </p:nvPr>
        </p:nvSpPr>
        <p:spPr>
          <a:xfrm>
            <a:off x="0" y="304800"/>
            <a:ext cx="9144000" cy="1143000"/>
          </a:xfrm>
        </p:spPr>
        <p:txBody>
          <a:bodyPr>
            <a:noAutofit/>
          </a:bodyPr>
          <a:lstStyle/>
          <a:p>
            <a:pPr algn="l">
              <a:buFont typeface="Wingdings" pitchFamily="2" charset="2"/>
              <a:buChar char="v"/>
            </a:pPr>
            <a:r>
              <a:rPr lang="en-IN" sz="3600" dirty="0" smtClean="0">
                <a:solidFill>
                  <a:srgbClr val="C00000"/>
                </a:solidFill>
                <a:latin typeface="AR DELANEY" pitchFamily="2" charset="0"/>
              </a:rPr>
              <a:t> Monitoring Mechanism &amp; Approaches….</a:t>
            </a:r>
            <a:endParaRPr lang="en-IN" sz="3600" dirty="0">
              <a:solidFill>
                <a:srgbClr val="C00000"/>
              </a:solidFill>
              <a:latin typeface="AR DELANEY"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v"/>
            </a:pPr>
            <a:r>
              <a:rPr lang="en-IN" dirty="0" smtClean="0">
                <a:solidFill>
                  <a:srgbClr val="C00000"/>
                </a:solidFill>
                <a:latin typeface="AR DELANEY" pitchFamily="2" charset="0"/>
              </a:rPr>
              <a:t> Implementing agency </a:t>
            </a:r>
            <a:endParaRPr lang="en-IN" dirty="0">
              <a:latin typeface="AR DELANEY" pitchFamily="2" charset="0"/>
            </a:endParaRPr>
          </a:p>
        </p:txBody>
      </p:sp>
      <p:graphicFrame>
        <p:nvGraphicFramePr>
          <p:cNvPr id="4" name="Content Placeholder 3"/>
          <p:cNvGraphicFramePr>
            <a:graphicFrameLocks noGrp="1"/>
          </p:cNvGraphicFramePr>
          <p:nvPr>
            <p:ph idx="1"/>
          </p:nvPr>
        </p:nvGraphicFramePr>
        <p:xfrm>
          <a:off x="838200" y="1524001"/>
          <a:ext cx="72390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3200400"/>
            <a:ext cx="8305800" cy="830997"/>
          </a:xfrm>
          <a:prstGeom prst="rect">
            <a:avLst/>
          </a:prstGeom>
          <a:noFill/>
        </p:spPr>
        <p:txBody>
          <a:bodyPr wrap="square" rtlCol="0">
            <a:spAutoFit/>
          </a:bodyPr>
          <a:lstStyle/>
          <a:p>
            <a:pPr>
              <a:buFont typeface="Wingdings" pitchFamily="2" charset="2"/>
              <a:buChar char="Ø"/>
            </a:pPr>
            <a:r>
              <a:rPr lang="en-IN" sz="2400" dirty="0" smtClean="0">
                <a:solidFill>
                  <a:srgbClr val="002060"/>
                </a:solidFill>
                <a:latin typeface="Times New Roman" pitchFamily="18" charset="0"/>
                <a:cs typeface="Times New Roman" pitchFamily="18" charset="0"/>
              </a:rPr>
              <a:t>Only 13.4% of the target was achieved by </a:t>
            </a:r>
            <a:r>
              <a:rPr lang="en-IN" sz="2400" dirty="0" err="1" smtClean="0">
                <a:solidFill>
                  <a:srgbClr val="002060"/>
                </a:solidFill>
                <a:latin typeface="Times New Roman" pitchFamily="18" charset="0"/>
                <a:cs typeface="Times New Roman" pitchFamily="18" charset="0"/>
              </a:rPr>
              <a:t>PSUs</a:t>
            </a:r>
            <a:r>
              <a:rPr lang="en-IN" sz="2400" dirty="0" smtClean="0">
                <a:solidFill>
                  <a:srgbClr val="002060"/>
                </a:solidFill>
                <a:latin typeface="Times New Roman" pitchFamily="18" charset="0"/>
                <a:cs typeface="Times New Roman" pitchFamily="18" charset="0"/>
              </a:rPr>
              <a:t> in last one year.</a:t>
            </a:r>
          </a:p>
          <a:p>
            <a:pPr>
              <a:buFont typeface="Wingdings" pitchFamily="2" charset="2"/>
              <a:buChar char="Ø"/>
            </a:pPr>
            <a:endParaRPr lang="en-IN" sz="2400" dirty="0">
              <a:solidFill>
                <a:srgbClr val="002060"/>
              </a:solidFill>
              <a:latin typeface="Times New Roman" pitchFamily="18" charset="0"/>
              <a:cs typeface="Times New Roman" pitchFamily="18" charset="0"/>
            </a:endParaRPr>
          </a:p>
        </p:txBody>
      </p:sp>
      <p:sp>
        <p:nvSpPr>
          <p:cNvPr id="7" name="TextBox 6"/>
          <p:cNvSpPr txBox="1"/>
          <p:nvPr/>
        </p:nvSpPr>
        <p:spPr>
          <a:xfrm>
            <a:off x="533400" y="4038600"/>
            <a:ext cx="8229600" cy="2308324"/>
          </a:xfrm>
          <a:prstGeom prst="rect">
            <a:avLst/>
          </a:prstGeom>
          <a:noFill/>
        </p:spPr>
        <p:txBody>
          <a:bodyPr wrap="square" rtlCol="0">
            <a:spAutoFit/>
          </a:bodyPr>
          <a:lstStyle/>
          <a:p>
            <a:pPr algn="just">
              <a:buFont typeface="Wingdings" pitchFamily="2" charset="2"/>
              <a:buChar char="Ø"/>
            </a:pPr>
            <a:r>
              <a:rPr lang="en-IN" sz="2400" dirty="0" smtClean="0">
                <a:solidFill>
                  <a:srgbClr val="002060"/>
                </a:solidFill>
                <a:latin typeface="Times New Roman" pitchFamily="18" charset="0"/>
                <a:cs typeface="Times New Roman" pitchFamily="18" charset="0"/>
              </a:rPr>
              <a:t>PSU’s unfinished task of construction of toilets in remaining toilet-less schools achieved by decentralising the entire process and selection of “</a:t>
            </a:r>
            <a:r>
              <a:rPr lang="en-IN" sz="2400" dirty="0" err="1" smtClean="0">
                <a:solidFill>
                  <a:srgbClr val="002060"/>
                </a:solidFill>
                <a:latin typeface="Times New Roman" pitchFamily="18" charset="0"/>
                <a:cs typeface="Times New Roman" pitchFamily="18" charset="0"/>
              </a:rPr>
              <a:t>Vidyalaya</a:t>
            </a:r>
            <a:r>
              <a:rPr lang="en-IN" sz="2400" dirty="0" smtClean="0">
                <a:solidFill>
                  <a:srgbClr val="002060"/>
                </a:solidFill>
                <a:latin typeface="Times New Roman" pitchFamily="18" charset="0"/>
                <a:cs typeface="Times New Roman" pitchFamily="18" charset="0"/>
              </a:rPr>
              <a:t> </a:t>
            </a:r>
            <a:r>
              <a:rPr lang="en-IN" sz="2400" dirty="0" err="1" smtClean="0">
                <a:solidFill>
                  <a:srgbClr val="002060"/>
                </a:solidFill>
                <a:latin typeface="Times New Roman" pitchFamily="18" charset="0"/>
                <a:cs typeface="Times New Roman" pitchFamily="18" charset="0"/>
              </a:rPr>
              <a:t>Siksha</a:t>
            </a:r>
            <a:r>
              <a:rPr lang="en-IN" sz="2400" dirty="0" smtClean="0">
                <a:solidFill>
                  <a:srgbClr val="002060"/>
                </a:solidFill>
                <a:latin typeface="Times New Roman" pitchFamily="18" charset="0"/>
                <a:cs typeface="Times New Roman" pitchFamily="18" charset="0"/>
              </a:rPr>
              <a:t> </a:t>
            </a:r>
            <a:r>
              <a:rPr lang="en-IN" sz="2400" dirty="0" err="1" smtClean="0">
                <a:solidFill>
                  <a:srgbClr val="002060"/>
                </a:solidFill>
                <a:latin typeface="Times New Roman" pitchFamily="18" charset="0"/>
                <a:cs typeface="Times New Roman" pitchFamily="18" charset="0"/>
              </a:rPr>
              <a:t>Samiti</a:t>
            </a:r>
            <a:r>
              <a:rPr lang="en-IN" sz="2400" dirty="0" smtClean="0">
                <a:solidFill>
                  <a:srgbClr val="002060"/>
                </a:solidFill>
                <a:latin typeface="Times New Roman" pitchFamily="18" charset="0"/>
                <a:cs typeface="Times New Roman" pitchFamily="18" charset="0"/>
              </a:rPr>
              <a:t>” consisting of the guardians of the children studying in the school as implementing agency paving the way to achieve 100% task before the stipulated time.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rmAutofit/>
          </a:bodyPr>
          <a:lstStyle/>
          <a:p>
            <a:pPr algn="l">
              <a:buFont typeface="Wingdings" pitchFamily="2" charset="2"/>
              <a:buChar char="v"/>
            </a:pPr>
            <a:r>
              <a:rPr lang="en-IN" dirty="0" smtClean="0">
                <a:solidFill>
                  <a:srgbClr val="C00000"/>
                </a:solidFill>
                <a:latin typeface="AR DELANEY" pitchFamily="2" charset="0"/>
              </a:rPr>
              <a:t> Timely Completion </a:t>
            </a:r>
            <a:endParaRPr lang="en-IN" dirty="0">
              <a:latin typeface="AR DELANEY" pitchFamily="2" charset="0"/>
            </a:endParaRPr>
          </a:p>
        </p:txBody>
      </p:sp>
      <p:sp>
        <p:nvSpPr>
          <p:cNvPr id="7" name="Content Placeholder 6"/>
          <p:cNvSpPr txBox="1">
            <a:spLocks noGrp="1"/>
          </p:cNvSpPr>
          <p:nvPr>
            <p:ph idx="1"/>
          </p:nvPr>
        </p:nvSpPr>
        <p:spPr>
          <a:xfrm>
            <a:off x="228600" y="1371600"/>
            <a:ext cx="8610600" cy="1815882"/>
          </a:xfrm>
          <a:prstGeom prst="rect">
            <a:avLst/>
          </a:prstGeom>
          <a:noFill/>
        </p:spPr>
        <p:txBody>
          <a:bodyPr wrap="square" rtlCol="0">
            <a:spAutoFit/>
          </a:bodyPr>
          <a:lstStyle/>
          <a:p>
            <a:pPr algn="just">
              <a:buFont typeface="Wingdings" pitchFamily="2" charset="2"/>
              <a:buChar char="Ø"/>
            </a:pPr>
            <a:r>
              <a:rPr lang="en-IN" sz="2800" dirty="0" smtClean="0">
                <a:solidFill>
                  <a:srgbClr val="002060"/>
                </a:solidFill>
                <a:latin typeface="Times New Roman" pitchFamily="18" charset="0"/>
                <a:cs typeface="Times New Roman" pitchFamily="18" charset="0"/>
              </a:rPr>
              <a:t>Decentralised approach in selection of implementing agency meant simultaneous work at all schools and as a result 100% target was achieved within the given time frame. </a:t>
            </a:r>
          </a:p>
        </p:txBody>
      </p:sp>
      <p:pic>
        <p:nvPicPr>
          <p:cNvPr id="5" name="Picture 4" descr="10022400601.jpg"/>
          <p:cNvPicPr>
            <a:picLocks noChangeAspect="1"/>
          </p:cNvPicPr>
          <p:nvPr/>
        </p:nvPicPr>
        <p:blipFill>
          <a:blip r:embed="rId3"/>
          <a:stretch>
            <a:fillRect/>
          </a:stretch>
        </p:blipFill>
        <p:spPr>
          <a:xfrm>
            <a:off x="5029200" y="3505200"/>
            <a:ext cx="3886200" cy="2590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descr="10021800305.jpg"/>
          <p:cNvPicPr>
            <a:picLocks noChangeAspect="1"/>
          </p:cNvPicPr>
          <p:nvPr/>
        </p:nvPicPr>
        <p:blipFill>
          <a:blip r:embed="rId4" cstate="print"/>
          <a:stretch>
            <a:fillRect/>
          </a:stretch>
        </p:blipFill>
        <p:spPr>
          <a:xfrm>
            <a:off x="533400" y="3581400"/>
            <a:ext cx="4114800" cy="25052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10000" t="10000" r="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l">
              <a:buFont typeface="Wingdings" pitchFamily="2" charset="2"/>
              <a:buChar char="v"/>
            </a:pPr>
            <a:r>
              <a:rPr lang="en-IN" dirty="0" smtClean="0">
                <a:solidFill>
                  <a:srgbClr val="C00000"/>
                </a:solidFill>
                <a:latin typeface="AR DELANEY" pitchFamily="2" charset="0"/>
              </a:rPr>
              <a:t> </a:t>
            </a:r>
            <a:r>
              <a:rPr lang="en-IN" sz="3600" dirty="0" smtClean="0">
                <a:solidFill>
                  <a:srgbClr val="C00000"/>
                </a:solidFill>
                <a:latin typeface="AR DELANEY" pitchFamily="2" charset="0"/>
              </a:rPr>
              <a:t>System improvements for maintenance &amp; cleanliness</a:t>
            </a:r>
            <a:endParaRPr lang="en-IN" sz="3600" dirty="0">
              <a:latin typeface="AR DELANEY" pitchFamily="2" charset="0"/>
            </a:endParaRPr>
          </a:p>
        </p:txBody>
      </p:sp>
      <p:sp>
        <p:nvSpPr>
          <p:cNvPr id="7" name="Content Placeholder 6"/>
          <p:cNvSpPr txBox="1">
            <a:spLocks noGrp="1"/>
          </p:cNvSpPr>
          <p:nvPr>
            <p:ph idx="1"/>
          </p:nvPr>
        </p:nvSpPr>
        <p:spPr>
          <a:xfrm>
            <a:off x="381000" y="1371600"/>
            <a:ext cx="8305800" cy="4899803"/>
          </a:xfrm>
          <a:prstGeom prst="rect">
            <a:avLst/>
          </a:prstGeom>
          <a:noFill/>
        </p:spPr>
        <p:txBody>
          <a:bodyPr wrap="square" rtlCol="0">
            <a:spAutoFit/>
          </a:bodyPr>
          <a:lstStyle/>
          <a:p>
            <a:pPr algn="just">
              <a:buFont typeface="Wingdings" pitchFamily="2" charset="2"/>
              <a:buChar char="Ø"/>
            </a:pPr>
            <a:r>
              <a:rPr lang="en-IN" sz="2200" b="1" dirty="0" smtClean="0">
                <a:solidFill>
                  <a:srgbClr val="002060"/>
                </a:solidFill>
                <a:latin typeface="Times New Roman" pitchFamily="18" charset="0"/>
                <a:cs typeface="Times New Roman" pitchFamily="18" charset="0"/>
              </a:rPr>
              <a:t>All stake holders were involved to improve the system. PHED’s technical staff was also instructed to regularly visit the schools and to ensure continuous working of hand-pumps. </a:t>
            </a:r>
          </a:p>
          <a:p>
            <a:pPr algn="just">
              <a:buFont typeface="Wingdings" pitchFamily="2" charset="2"/>
              <a:buChar char="Ø"/>
            </a:pPr>
            <a:endParaRPr lang="en-IN" sz="2200"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IN" sz="2200" b="1" dirty="0" smtClean="0">
                <a:solidFill>
                  <a:srgbClr val="002060"/>
                </a:solidFill>
                <a:latin typeface="Times New Roman" pitchFamily="18" charset="0"/>
                <a:cs typeface="Times New Roman" pitchFamily="18" charset="0"/>
              </a:rPr>
              <a:t>VSS was instructed to do minor repairs as and when required through school development grants.</a:t>
            </a:r>
          </a:p>
          <a:p>
            <a:pPr algn="just">
              <a:buFont typeface="Wingdings" pitchFamily="2" charset="2"/>
              <a:buChar char="Ø"/>
            </a:pPr>
            <a:endParaRPr lang="en-IN" sz="2200"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IN" sz="2200" b="1" dirty="0" smtClean="0">
                <a:solidFill>
                  <a:srgbClr val="002060"/>
                </a:solidFill>
                <a:latin typeface="Times New Roman" pitchFamily="18" charset="0"/>
                <a:cs typeface="Times New Roman" pitchFamily="18" charset="0"/>
              </a:rPr>
              <a:t>“Bal </a:t>
            </a:r>
            <a:r>
              <a:rPr lang="en-IN" sz="2200" b="1" dirty="0" err="1" smtClean="0">
                <a:solidFill>
                  <a:srgbClr val="002060"/>
                </a:solidFill>
                <a:latin typeface="Times New Roman" pitchFamily="18" charset="0"/>
                <a:cs typeface="Times New Roman" pitchFamily="18" charset="0"/>
              </a:rPr>
              <a:t>Sansad</a:t>
            </a:r>
            <a:r>
              <a:rPr lang="en-IN" sz="2200" b="1" dirty="0" smtClean="0">
                <a:solidFill>
                  <a:srgbClr val="002060"/>
                </a:solidFill>
                <a:latin typeface="Times New Roman" pitchFamily="18" charset="0"/>
                <a:cs typeface="Times New Roman" pitchFamily="18" charset="0"/>
              </a:rPr>
              <a:t>” along with class teachers were made responsible to ensure cleanliness.</a:t>
            </a:r>
          </a:p>
          <a:p>
            <a:pPr algn="just">
              <a:buFont typeface="Wingdings" pitchFamily="2" charset="2"/>
              <a:buChar char="Ø"/>
            </a:pPr>
            <a:endParaRPr lang="en-IN" sz="2200" b="1" dirty="0" smtClean="0">
              <a:solidFill>
                <a:srgbClr val="002060"/>
              </a:solidFill>
              <a:latin typeface="Times New Roman" pitchFamily="18" charset="0"/>
              <a:cs typeface="Times New Roman" pitchFamily="18" charset="0"/>
            </a:endParaRPr>
          </a:p>
          <a:p>
            <a:pPr algn="just">
              <a:buFont typeface="Wingdings" pitchFamily="2" charset="2"/>
              <a:buChar char="Ø"/>
            </a:pPr>
            <a:r>
              <a:rPr lang="en-IN" sz="2200" b="1" dirty="0" smtClean="0">
                <a:solidFill>
                  <a:srgbClr val="002060"/>
                </a:solidFill>
                <a:latin typeface="Times New Roman" pitchFamily="18" charset="0"/>
                <a:cs typeface="Times New Roman" pitchFamily="18" charset="0"/>
              </a:rPr>
              <a:t>Water tanks atop of the toilets were installed and with the help of the technology of </a:t>
            </a:r>
            <a:r>
              <a:rPr lang="en-IN" sz="2200" b="1" dirty="0" smtClean="0">
                <a:solidFill>
                  <a:srgbClr val="C00000"/>
                </a:solidFill>
                <a:latin typeface="Times New Roman" pitchFamily="18" charset="0"/>
                <a:cs typeface="Times New Roman" pitchFamily="18" charset="0"/>
              </a:rPr>
              <a:t>“Manually Operated Pressure Pumps” </a:t>
            </a:r>
            <a:r>
              <a:rPr lang="en-IN" sz="2200" b="1" dirty="0" smtClean="0">
                <a:solidFill>
                  <a:srgbClr val="002060"/>
                </a:solidFill>
                <a:latin typeface="Times New Roman" pitchFamily="18" charset="0"/>
                <a:cs typeface="Times New Roman" pitchFamily="18" charset="0"/>
              </a:rPr>
              <a:t>supply of water to the tanks was ensured through hand pumps.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pPr algn="l">
              <a:buFont typeface="Wingdings" pitchFamily="2" charset="2"/>
              <a:buChar char="v"/>
            </a:pPr>
            <a:r>
              <a:rPr lang="en-IN" dirty="0" smtClean="0">
                <a:solidFill>
                  <a:srgbClr val="C00000"/>
                </a:solidFill>
                <a:latin typeface="AR DELANEY" pitchFamily="2" charset="0"/>
              </a:rPr>
              <a:t> </a:t>
            </a:r>
            <a:r>
              <a:rPr lang="en-IN" sz="4000" dirty="0" smtClean="0">
                <a:solidFill>
                  <a:srgbClr val="C00000"/>
                </a:solidFill>
                <a:latin typeface="AR DELANEY" pitchFamily="2" charset="0"/>
              </a:rPr>
              <a:t>Community participation</a:t>
            </a:r>
            <a:endParaRPr lang="en-IN" sz="4000" dirty="0">
              <a:latin typeface="AR DELANEY" pitchFamily="2" charset="0"/>
            </a:endParaRPr>
          </a:p>
        </p:txBody>
      </p:sp>
      <p:sp>
        <p:nvSpPr>
          <p:cNvPr id="7" name="Content Placeholder 6"/>
          <p:cNvSpPr txBox="1">
            <a:spLocks noGrp="1"/>
          </p:cNvSpPr>
          <p:nvPr>
            <p:ph idx="1"/>
          </p:nvPr>
        </p:nvSpPr>
        <p:spPr>
          <a:xfrm>
            <a:off x="381000" y="1295400"/>
            <a:ext cx="8229600" cy="3194721"/>
          </a:xfrm>
          <a:prstGeom prst="rect">
            <a:avLst/>
          </a:prstGeom>
          <a:noFill/>
        </p:spPr>
        <p:txBody>
          <a:bodyPr wrap="square" rtlCol="0">
            <a:spAutoFit/>
          </a:bodyPr>
          <a:lstStyle/>
          <a:p>
            <a:pPr algn="just">
              <a:buFont typeface="Wingdings" pitchFamily="2" charset="2"/>
              <a:buChar char="Ø"/>
            </a:pPr>
            <a:r>
              <a:rPr lang="en-IN" sz="2400" dirty="0" smtClean="0">
                <a:solidFill>
                  <a:srgbClr val="002060"/>
                </a:solidFill>
                <a:latin typeface="Times New Roman" pitchFamily="18" charset="0"/>
                <a:cs typeface="Times New Roman" pitchFamily="18" charset="0"/>
              </a:rPr>
              <a:t> As a matter of fact, the entire construction work was done by the VSS, a duly elected community organisation of parents/guardians of the children.</a:t>
            </a:r>
          </a:p>
          <a:p>
            <a:pPr algn="just">
              <a:buFont typeface="Wingdings" pitchFamily="2" charset="2"/>
              <a:buChar char="Ø"/>
            </a:pPr>
            <a:endParaRPr lang="en-IN" sz="2400" dirty="0" smtClean="0">
              <a:solidFill>
                <a:srgbClr val="002060"/>
              </a:solidFill>
              <a:latin typeface="Times New Roman" pitchFamily="18" charset="0"/>
              <a:cs typeface="Times New Roman" pitchFamily="18" charset="0"/>
            </a:endParaRPr>
          </a:p>
          <a:p>
            <a:pPr algn="just">
              <a:buFont typeface="Wingdings" pitchFamily="2" charset="2"/>
              <a:buChar char="Ø"/>
            </a:pPr>
            <a:r>
              <a:rPr lang="en-IN" sz="2400" dirty="0" smtClean="0">
                <a:solidFill>
                  <a:srgbClr val="002060"/>
                </a:solidFill>
                <a:latin typeface="Times New Roman" pitchFamily="18" charset="0"/>
                <a:cs typeface="Times New Roman" pitchFamily="18" charset="0"/>
              </a:rPr>
              <a:t>Apart from this “Gram </a:t>
            </a:r>
            <a:r>
              <a:rPr lang="en-IN" sz="2400" dirty="0" err="1" smtClean="0">
                <a:solidFill>
                  <a:srgbClr val="002060"/>
                </a:solidFill>
                <a:latin typeface="Times New Roman" pitchFamily="18" charset="0"/>
                <a:cs typeface="Times New Roman" pitchFamily="18" charset="0"/>
              </a:rPr>
              <a:t>Panchayats</a:t>
            </a:r>
            <a:r>
              <a:rPr lang="en-IN" sz="2400" dirty="0" smtClean="0">
                <a:solidFill>
                  <a:srgbClr val="002060"/>
                </a:solidFill>
                <a:latin typeface="Times New Roman" pitchFamily="18" charset="0"/>
                <a:cs typeface="Times New Roman" pitchFamily="18" charset="0"/>
              </a:rPr>
              <a:t>” were also involved for proper monitoring the scheme implementation as well as to ensure maintenance of previously constructed toilets and hand pumps.</a:t>
            </a:r>
          </a:p>
        </p:txBody>
      </p:sp>
      <p:pic>
        <p:nvPicPr>
          <p:cNvPr id="4" name="Picture 3" descr="10021102502.jpg"/>
          <p:cNvPicPr>
            <a:picLocks noChangeAspect="1"/>
          </p:cNvPicPr>
          <p:nvPr/>
        </p:nvPicPr>
        <p:blipFill>
          <a:blip r:embed="rId3" cstate="print"/>
          <a:stretch>
            <a:fillRect/>
          </a:stretch>
        </p:blipFill>
        <p:spPr>
          <a:xfrm>
            <a:off x="1600200" y="4572000"/>
            <a:ext cx="2819400" cy="21145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10020805602.JPG"/>
          <p:cNvPicPr>
            <a:picLocks noChangeAspect="1"/>
          </p:cNvPicPr>
          <p:nvPr/>
        </p:nvPicPr>
        <p:blipFill>
          <a:blip r:embed="rId4" cstate="print"/>
          <a:stretch>
            <a:fillRect/>
          </a:stretch>
        </p:blipFill>
        <p:spPr>
          <a:xfrm>
            <a:off x="4648200" y="4724400"/>
            <a:ext cx="3276600" cy="18430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10000" t="10000" r="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l">
              <a:buFont typeface="Wingdings" pitchFamily="2" charset="2"/>
              <a:buChar char="v"/>
            </a:pPr>
            <a:r>
              <a:rPr lang="en-IN" sz="4000" dirty="0" smtClean="0">
                <a:solidFill>
                  <a:srgbClr val="C00000"/>
                </a:solidFill>
                <a:latin typeface="AR DELANEY" pitchFamily="2" charset="0"/>
              </a:rPr>
              <a:t> Effecting Behavioural Change </a:t>
            </a:r>
            <a:endParaRPr lang="en-IN" sz="4000" dirty="0">
              <a:latin typeface="AR DELANEY" pitchFamily="2" charset="0"/>
            </a:endParaRPr>
          </a:p>
        </p:txBody>
      </p:sp>
      <p:sp>
        <p:nvSpPr>
          <p:cNvPr id="7" name="Content Placeholder 6"/>
          <p:cNvSpPr txBox="1">
            <a:spLocks noGrp="1"/>
          </p:cNvSpPr>
          <p:nvPr>
            <p:ph idx="1"/>
          </p:nvPr>
        </p:nvSpPr>
        <p:spPr>
          <a:xfrm>
            <a:off x="304800" y="1143000"/>
            <a:ext cx="8610600" cy="1200329"/>
          </a:xfrm>
          <a:prstGeom prst="rect">
            <a:avLst/>
          </a:prstGeom>
          <a:noFill/>
        </p:spPr>
        <p:txBody>
          <a:bodyPr wrap="square" rtlCol="0">
            <a:spAutoFit/>
          </a:bodyPr>
          <a:lstStyle/>
          <a:p>
            <a:pPr algn="just">
              <a:buFont typeface="Wingdings" pitchFamily="2" charset="2"/>
              <a:buChar char="Ø"/>
            </a:pPr>
            <a:r>
              <a:rPr lang="en-IN" sz="2400" dirty="0" smtClean="0">
                <a:solidFill>
                  <a:schemeClr val="accent5">
                    <a:lumMod val="75000"/>
                  </a:schemeClr>
                </a:solidFill>
                <a:latin typeface="Times New Roman" pitchFamily="18" charset="0"/>
                <a:cs typeface="Times New Roman" pitchFamily="18" charset="0"/>
              </a:rPr>
              <a:t> </a:t>
            </a:r>
            <a:r>
              <a:rPr lang="en-IN" sz="2400" b="1" dirty="0" smtClean="0">
                <a:solidFill>
                  <a:srgbClr val="1A3D68"/>
                </a:solidFill>
                <a:latin typeface="Times New Roman" pitchFamily="18" charset="0"/>
                <a:cs typeface="Times New Roman" pitchFamily="18" charset="0"/>
              </a:rPr>
              <a:t>Apart from the other steps, special efforts were made to change the behavioural pattern of the children in particular and the people in general.</a:t>
            </a:r>
          </a:p>
        </p:txBody>
      </p:sp>
      <p:sp>
        <p:nvSpPr>
          <p:cNvPr id="4" name="TextBox 3"/>
          <p:cNvSpPr txBox="1"/>
          <p:nvPr/>
        </p:nvSpPr>
        <p:spPr>
          <a:xfrm>
            <a:off x="304800" y="2362200"/>
            <a:ext cx="8305800" cy="4247317"/>
          </a:xfrm>
          <a:prstGeom prst="rect">
            <a:avLst/>
          </a:prstGeom>
          <a:noFill/>
        </p:spPr>
        <p:txBody>
          <a:bodyPr wrap="square" rtlCol="0">
            <a:spAutoFit/>
          </a:bodyPr>
          <a:lstStyle/>
          <a:p>
            <a:pPr marL="914400" lvl="1" indent="-457200" algn="just">
              <a:buFont typeface="+mj-lt"/>
              <a:buAutoNum type="alphaLcParenR"/>
            </a:pPr>
            <a:r>
              <a:rPr lang="en-IN" b="1" dirty="0" smtClean="0">
                <a:solidFill>
                  <a:srgbClr val="7030A0"/>
                </a:solidFill>
                <a:latin typeface="Times New Roman" pitchFamily="18" charset="0"/>
                <a:cs typeface="Times New Roman" pitchFamily="18" charset="0"/>
              </a:rPr>
              <a:t>Organizing special classes on cleanliness </a:t>
            </a:r>
          </a:p>
          <a:p>
            <a:pPr marL="914400" lvl="1" indent="-457200" algn="just">
              <a:buFont typeface="+mj-lt"/>
              <a:buAutoNum type="alphaLcParenR"/>
            </a:pPr>
            <a:endParaRPr lang="en-IN" b="1" dirty="0" smtClean="0">
              <a:solidFill>
                <a:srgbClr val="7030A0"/>
              </a:solidFill>
              <a:latin typeface="Times New Roman" pitchFamily="18" charset="0"/>
              <a:cs typeface="Times New Roman" pitchFamily="18" charset="0"/>
            </a:endParaRPr>
          </a:p>
          <a:p>
            <a:pPr marL="914400" lvl="1" indent="-457200" algn="just">
              <a:buFont typeface="+mj-lt"/>
              <a:buAutoNum type="alphaLcParenR"/>
            </a:pPr>
            <a:r>
              <a:rPr lang="en-IN" b="1" dirty="0" smtClean="0">
                <a:solidFill>
                  <a:srgbClr val="7030A0"/>
                </a:solidFill>
                <a:latin typeface="Times New Roman" pitchFamily="18" charset="0"/>
                <a:cs typeface="Times New Roman" pitchFamily="18" charset="0"/>
              </a:rPr>
              <a:t>Hand washing was made compulsory before serving and having midday meal and after returning from toilets.</a:t>
            </a:r>
          </a:p>
          <a:p>
            <a:pPr marL="914400" lvl="1" indent="-457200" algn="just">
              <a:buFont typeface="+mj-lt"/>
              <a:buAutoNum type="alphaLcParenR"/>
            </a:pPr>
            <a:endParaRPr lang="en-IN" b="1" dirty="0" smtClean="0">
              <a:solidFill>
                <a:srgbClr val="7030A0"/>
              </a:solidFill>
              <a:latin typeface="Times New Roman" pitchFamily="18" charset="0"/>
              <a:cs typeface="Times New Roman" pitchFamily="18" charset="0"/>
            </a:endParaRPr>
          </a:p>
          <a:p>
            <a:pPr marL="914400" lvl="1" indent="-457200" algn="just">
              <a:buFont typeface="+mj-lt"/>
              <a:buAutoNum type="alphaLcParenR"/>
            </a:pPr>
            <a:r>
              <a:rPr lang="en-IN" b="1" dirty="0" smtClean="0">
                <a:solidFill>
                  <a:srgbClr val="7030A0"/>
                </a:solidFill>
                <a:latin typeface="Times New Roman" pitchFamily="18" charset="0"/>
                <a:cs typeface="Times New Roman" pitchFamily="18" charset="0"/>
              </a:rPr>
              <a:t>Weakly seminar (</a:t>
            </a:r>
            <a:r>
              <a:rPr lang="en-IN" b="1" dirty="0" err="1" smtClean="0">
                <a:solidFill>
                  <a:srgbClr val="7030A0"/>
                </a:solidFill>
                <a:latin typeface="Times New Roman" pitchFamily="18" charset="0"/>
                <a:cs typeface="Times New Roman" pitchFamily="18" charset="0"/>
              </a:rPr>
              <a:t>Swachhta</a:t>
            </a:r>
            <a:r>
              <a:rPr lang="en-IN" b="1" dirty="0" smtClean="0">
                <a:solidFill>
                  <a:srgbClr val="7030A0"/>
                </a:solidFill>
                <a:latin typeface="Times New Roman" pitchFamily="18" charset="0"/>
                <a:cs typeface="Times New Roman" pitchFamily="18" charset="0"/>
              </a:rPr>
              <a:t> </a:t>
            </a:r>
            <a:r>
              <a:rPr lang="en-IN" b="1" dirty="0" err="1" smtClean="0">
                <a:solidFill>
                  <a:srgbClr val="7030A0"/>
                </a:solidFill>
                <a:latin typeface="Times New Roman" pitchFamily="18" charset="0"/>
                <a:cs typeface="Times New Roman" pitchFamily="18" charset="0"/>
              </a:rPr>
              <a:t>Goshthi</a:t>
            </a:r>
            <a:r>
              <a:rPr lang="en-IN" b="1" dirty="0" smtClean="0">
                <a:solidFill>
                  <a:srgbClr val="7030A0"/>
                </a:solidFill>
                <a:latin typeface="Times New Roman" pitchFamily="18" charset="0"/>
                <a:cs typeface="Times New Roman" pitchFamily="18" charset="0"/>
              </a:rPr>
              <a:t>) and debates being organised in every school involving community also.</a:t>
            </a:r>
          </a:p>
          <a:p>
            <a:pPr marL="914400" lvl="1" indent="-457200" algn="just">
              <a:buFont typeface="+mj-lt"/>
              <a:buAutoNum type="alphaLcParenR"/>
            </a:pPr>
            <a:endParaRPr lang="en-IN" b="1" dirty="0" smtClean="0">
              <a:solidFill>
                <a:srgbClr val="7030A0"/>
              </a:solidFill>
              <a:latin typeface="Times New Roman" pitchFamily="18" charset="0"/>
              <a:cs typeface="Times New Roman" pitchFamily="18" charset="0"/>
            </a:endParaRPr>
          </a:p>
          <a:p>
            <a:pPr marL="914400" lvl="1" indent="-457200" algn="just">
              <a:buFont typeface="+mj-lt"/>
              <a:buAutoNum type="alphaLcParenR"/>
            </a:pPr>
            <a:r>
              <a:rPr lang="en-IN" b="1" dirty="0" smtClean="0">
                <a:solidFill>
                  <a:srgbClr val="7030A0"/>
                </a:solidFill>
                <a:latin typeface="Times New Roman" pitchFamily="18" charset="0"/>
                <a:cs typeface="Times New Roman" pitchFamily="18" charset="0"/>
              </a:rPr>
              <a:t>Organizing </a:t>
            </a:r>
            <a:r>
              <a:rPr lang="en-IN" b="1" dirty="0" err="1" smtClean="0">
                <a:solidFill>
                  <a:srgbClr val="7030A0"/>
                </a:solidFill>
                <a:latin typeface="Times New Roman" pitchFamily="18" charset="0"/>
                <a:cs typeface="Times New Roman" pitchFamily="18" charset="0"/>
              </a:rPr>
              <a:t>prabhat</a:t>
            </a:r>
            <a:r>
              <a:rPr lang="en-IN" b="1" dirty="0" smtClean="0">
                <a:solidFill>
                  <a:srgbClr val="7030A0"/>
                </a:solidFill>
                <a:latin typeface="Times New Roman" pitchFamily="18" charset="0"/>
                <a:cs typeface="Times New Roman" pitchFamily="18" charset="0"/>
              </a:rPr>
              <a:t> </a:t>
            </a:r>
            <a:r>
              <a:rPr lang="en-IN" b="1" dirty="0" err="1" smtClean="0">
                <a:solidFill>
                  <a:srgbClr val="7030A0"/>
                </a:solidFill>
                <a:latin typeface="Times New Roman" pitchFamily="18" charset="0"/>
                <a:cs typeface="Times New Roman" pitchFamily="18" charset="0"/>
              </a:rPr>
              <a:t>pheris</a:t>
            </a:r>
            <a:r>
              <a:rPr lang="en-IN" b="1" dirty="0" smtClean="0">
                <a:solidFill>
                  <a:srgbClr val="7030A0"/>
                </a:solidFill>
                <a:latin typeface="Times New Roman" pitchFamily="18" charset="0"/>
                <a:cs typeface="Times New Roman" pitchFamily="18" charset="0"/>
              </a:rPr>
              <a:t> in the catchment areas of the school to  create awareness among people.</a:t>
            </a:r>
          </a:p>
          <a:p>
            <a:pPr marL="914400" lvl="1" indent="-457200" algn="just">
              <a:buFont typeface="+mj-lt"/>
              <a:buAutoNum type="alphaLcParenR"/>
            </a:pPr>
            <a:endParaRPr lang="en-IN" b="1" dirty="0" smtClean="0">
              <a:solidFill>
                <a:srgbClr val="7030A0"/>
              </a:solidFill>
              <a:latin typeface="Times New Roman" pitchFamily="18" charset="0"/>
              <a:cs typeface="Times New Roman" pitchFamily="18" charset="0"/>
            </a:endParaRPr>
          </a:p>
          <a:p>
            <a:pPr marL="914400" lvl="1" indent="-457200" algn="just">
              <a:buFont typeface="+mj-lt"/>
              <a:buAutoNum type="alphaLcParenR"/>
            </a:pPr>
            <a:r>
              <a:rPr lang="en-IN" b="1" dirty="0" smtClean="0">
                <a:solidFill>
                  <a:srgbClr val="7030A0"/>
                </a:solidFill>
                <a:latin typeface="Times New Roman" pitchFamily="18" charset="0"/>
                <a:cs typeface="Times New Roman" pitchFamily="18" charset="0"/>
              </a:rPr>
              <a:t>Awareness campaign through wall writing, posters and </a:t>
            </a:r>
            <a:r>
              <a:rPr lang="en-IN" b="1" dirty="0" err="1" smtClean="0">
                <a:solidFill>
                  <a:srgbClr val="7030A0"/>
                </a:solidFill>
                <a:latin typeface="Times New Roman" pitchFamily="18" charset="0"/>
                <a:cs typeface="Times New Roman" pitchFamily="18" charset="0"/>
              </a:rPr>
              <a:t>nukkad</a:t>
            </a:r>
            <a:r>
              <a:rPr lang="en-IN" b="1" dirty="0" smtClean="0">
                <a:solidFill>
                  <a:srgbClr val="7030A0"/>
                </a:solidFill>
                <a:latin typeface="Times New Roman" pitchFamily="18" charset="0"/>
                <a:cs typeface="Times New Roman" pitchFamily="18" charset="0"/>
              </a:rPr>
              <a:t> </a:t>
            </a:r>
            <a:r>
              <a:rPr lang="en-IN" b="1" dirty="0" err="1" smtClean="0">
                <a:solidFill>
                  <a:srgbClr val="7030A0"/>
                </a:solidFill>
                <a:latin typeface="Times New Roman" pitchFamily="18" charset="0"/>
                <a:cs typeface="Times New Roman" pitchFamily="18" charset="0"/>
              </a:rPr>
              <a:t>nataks</a:t>
            </a:r>
            <a:r>
              <a:rPr lang="en-IN" b="1" dirty="0" smtClean="0">
                <a:solidFill>
                  <a:srgbClr val="7030A0"/>
                </a:solidFill>
                <a:latin typeface="Times New Roman" pitchFamily="18" charset="0"/>
                <a:cs typeface="Times New Roman" pitchFamily="18" charset="0"/>
              </a:rPr>
              <a:t>( Street Drama) has been launched</a:t>
            </a:r>
          </a:p>
          <a:p>
            <a:pPr marL="914400" lvl="1" indent="-457200" algn="just">
              <a:buFont typeface="+mj-lt"/>
              <a:buAutoNum type="alphaLcParenR"/>
            </a:pPr>
            <a:endParaRPr lang="en-IN" b="1" dirty="0" smtClean="0">
              <a:solidFill>
                <a:srgbClr val="7030A0"/>
              </a:solidFill>
              <a:latin typeface="Times New Roman" pitchFamily="18" charset="0"/>
              <a:cs typeface="Times New Roman" pitchFamily="18" charset="0"/>
            </a:endParaRPr>
          </a:p>
          <a:p>
            <a:pPr marL="914400" lvl="1" indent="-457200" algn="just">
              <a:buFont typeface="+mj-lt"/>
              <a:buAutoNum type="alphaLcParenR"/>
            </a:pPr>
            <a:r>
              <a:rPr lang="en-IN" b="1" dirty="0" smtClean="0">
                <a:solidFill>
                  <a:srgbClr val="7030A0"/>
                </a:solidFill>
                <a:latin typeface="Times New Roman" pitchFamily="18" charset="0"/>
                <a:cs typeface="Times New Roman" pitchFamily="18" charset="0"/>
              </a:rPr>
              <a:t>Littering here and there by the children has been discouraged</a:t>
            </a:r>
            <a:endParaRPr lang="en-IN" dirty="0">
              <a:solidFill>
                <a:srgbClr val="7030A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0"/>
            <a:lum/>
          </a:blip>
          <a:srcRect/>
          <a:stretch>
            <a:fillRect l="50000" t="20000" b="4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v"/>
            </a:pPr>
            <a:r>
              <a:rPr lang="en-IN" dirty="0" smtClean="0">
                <a:solidFill>
                  <a:srgbClr val="C00000"/>
                </a:solidFill>
                <a:latin typeface="AR DELANEY" pitchFamily="2" charset="0"/>
              </a:rPr>
              <a:t> </a:t>
            </a:r>
            <a:r>
              <a:rPr lang="en-IN" sz="3600" dirty="0" smtClean="0">
                <a:solidFill>
                  <a:srgbClr val="C00000"/>
                </a:solidFill>
                <a:latin typeface="AR DELANEY" pitchFamily="2" charset="0"/>
              </a:rPr>
              <a:t>Impact</a:t>
            </a:r>
            <a:endParaRPr lang="en-IN" sz="3600" dirty="0">
              <a:latin typeface="AR DELANEY" pitchFamily="2" charset="0"/>
            </a:endParaRPr>
          </a:p>
        </p:txBody>
      </p:sp>
      <p:sp>
        <p:nvSpPr>
          <p:cNvPr id="7" name="Content Placeholder 6"/>
          <p:cNvSpPr txBox="1">
            <a:spLocks noGrp="1"/>
          </p:cNvSpPr>
          <p:nvPr>
            <p:ph idx="1"/>
          </p:nvPr>
        </p:nvSpPr>
        <p:spPr>
          <a:xfrm>
            <a:off x="228600" y="1371600"/>
            <a:ext cx="5105400" cy="5533823"/>
          </a:xfrm>
          <a:prstGeom prst="rect">
            <a:avLst/>
          </a:prstGeom>
          <a:noFill/>
        </p:spPr>
        <p:txBody>
          <a:bodyPr wrap="square" rtlCol="0">
            <a:spAutoFit/>
          </a:bodyPr>
          <a:lstStyle/>
          <a:p>
            <a:pPr algn="just">
              <a:buFont typeface="Wingdings" pitchFamily="2" charset="2"/>
              <a:buChar char="Ø"/>
            </a:pPr>
            <a:r>
              <a:rPr lang="en-IN" sz="2400" b="1" dirty="0" smtClean="0">
                <a:solidFill>
                  <a:srgbClr val="002060"/>
                </a:solidFill>
                <a:latin typeface="Times New Roman" pitchFamily="18" charset="0"/>
                <a:cs typeface="Times New Roman" pitchFamily="18" charset="0"/>
              </a:rPr>
              <a:t>All these efforts resulted in qualitative improvement in attendance of students specially girls</a:t>
            </a:r>
          </a:p>
          <a:p>
            <a:pPr lvl="1" algn="just">
              <a:buFont typeface="Courier New" pitchFamily="49" charset="0"/>
              <a:buChar char="o"/>
            </a:pPr>
            <a:r>
              <a:rPr lang="en-IN" sz="2300" b="1" dirty="0" smtClean="0">
                <a:solidFill>
                  <a:srgbClr val="7030A0"/>
                </a:solidFill>
                <a:latin typeface="Times New Roman" pitchFamily="18" charset="0"/>
                <a:cs typeface="Times New Roman" pitchFamily="18" charset="0"/>
              </a:rPr>
              <a:t>Previously many girls used to leave the school after interval only to meet the call of nature more over during menstrual periods they could not attend the classes due to lack of separate arrangements to meet their needs. Now they not only attend the school daily but also remain in the schools through out the day.</a:t>
            </a:r>
          </a:p>
        </p:txBody>
      </p:sp>
      <p:pic>
        <p:nvPicPr>
          <p:cNvPr id="12" name="Picture 11" descr="2016-02-29 10.45.57.jpg"/>
          <p:cNvPicPr>
            <a:picLocks noChangeAspect="1"/>
          </p:cNvPicPr>
          <p:nvPr/>
        </p:nvPicPr>
        <p:blipFill>
          <a:blip r:embed="rId4" cstate="print"/>
          <a:stretch>
            <a:fillRect/>
          </a:stretch>
        </p:blipFill>
        <p:spPr>
          <a:xfrm>
            <a:off x="5867400" y="685801"/>
            <a:ext cx="2465824" cy="26669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2016-02-29 11.00.08.jpg"/>
          <p:cNvPicPr>
            <a:picLocks noChangeAspect="1"/>
          </p:cNvPicPr>
          <p:nvPr/>
        </p:nvPicPr>
        <p:blipFill>
          <a:blip r:embed="rId5" cstate="print"/>
          <a:stretch>
            <a:fillRect/>
          </a:stretch>
        </p:blipFill>
        <p:spPr>
          <a:xfrm>
            <a:off x="6019800" y="3505200"/>
            <a:ext cx="2862146" cy="3352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a:bodyPr>
          <a:lstStyle/>
          <a:p>
            <a:pPr algn="l">
              <a:buFont typeface="Wingdings" pitchFamily="2" charset="2"/>
              <a:buChar char="v"/>
            </a:pPr>
            <a:r>
              <a:rPr lang="en-IN" sz="3200" dirty="0" smtClean="0">
                <a:solidFill>
                  <a:srgbClr val="C00000"/>
                </a:solidFill>
                <a:latin typeface="AR DELANEY" pitchFamily="2" charset="0"/>
              </a:rPr>
              <a:t>Local policy intervention/Use of flexibility</a:t>
            </a:r>
            <a:endParaRPr lang="en-IN" sz="3200" dirty="0">
              <a:latin typeface="AR DELANEY" pitchFamily="2" charset="0"/>
            </a:endParaRPr>
          </a:p>
        </p:txBody>
      </p:sp>
      <p:sp>
        <p:nvSpPr>
          <p:cNvPr id="7" name="Content Placeholder 6"/>
          <p:cNvSpPr txBox="1">
            <a:spLocks noGrp="1"/>
          </p:cNvSpPr>
          <p:nvPr>
            <p:ph idx="1"/>
          </p:nvPr>
        </p:nvSpPr>
        <p:spPr>
          <a:xfrm>
            <a:off x="381000" y="1600200"/>
            <a:ext cx="8382000" cy="3711785"/>
          </a:xfrm>
          <a:prstGeom prst="rect">
            <a:avLst/>
          </a:prstGeom>
          <a:noFill/>
        </p:spPr>
        <p:txBody>
          <a:bodyPr wrap="square" rtlCol="0">
            <a:spAutoFit/>
          </a:bodyPr>
          <a:lstStyle/>
          <a:p>
            <a:pPr lvl="1" algn="just">
              <a:buFont typeface="Wingdings" pitchFamily="2" charset="2"/>
              <a:buChar char="Ø"/>
            </a:pPr>
            <a:r>
              <a:rPr lang="en-IN" sz="2400" dirty="0" smtClean="0">
                <a:solidFill>
                  <a:srgbClr val="002060"/>
                </a:solidFill>
                <a:latin typeface="Times New Roman" pitchFamily="18" charset="0"/>
                <a:cs typeface="Times New Roman" pitchFamily="18" charset="0"/>
              </a:rPr>
              <a:t>The credit of success story of the scheme goes to mainly the </a:t>
            </a:r>
            <a:r>
              <a:rPr lang="en-IN" sz="2400" dirty="0" smtClean="0">
                <a:solidFill>
                  <a:srgbClr val="002060"/>
                </a:solidFill>
                <a:latin typeface="Times New Roman" pitchFamily="18" charset="0"/>
                <a:cs typeface="Times New Roman" pitchFamily="18" charset="0"/>
              </a:rPr>
              <a:t> involvement of </a:t>
            </a:r>
            <a:r>
              <a:rPr lang="en-IN" sz="2400" dirty="0" smtClean="0">
                <a:solidFill>
                  <a:srgbClr val="002060"/>
                </a:solidFill>
                <a:latin typeface="Times New Roman" pitchFamily="18" charset="0"/>
                <a:cs typeface="Times New Roman" pitchFamily="18" charset="0"/>
              </a:rPr>
              <a:t>the VSS comprising 22 members, a duly registered community organization.</a:t>
            </a:r>
          </a:p>
          <a:p>
            <a:pPr lvl="1" algn="just">
              <a:buFont typeface="Wingdings" pitchFamily="2" charset="2"/>
              <a:buChar char="Ø"/>
            </a:pPr>
            <a:endParaRPr lang="en-IN" sz="2400" dirty="0" smtClean="0">
              <a:solidFill>
                <a:srgbClr val="002060"/>
              </a:solidFill>
              <a:latin typeface="Times New Roman" pitchFamily="18" charset="0"/>
              <a:cs typeface="Times New Roman" pitchFamily="18" charset="0"/>
            </a:endParaRPr>
          </a:p>
          <a:p>
            <a:pPr lvl="1" algn="just">
              <a:buFont typeface="Wingdings" pitchFamily="2" charset="2"/>
              <a:buChar char="Ø"/>
            </a:pPr>
            <a:r>
              <a:rPr lang="en-IN" sz="2400" dirty="0" smtClean="0">
                <a:solidFill>
                  <a:srgbClr val="002060"/>
                </a:solidFill>
                <a:latin typeface="Times New Roman" pitchFamily="18" charset="0"/>
                <a:cs typeface="Times New Roman" pitchFamily="18" charset="0"/>
              </a:rPr>
              <a:t>They were given sufficient flexibility to construct the toilets as per local needs and availability of local masonry people and materials with technical support of SSA technical staff. </a:t>
            </a:r>
          </a:p>
          <a:p>
            <a:pPr lvl="1" algn="just">
              <a:buFont typeface="Wingdings" pitchFamily="2" charset="2"/>
              <a:buChar char="Ø"/>
            </a:pPr>
            <a:endParaRPr lang="en-IN" sz="2400" dirty="0" smtClean="0">
              <a:solidFill>
                <a:srgbClr val="002060"/>
              </a:solidFill>
              <a:latin typeface="Times New Roman" pitchFamily="18" charset="0"/>
              <a:cs typeface="Times New Roman" pitchFamily="18" charset="0"/>
            </a:endParaRPr>
          </a:p>
          <a:p>
            <a:pPr lvl="1" algn="just">
              <a:buFont typeface="Wingdings" pitchFamily="2" charset="2"/>
              <a:buChar char="Ø"/>
            </a:pPr>
            <a:r>
              <a:rPr lang="en-IN" sz="2400" dirty="0" smtClean="0">
                <a:solidFill>
                  <a:srgbClr val="002060"/>
                </a:solidFill>
                <a:latin typeface="Times New Roman" pitchFamily="18" charset="0"/>
                <a:cs typeface="Times New Roman" pitchFamily="18" charset="0"/>
              </a:rPr>
              <a:t>Facilitating grass root level decision </a:t>
            </a:r>
            <a:r>
              <a:rPr lang="en-IN" sz="2400" dirty="0" smtClean="0">
                <a:solidFill>
                  <a:srgbClr val="002060"/>
                </a:solidFill>
                <a:latin typeface="Times New Roman" pitchFamily="18" charset="0"/>
                <a:cs typeface="Times New Roman" pitchFamily="18" charset="0"/>
              </a:rPr>
              <a:t>making.</a:t>
            </a:r>
            <a:endParaRPr lang="en-IN" sz="2400"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uFont typeface="Wingdings" pitchFamily="2" charset="2"/>
              <a:buChar char="v"/>
            </a:pPr>
            <a:r>
              <a:rPr lang="en-IN" dirty="0" smtClean="0">
                <a:solidFill>
                  <a:srgbClr val="C00000"/>
                </a:solidFill>
                <a:latin typeface="Agency FB" pitchFamily="34" charset="0"/>
              </a:rPr>
              <a:t> </a:t>
            </a:r>
            <a:r>
              <a:rPr lang="en-IN" dirty="0" smtClean="0">
                <a:solidFill>
                  <a:srgbClr val="C00000"/>
                </a:solidFill>
                <a:latin typeface="AR DELANEY" pitchFamily="2" charset="0"/>
              </a:rPr>
              <a:t>Innovations </a:t>
            </a:r>
            <a:r>
              <a:rPr lang="en-IN" dirty="0" smtClean="0">
                <a:solidFill>
                  <a:srgbClr val="C00000"/>
                </a:solidFill>
                <a:latin typeface="AR DELANEY" pitchFamily="2" charset="0"/>
              </a:rPr>
              <a:t>in Implementation</a:t>
            </a:r>
            <a:endParaRPr lang="en-IN" dirty="0">
              <a:latin typeface="AR DELANEY" pitchFamily="2" charset="0"/>
            </a:endParaRPr>
          </a:p>
        </p:txBody>
      </p:sp>
      <p:sp>
        <p:nvSpPr>
          <p:cNvPr id="7" name="Content Placeholder 6"/>
          <p:cNvSpPr txBox="1">
            <a:spLocks noGrp="1"/>
          </p:cNvSpPr>
          <p:nvPr>
            <p:ph idx="1"/>
          </p:nvPr>
        </p:nvSpPr>
        <p:spPr>
          <a:xfrm>
            <a:off x="457200" y="1371600"/>
            <a:ext cx="8229600" cy="5016758"/>
          </a:xfrm>
          <a:prstGeom prst="rect">
            <a:avLst/>
          </a:prstGeom>
          <a:noFill/>
        </p:spPr>
        <p:txBody>
          <a:bodyPr wrap="square" rtlCol="0">
            <a:spAutoFit/>
          </a:bodyPr>
          <a:lstStyle/>
          <a:p>
            <a:pPr lvl="1" algn="just">
              <a:buFont typeface="Wingdings" pitchFamily="2" charset="2"/>
              <a:buChar char="Ø"/>
            </a:pPr>
            <a:r>
              <a:rPr lang="en-IN" sz="2000" dirty="0" smtClean="0">
                <a:solidFill>
                  <a:srgbClr val="002060"/>
                </a:solidFill>
                <a:latin typeface="Times New Roman" pitchFamily="18" charset="0"/>
                <a:cs typeface="Times New Roman" pitchFamily="18" charset="0"/>
              </a:rPr>
              <a:t> Dissemination of new innovative ideas and technology was the key point of whole </a:t>
            </a:r>
            <a:r>
              <a:rPr lang="en-IN" sz="2000" b="1" dirty="0" smtClean="0">
                <a:solidFill>
                  <a:srgbClr val="002060"/>
                </a:solidFill>
                <a:latin typeface="Times New Roman" pitchFamily="18" charset="0"/>
                <a:cs typeface="Times New Roman" pitchFamily="18" charset="0"/>
              </a:rPr>
              <a:t>“</a:t>
            </a:r>
            <a:r>
              <a:rPr lang="en-IN" sz="2000" b="1" dirty="0" err="1" smtClean="0">
                <a:solidFill>
                  <a:srgbClr val="002060"/>
                </a:solidFill>
                <a:latin typeface="Times New Roman" pitchFamily="18" charset="0"/>
                <a:cs typeface="Times New Roman" pitchFamily="18" charset="0"/>
              </a:rPr>
              <a:t>Abhiyan</a:t>
            </a:r>
            <a:r>
              <a:rPr lang="en-IN" sz="2000" b="1" dirty="0" smtClean="0">
                <a:solidFill>
                  <a:srgbClr val="002060"/>
                </a:solidFill>
                <a:latin typeface="Times New Roman" pitchFamily="18" charset="0"/>
                <a:cs typeface="Times New Roman" pitchFamily="18" charset="0"/>
              </a:rPr>
              <a:t>”. </a:t>
            </a:r>
            <a:r>
              <a:rPr lang="en-IN" sz="2000" dirty="0" smtClean="0">
                <a:solidFill>
                  <a:srgbClr val="002060"/>
                </a:solidFill>
                <a:latin typeface="Times New Roman" pitchFamily="18" charset="0"/>
                <a:cs typeface="Times New Roman" pitchFamily="18" charset="0"/>
              </a:rPr>
              <a:t>Such as</a:t>
            </a:r>
          </a:p>
          <a:p>
            <a:pPr lvl="1" algn="just">
              <a:buFont typeface="Wingdings" pitchFamily="2" charset="2"/>
              <a:buChar char="Ø"/>
            </a:pPr>
            <a:endParaRPr lang="en-IN" sz="2000" dirty="0" smtClean="0">
              <a:solidFill>
                <a:srgbClr val="002060"/>
              </a:solidFill>
              <a:latin typeface="Times New Roman" pitchFamily="18" charset="0"/>
              <a:cs typeface="Times New Roman" pitchFamily="18" charset="0"/>
            </a:endParaRPr>
          </a:p>
          <a:p>
            <a:pPr marL="1257300" lvl="2" indent="-342900" algn="just">
              <a:buFont typeface="+mj-lt"/>
              <a:buAutoNum type="alphaLcPeriod"/>
            </a:pPr>
            <a:r>
              <a:rPr lang="en-IN" sz="2000" dirty="0" smtClean="0">
                <a:solidFill>
                  <a:srgbClr val="002060"/>
                </a:solidFill>
                <a:latin typeface="Times New Roman" pitchFamily="18" charset="0"/>
                <a:cs typeface="Times New Roman" pitchFamily="18" charset="0"/>
              </a:rPr>
              <a:t>Decentralisation of implementing agencies </a:t>
            </a:r>
          </a:p>
          <a:p>
            <a:pPr marL="1257300" lvl="2" indent="-342900" algn="just">
              <a:buFont typeface="+mj-lt"/>
              <a:buAutoNum type="alphaLcPeriod"/>
            </a:pPr>
            <a:endParaRPr lang="en-IN" sz="2000" dirty="0" smtClean="0">
              <a:solidFill>
                <a:srgbClr val="002060"/>
              </a:solidFill>
              <a:latin typeface="Times New Roman" pitchFamily="18" charset="0"/>
              <a:cs typeface="Times New Roman" pitchFamily="18" charset="0"/>
            </a:endParaRPr>
          </a:p>
          <a:p>
            <a:pPr marL="1257300" lvl="2" indent="-342900" algn="just">
              <a:buFont typeface="+mj-lt"/>
              <a:buAutoNum type="alphaLcPeriod"/>
            </a:pPr>
            <a:r>
              <a:rPr lang="en-IN" sz="2000" dirty="0" smtClean="0">
                <a:solidFill>
                  <a:srgbClr val="002060"/>
                </a:solidFill>
                <a:latin typeface="Times New Roman" pitchFamily="18" charset="0"/>
                <a:cs typeface="Times New Roman" pitchFamily="18" charset="0"/>
              </a:rPr>
              <a:t>Community participation in implementation, monitoring and maintenance </a:t>
            </a:r>
          </a:p>
          <a:p>
            <a:pPr marL="1257300" lvl="2" indent="-342900" algn="just">
              <a:buFont typeface="+mj-lt"/>
              <a:buAutoNum type="alphaLcPeriod"/>
            </a:pPr>
            <a:endParaRPr lang="en-IN" sz="2000" dirty="0" smtClean="0">
              <a:solidFill>
                <a:srgbClr val="002060"/>
              </a:solidFill>
              <a:latin typeface="Times New Roman" pitchFamily="18" charset="0"/>
              <a:cs typeface="Times New Roman" pitchFamily="18" charset="0"/>
            </a:endParaRPr>
          </a:p>
          <a:p>
            <a:pPr marL="1257300" lvl="2" indent="-342900" algn="just">
              <a:buFont typeface="+mj-lt"/>
              <a:buAutoNum type="alphaLcPeriod"/>
            </a:pPr>
            <a:r>
              <a:rPr lang="en-IN" sz="2000" dirty="0" smtClean="0">
                <a:solidFill>
                  <a:srgbClr val="002060"/>
                </a:solidFill>
                <a:latin typeface="Times New Roman" pitchFamily="18" charset="0"/>
                <a:cs typeface="Times New Roman" pitchFamily="18" charset="0"/>
              </a:rPr>
              <a:t>Inducing competition amongst the “</a:t>
            </a:r>
            <a:r>
              <a:rPr lang="en-IN" sz="2000" dirty="0" err="1" smtClean="0">
                <a:solidFill>
                  <a:srgbClr val="002060"/>
                </a:solidFill>
                <a:latin typeface="Times New Roman" pitchFamily="18" charset="0"/>
                <a:cs typeface="Times New Roman" pitchFamily="18" charset="0"/>
              </a:rPr>
              <a:t>Siksha</a:t>
            </a:r>
            <a:r>
              <a:rPr lang="en-IN" sz="2000" dirty="0" smtClean="0">
                <a:solidFill>
                  <a:srgbClr val="002060"/>
                </a:solidFill>
                <a:latin typeface="Times New Roman" pitchFamily="18" charset="0"/>
                <a:cs typeface="Times New Roman" pitchFamily="18" charset="0"/>
              </a:rPr>
              <a:t> </a:t>
            </a:r>
            <a:r>
              <a:rPr lang="en-IN" sz="2000" dirty="0" err="1" smtClean="0">
                <a:solidFill>
                  <a:srgbClr val="002060"/>
                </a:solidFill>
                <a:latin typeface="Times New Roman" pitchFamily="18" charset="0"/>
                <a:cs typeface="Times New Roman" pitchFamily="18" charset="0"/>
              </a:rPr>
              <a:t>Samitis</a:t>
            </a:r>
            <a:r>
              <a:rPr lang="en-IN" sz="2000" dirty="0" smtClean="0">
                <a:solidFill>
                  <a:srgbClr val="002060"/>
                </a:solidFill>
                <a:latin typeface="Times New Roman" pitchFamily="18" charset="0"/>
                <a:cs typeface="Times New Roman" pitchFamily="18" charset="0"/>
              </a:rPr>
              <a:t>” to </a:t>
            </a:r>
            <a:r>
              <a:rPr lang="en-IN" sz="2000" dirty="0" smtClean="0">
                <a:solidFill>
                  <a:srgbClr val="002060"/>
                </a:solidFill>
                <a:latin typeface="Times New Roman" pitchFamily="18" charset="0"/>
                <a:cs typeface="Times New Roman" pitchFamily="18" charset="0"/>
              </a:rPr>
              <a:t>excel</a:t>
            </a:r>
            <a:r>
              <a:rPr lang="en-IN" sz="2000" dirty="0" smtClean="0">
                <a:solidFill>
                  <a:srgbClr val="002060"/>
                </a:solidFill>
                <a:latin typeface="Times New Roman" pitchFamily="18" charset="0"/>
                <a:cs typeface="Times New Roman" pitchFamily="18" charset="0"/>
              </a:rPr>
              <a:t>.</a:t>
            </a:r>
          </a:p>
          <a:p>
            <a:pPr marL="1257300" lvl="2" indent="-342900" algn="just">
              <a:buFont typeface="+mj-lt"/>
              <a:buAutoNum type="alphaLcPeriod"/>
            </a:pPr>
            <a:endParaRPr lang="en-IN" sz="2000" dirty="0" smtClean="0">
              <a:solidFill>
                <a:srgbClr val="002060"/>
              </a:solidFill>
              <a:latin typeface="Times New Roman" pitchFamily="18" charset="0"/>
              <a:cs typeface="Times New Roman" pitchFamily="18" charset="0"/>
            </a:endParaRPr>
          </a:p>
          <a:p>
            <a:pPr marL="1257300" lvl="2" indent="-342900" algn="just">
              <a:buFont typeface="+mj-lt"/>
              <a:buAutoNum type="alphaLcPeriod"/>
            </a:pPr>
            <a:r>
              <a:rPr lang="en-IN" sz="2000" dirty="0" smtClean="0">
                <a:solidFill>
                  <a:srgbClr val="002060"/>
                </a:solidFill>
                <a:latin typeface="Times New Roman" pitchFamily="18" charset="0"/>
                <a:cs typeface="Times New Roman" pitchFamily="18" charset="0"/>
              </a:rPr>
              <a:t> Use of social media like “</a:t>
            </a:r>
            <a:r>
              <a:rPr lang="en-IN" sz="2000" dirty="0" err="1" smtClean="0">
                <a:solidFill>
                  <a:srgbClr val="002060"/>
                </a:solidFill>
                <a:latin typeface="Times New Roman" pitchFamily="18" charset="0"/>
                <a:cs typeface="Times New Roman" pitchFamily="18" charset="0"/>
              </a:rPr>
              <a:t>Whatsapp</a:t>
            </a:r>
            <a:r>
              <a:rPr lang="en-IN" sz="2000" dirty="0" smtClean="0">
                <a:solidFill>
                  <a:srgbClr val="002060"/>
                </a:solidFill>
                <a:latin typeface="Times New Roman" pitchFamily="18" charset="0"/>
                <a:cs typeface="Times New Roman" pitchFamily="18" charset="0"/>
              </a:rPr>
              <a:t>” etc. in monitoring the scheme.</a:t>
            </a:r>
          </a:p>
          <a:p>
            <a:pPr marL="1257300" lvl="2" indent="-342900" algn="just">
              <a:buFont typeface="+mj-lt"/>
              <a:buAutoNum type="alphaLcPeriod"/>
            </a:pPr>
            <a:r>
              <a:rPr lang="en-IN" sz="2000" dirty="0" smtClean="0">
                <a:solidFill>
                  <a:srgbClr val="002060"/>
                </a:solidFill>
                <a:latin typeface="Times New Roman" pitchFamily="18" charset="0"/>
                <a:cs typeface="Times New Roman" pitchFamily="18" charset="0"/>
              </a:rPr>
              <a:t>Awareness campaigns </a:t>
            </a:r>
          </a:p>
          <a:p>
            <a:pPr marL="1257300" lvl="2" indent="-342900" algn="just">
              <a:buFont typeface="+mj-lt"/>
              <a:buAutoNum type="alphaLcPeriod"/>
            </a:pPr>
            <a:r>
              <a:rPr lang="en-IN" sz="2000" dirty="0" smtClean="0">
                <a:solidFill>
                  <a:srgbClr val="002060"/>
                </a:solidFill>
                <a:latin typeface="Times New Roman" pitchFamily="18" charset="0"/>
                <a:cs typeface="Times New Roman" pitchFamily="18" charset="0"/>
              </a:rPr>
              <a:t>Making the children both the “</a:t>
            </a:r>
            <a:r>
              <a:rPr lang="en-IN" sz="2000" b="1" dirty="0" smtClean="0">
                <a:solidFill>
                  <a:srgbClr val="002060"/>
                </a:solidFill>
                <a:latin typeface="Times New Roman" pitchFamily="18" charset="0"/>
                <a:cs typeface="Times New Roman" pitchFamily="18" charset="0"/>
              </a:rPr>
              <a:t>Tools and Targets</a:t>
            </a:r>
            <a:r>
              <a:rPr lang="en-IN" sz="2000" dirty="0" smtClean="0">
                <a:solidFill>
                  <a:srgbClr val="002060"/>
                </a:solidFill>
                <a:latin typeface="Times New Roman" pitchFamily="18" charset="0"/>
                <a:cs typeface="Times New Roman" pitchFamily="18" charset="0"/>
              </a:rPr>
              <a:t>” of the scheme.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286000"/>
            <a:ext cx="4343400" cy="1981200"/>
          </a:xfrm>
        </p:spPr>
        <p:txBody>
          <a:bodyPr>
            <a:normAutofit fontScale="90000"/>
          </a:bodyPr>
          <a:lstStyle/>
          <a:p>
            <a:r>
              <a:rPr lang="en-IN" b="1" dirty="0" smtClean="0">
                <a:solidFill>
                  <a:srgbClr val="0070C0"/>
                </a:solidFill>
                <a:latin typeface="Agency FB" pitchFamily="34" charset="0"/>
              </a:rPr>
              <a:t>“</a:t>
            </a:r>
            <a:r>
              <a:rPr lang="en-IN" i="1" dirty="0" smtClean="0">
                <a:solidFill>
                  <a:srgbClr val="0070C0"/>
                </a:solidFill>
              </a:rPr>
              <a:t>Sanitation is more important than</a:t>
            </a:r>
            <a:br>
              <a:rPr lang="en-IN" i="1" dirty="0" smtClean="0">
                <a:solidFill>
                  <a:srgbClr val="0070C0"/>
                </a:solidFill>
              </a:rPr>
            </a:br>
            <a:r>
              <a:rPr lang="en-IN" i="1" dirty="0" smtClean="0">
                <a:solidFill>
                  <a:srgbClr val="0070C0"/>
                </a:solidFill>
              </a:rPr>
              <a:t>independence”.	</a:t>
            </a:r>
            <a:endParaRPr lang="en-IN" b="1" dirty="0">
              <a:solidFill>
                <a:srgbClr val="0070C0"/>
              </a:solidFill>
              <a:latin typeface="Agency FB" pitchFamily="34" charset="0"/>
            </a:endParaRPr>
          </a:p>
        </p:txBody>
      </p:sp>
      <p:sp>
        <p:nvSpPr>
          <p:cNvPr id="4" name="Title 1"/>
          <p:cNvSpPr txBox="1">
            <a:spLocks/>
          </p:cNvSpPr>
          <p:nvPr/>
        </p:nvSpPr>
        <p:spPr>
          <a:xfrm>
            <a:off x="457200" y="381000"/>
            <a:ext cx="8305800" cy="16002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2800" b="1" u="none" strike="noStrike" kern="1200" cap="none" spc="0" normalizeH="0" baseline="0" noProof="0" dirty="0" smtClean="0">
                <a:ln>
                  <a:noFill/>
                </a:ln>
                <a:solidFill>
                  <a:srgbClr val="002060"/>
                </a:solidFill>
                <a:effectLst/>
                <a:uLnTx/>
                <a:uFillTx/>
                <a:latin typeface="Times New Roman" pitchFamily="18" charset="0"/>
                <a:ea typeface="+mj-ea"/>
                <a:cs typeface="Times New Roman" pitchFamily="18" charset="0"/>
              </a:rPr>
              <a:t>“</a:t>
            </a:r>
            <a:r>
              <a:rPr kumimoji="0" lang="en-IN" sz="2800" b="0" u="none" strike="noStrike" kern="1200" cap="none" spc="0" normalizeH="0" baseline="0" noProof="0" dirty="0" err="1" smtClean="0">
                <a:ln>
                  <a:noFill/>
                </a:ln>
                <a:solidFill>
                  <a:srgbClr val="002060"/>
                </a:solidFill>
                <a:effectLst/>
                <a:uLnTx/>
                <a:uFillTx/>
                <a:latin typeface="Times New Roman" pitchFamily="18" charset="0"/>
                <a:ea typeface="+mj-ea"/>
                <a:cs typeface="Times New Roman" pitchFamily="18" charset="0"/>
              </a:rPr>
              <a:t>Champaran</a:t>
            </a:r>
            <a:r>
              <a:rPr kumimoji="0" lang="en-IN" sz="2800" b="0" u="none" strike="noStrike" kern="1200" cap="none" spc="0" normalizeH="0" noProof="0" dirty="0" smtClean="0">
                <a:ln>
                  <a:noFill/>
                </a:ln>
                <a:solidFill>
                  <a:srgbClr val="002060"/>
                </a:solidFill>
                <a:effectLst/>
                <a:uLnTx/>
                <a:uFillTx/>
                <a:latin typeface="Times New Roman" pitchFamily="18" charset="0"/>
                <a:ea typeface="+mj-ea"/>
                <a:cs typeface="Times New Roman" pitchFamily="18" charset="0"/>
              </a:rPr>
              <a:t> being the land of beginning of the great movement called “</a:t>
            </a:r>
            <a:r>
              <a:rPr kumimoji="0" lang="en-IN" sz="2800" b="0" u="none" strike="noStrike" kern="1200" cap="none" spc="0" normalizeH="0" noProof="0" dirty="0" err="1" smtClean="0">
                <a:ln>
                  <a:noFill/>
                </a:ln>
                <a:solidFill>
                  <a:srgbClr val="002060"/>
                </a:solidFill>
                <a:effectLst/>
                <a:uLnTx/>
                <a:uFillTx/>
                <a:latin typeface="Times New Roman" pitchFamily="18" charset="0"/>
                <a:ea typeface="+mj-ea"/>
                <a:cs typeface="Times New Roman" pitchFamily="18" charset="0"/>
              </a:rPr>
              <a:t>Satyagrah</a:t>
            </a:r>
            <a:r>
              <a:rPr kumimoji="0" lang="en-IN" sz="2800" b="0" u="none" strike="noStrike" kern="1200" cap="none" spc="0" normalizeH="0" noProof="0" dirty="0" smtClean="0">
                <a:ln>
                  <a:noFill/>
                </a:ln>
                <a:solidFill>
                  <a:srgbClr val="002060"/>
                </a:solidFill>
                <a:effectLst/>
                <a:uLnTx/>
                <a:uFillTx/>
                <a:latin typeface="Times New Roman" pitchFamily="18" charset="0"/>
                <a:ea typeface="+mj-ea"/>
                <a:cs typeface="Times New Roman" pitchFamily="18" charset="0"/>
              </a:rPr>
              <a:t>” of Mahatma Gandhi,  deserves to fulfil his dream of  Sanitation about which he used to say…… </a:t>
            </a:r>
            <a:endParaRPr kumimoji="0" lang="en-IN" sz="2800" b="1" u="none" strike="noStrike" kern="1200" cap="none" spc="0" normalizeH="0" baseline="0" noProof="0" dirty="0">
              <a:ln>
                <a:noFill/>
              </a:ln>
              <a:solidFill>
                <a:srgbClr val="002060"/>
              </a:solidFill>
              <a:effectLst/>
              <a:uLnTx/>
              <a:uFillTx/>
              <a:latin typeface="Times New Roman" pitchFamily="18" charset="0"/>
              <a:ea typeface="+mj-ea"/>
              <a:cs typeface="Times New Roman" pitchFamily="18" charset="0"/>
            </a:endParaRPr>
          </a:p>
        </p:txBody>
      </p:sp>
      <p:pic>
        <p:nvPicPr>
          <p:cNvPr id="5" name="Picture 4" descr="mkg-cleanliness.jpg"/>
          <p:cNvPicPr>
            <a:picLocks noChangeAspect="1"/>
          </p:cNvPicPr>
          <p:nvPr/>
        </p:nvPicPr>
        <p:blipFill>
          <a:blip r:embed="rId2"/>
          <a:stretch>
            <a:fillRect/>
          </a:stretch>
        </p:blipFill>
        <p:spPr>
          <a:xfrm>
            <a:off x="457200" y="1905000"/>
            <a:ext cx="3990975" cy="2514600"/>
          </a:xfrm>
          <a:prstGeom prst="rect">
            <a:avLst/>
          </a:prstGeom>
          <a:ln>
            <a:noFill/>
          </a:ln>
          <a:effectLst>
            <a:softEdge rad="112500"/>
          </a:effectLst>
        </p:spPr>
      </p:pic>
      <p:sp>
        <p:nvSpPr>
          <p:cNvPr id="6" name="TextBox 5"/>
          <p:cNvSpPr txBox="1"/>
          <p:nvPr/>
        </p:nvSpPr>
        <p:spPr>
          <a:xfrm>
            <a:off x="381000" y="4648200"/>
            <a:ext cx="8382000" cy="1938992"/>
          </a:xfrm>
          <a:prstGeom prst="rect">
            <a:avLst/>
          </a:prstGeom>
          <a:noFill/>
        </p:spPr>
        <p:txBody>
          <a:bodyPr wrap="square" rtlCol="0">
            <a:spAutoFit/>
          </a:bodyPr>
          <a:lstStyle/>
          <a:p>
            <a:pPr algn="just"/>
            <a:r>
              <a:rPr lang="en-IN" sz="2400" dirty="0" smtClean="0">
                <a:solidFill>
                  <a:srgbClr val="7030A0"/>
                </a:solidFill>
                <a:latin typeface="Times New Roman" pitchFamily="18" charset="0"/>
                <a:cs typeface="Times New Roman" pitchFamily="18" charset="0"/>
              </a:rPr>
              <a:t>and against this backdrop we felt </a:t>
            </a:r>
            <a:r>
              <a:rPr lang="en-IN" sz="2400" dirty="0" smtClean="0">
                <a:solidFill>
                  <a:srgbClr val="002060"/>
                </a:solidFill>
                <a:latin typeface="Times New Roman" pitchFamily="18" charset="0"/>
                <a:cs typeface="Times New Roman" pitchFamily="18" charset="0"/>
              </a:rPr>
              <a:t>proud to be a part of National priority program </a:t>
            </a:r>
            <a:r>
              <a:rPr lang="en-IN" sz="2400" dirty="0" smtClean="0">
                <a:solidFill>
                  <a:schemeClr val="accent2">
                    <a:lumMod val="50000"/>
                  </a:schemeClr>
                </a:solidFill>
                <a:latin typeface="Times New Roman" pitchFamily="18" charset="0"/>
                <a:cs typeface="Times New Roman" pitchFamily="18" charset="0"/>
              </a:rPr>
              <a:t>“</a:t>
            </a:r>
            <a:r>
              <a:rPr lang="en-IN" sz="2400" dirty="0" err="1" smtClean="0">
                <a:solidFill>
                  <a:schemeClr val="accent2">
                    <a:lumMod val="50000"/>
                  </a:schemeClr>
                </a:solidFill>
                <a:latin typeface="Times New Roman" pitchFamily="18" charset="0"/>
                <a:cs typeface="Times New Roman" pitchFamily="18" charset="0"/>
              </a:rPr>
              <a:t>Swachh</a:t>
            </a:r>
            <a:r>
              <a:rPr lang="en-IN" sz="2400" dirty="0" smtClean="0">
                <a:solidFill>
                  <a:schemeClr val="accent2">
                    <a:lumMod val="50000"/>
                  </a:schemeClr>
                </a:solidFill>
                <a:latin typeface="Times New Roman" pitchFamily="18" charset="0"/>
                <a:cs typeface="Times New Roman" pitchFamily="18" charset="0"/>
              </a:rPr>
              <a:t> Bharat, </a:t>
            </a:r>
            <a:r>
              <a:rPr lang="en-IN" sz="2400" dirty="0" err="1" smtClean="0">
                <a:solidFill>
                  <a:schemeClr val="accent2">
                    <a:lumMod val="50000"/>
                  </a:schemeClr>
                </a:solidFill>
                <a:latin typeface="Times New Roman" pitchFamily="18" charset="0"/>
                <a:cs typeface="Times New Roman" pitchFamily="18" charset="0"/>
              </a:rPr>
              <a:t>Swachh</a:t>
            </a:r>
            <a:r>
              <a:rPr lang="en-IN" sz="2400" dirty="0" smtClean="0">
                <a:solidFill>
                  <a:schemeClr val="accent2">
                    <a:lumMod val="50000"/>
                  </a:schemeClr>
                </a:solidFill>
                <a:latin typeface="Times New Roman" pitchFamily="18" charset="0"/>
                <a:cs typeface="Times New Roman" pitchFamily="18" charset="0"/>
              </a:rPr>
              <a:t> </a:t>
            </a:r>
            <a:r>
              <a:rPr lang="en-IN" sz="2400" dirty="0" err="1" smtClean="0">
                <a:solidFill>
                  <a:schemeClr val="accent2">
                    <a:lumMod val="50000"/>
                  </a:schemeClr>
                </a:solidFill>
                <a:latin typeface="Times New Roman" pitchFamily="18" charset="0"/>
                <a:cs typeface="Times New Roman" pitchFamily="18" charset="0"/>
              </a:rPr>
              <a:t>Vidyalaya</a:t>
            </a:r>
            <a:r>
              <a:rPr lang="en-IN" sz="2400" dirty="0" smtClean="0">
                <a:solidFill>
                  <a:schemeClr val="accent2">
                    <a:lumMod val="50000"/>
                  </a:schemeClr>
                </a:solidFill>
                <a:latin typeface="Times New Roman" pitchFamily="18" charset="0"/>
                <a:cs typeface="Times New Roman" pitchFamily="18" charset="0"/>
              </a:rPr>
              <a:t> </a:t>
            </a:r>
            <a:r>
              <a:rPr lang="en-IN" sz="2400" dirty="0" err="1" smtClean="0">
                <a:solidFill>
                  <a:schemeClr val="accent2">
                    <a:lumMod val="50000"/>
                  </a:schemeClr>
                </a:solidFill>
                <a:latin typeface="Times New Roman" pitchFamily="18" charset="0"/>
                <a:cs typeface="Times New Roman" pitchFamily="18" charset="0"/>
              </a:rPr>
              <a:t>Abhiyan</a:t>
            </a:r>
            <a:r>
              <a:rPr lang="en-IN" sz="2400" dirty="0" smtClean="0">
                <a:solidFill>
                  <a:schemeClr val="accent2">
                    <a:lumMod val="50000"/>
                  </a:schemeClr>
                </a:solidFill>
                <a:latin typeface="Times New Roman" pitchFamily="18" charset="0"/>
                <a:cs typeface="Times New Roman" pitchFamily="18" charset="0"/>
              </a:rPr>
              <a:t>” ensuring a basic right of children and</a:t>
            </a:r>
            <a:r>
              <a:rPr lang="en-IN" sz="2400" dirty="0" smtClean="0">
                <a:solidFill>
                  <a:srgbClr val="7030A0"/>
                </a:solidFill>
                <a:latin typeface="Times New Roman" pitchFamily="18" charset="0"/>
                <a:cs typeface="Times New Roman" pitchFamily="18" charset="0"/>
              </a:rPr>
              <a:t> took the challenge of construction of toilets in all primary and middle schools of the district.</a:t>
            </a:r>
            <a:endParaRPr lang="en-IN" sz="24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rmAutofit/>
          </a:bodyPr>
          <a:lstStyle/>
          <a:p>
            <a:pPr algn="l">
              <a:buFont typeface="Wingdings" pitchFamily="2" charset="2"/>
              <a:buChar char="v"/>
            </a:pPr>
            <a:r>
              <a:rPr lang="en-IN" sz="3100" dirty="0" smtClean="0">
                <a:solidFill>
                  <a:srgbClr val="C00000"/>
                </a:solidFill>
                <a:latin typeface="AR DELANEY" pitchFamily="2" charset="0"/>
              </a:rPr>
              <a:t>Three significant positive things that helped</a:t>
            </a:r>
            <a:endParaRPr lang="en-IN" sz="3100" dirty="0">
              <a:latin typeface="AR DELANEY" pitchFamily="2" charset="0"/>
            </a:endParaRPr>
          </a:p>
        </p:txBody>
      </p:sp>
      <p:sp>
        <p:nvSpPr>
          <p:cNvPr id="7" name="Content Placeholder 6"/>
          <p:cNvSpPr txBox="1">
            <a:spLocks noGrp="1"/>
          </p:cNvSpPr>
          <p:nvPr>
            <p:ph idx="1"/>
          </p:nvPr>
        </p:nvSpPr>
        <p:spPr>
          <a:xfrm>
            <a:off x="381000" y="1143000"/>
            <a:ext cx="8229600" cy="4622804"/>
          </a:xfrm>
          <a:prstGeom prst="rect">
            <a:avLst/>
          </a:prstGeom>
          <a:noFill/>
        </p:spPr>
        <p:txBody>
          <a:bodyPr wrap="square" rtlCol="0">
            <a:spAutoFit/>
          </a:bodyPr>
          <a:lstStyle/>
          <a:p>
            <a:pPr marL="914400" lvl="1" indent="-457200" algn="just">
              <a:buNone/>
            </a:pPr>
            <a:endParaRPr lang="en-IN" sz="3200" dirty="0" smtClean="0">
              <a:solidFill>
                <a:srgbClr val="002060"/>
              </a:solidFill>
              <a:latin typeface="Times New Roman" pitchFamily="18" charset="0"/>
              <a:cs typeface="Times New Roman" pitchFamily="18" charset="0"/>
            </a:endParaRPr>
          </a:p>
          <a:p>
            <a:pPr marL="914400" lvl="1" indent="-457200" algn="just">
              <a:buFont typeface="Wingdings" pitchFamily="2" charset="2"/>
              <a:buChar char="Ø"/>
            </a:pPr>
            <a:r>
              <a:rPr lang="en-IN" sz="3200" dirty="0" smtClean="0">
                <a:solidFill>
                  <a:srgbClr val="002060"/>
                </a:solidFill>
                <a:latin typeface="Times New Roman" pitchFamily="18" charset="0"/>
                <a:cs typeface="Times New Roman" pitchFamily="18" charset="0"/>
              </a:rPr>
              <a:t>Active departmental support</a:t>
            </a:r>
          </a:p>
          <a:p>
            <a:pPr marL="914400" lvl="1" indent="-457200" algn="just">
              <a:buFont typeface="Wingdings" pitchFamily="2" charset="2"/>
              <a:buChar char="Ø"/>
            </a:pPr>
            <a:endParaRPr lang="en-IN" sz="3200" dirty="0" smtClean="0">
              <a:solidFill>
                <a:srgbClr val="002060"/>
              </a:solidFill>
              <a:latin typeface="Times New Roman" pitchFamily="18" charset="0"/>
              <a:cs typeface="Times New Roman" pitchFamily="18" charset="0"/>
            </a:endParaRPr>
          </a:p>
          <a:p>
            <a:pPr marL="914400" lvl="1" indent="-457200" algn="just">
              <a:buFont typeface="Wingdings" pitchFamily="2" charset="2"/>
              <a:buChar char="Ø"/>
            </a:pPr>
            <a:r>
              <a:rPr lang="en-IN" sz="3200" dirty="0" smtClean="0">
                <a:solidFill>
                  <a:srgbClr val="002060"/>
                </a:solidFill>
                <a:latin typeface="Times New Roman" pitchFamily="18" charset="0"/>
                <a:cs typeface="Times New Roman" pitchFamily="18" charset="0"/>
              </a:rPr>
              <a:t>Community participation </a:t>
            </a:r>
            <a:r>
              <a:rPr lang="en-IN" sz="3200" dirty="0" smtClean="0">
                <a:solidFill>
                  <a:srgbClr val="002060"/>
                </a:solidFill>
                <a:latin typeface="Times New Roman" pitchFamily="18" charset="0"/>
                <a:cs typeface="Times New Roman" pitchFamily="18" charset="0"/>
              </a:rPr>
              <a:t>(VSS)</a:t>
            </a:r>
            <a:endParaRPr lang="en-IN" sz="3200" dirty="0" smtClean="0">
              <a:solidFill>
                <a:srgbClr val="002060"/>
              </a:solidFill>
              <a:latin typeface="Times New Roman" pitchFamily="18" charset="0"/>
              <a:cs typeface="Times New Roman" pitchFamily="18" charset="0"/>
            </a:endParaRPr>
          </a:p>
          <a:p>
            <a:pPr marL="914400" lvl="1" indent="-457200" algn="just">
              <a:buFont typeface="Wingdings" pitchFamily="2" charset="2"/>
              <a:buChar char="Ø"/>
            </a:pPr>
            <a:endParaRPr lang="en-IN" sz="3200" dirty="0" smtClean="0">
              <a:solidFill>
                <a:srgbClr val="002060"/>
              </a:solidFill>
              <a:latin typeface="Times New Roman" pitchFamily="18" charset="0"/>
              <a:cs typeface="Times New Roman" pitchFamily="18" charset="0"/>
            </a:endParaRPr>
          </a:p>
          <a:p>
            <a:pPr marL="914400" lvl="1" indent="-457200" algn="just">
              <a:buFont typeface="Wingdings" pitchFamily="2" charset="2"/>
              <a:buChar char="Ø"/>
            </a:pPr>
            <a:r>
              <a:rPr lang="en-IN" sz="3200" dirty="0" smtClean="0">
                <a:solidFill>
                  <a:srgbClr val="002060"/>
                </a:solidFill>
                <a:latin typeface="Times New Roman" pitchFamily="18" charset="0"/>
                <a:cs typeface="Times New Roman" pitchFamily="18" charset="0"/>
              </a:rPr>
              <a:t>Use of technology, specially in fund transfer and monitoring</a:t>
            </a:r>
          </a:p>
          <a:p>
            <a:pPr lvl="1" algn="just">
              <a:buFont typeface="Wingdings" pitchFamily="2" charset="2"/>
              <a:buChar char="Ø"/>
            </a:pPr>
            <a:endParaRPr lang="en-IN" sz="3200"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buFont typeface="Wingdings" pitchFamily="2" charset="2"/>
              <a:buChar char="v"/>
            </a:pPr>
            <a:r>
              <a:rPr lang="en-IN" dirty="0" smtClean="0">
                <a:solidFill>
                  <a:srgbClr val="C00000"/>
                </a:solidFill>
                <a:latin typeface="AR DELANEY" pitchFamily="2" charset="0"/>
              </a:rPr>
              <a:t>Suggested improvements </a:t>
            </a:r>
            <a:endParaRPr lang="en-IN" dirty="0">
              <a:latin typeface="AR DELANEY" pitchFamily="2" charset="0"/>
            </a:endParaRPr>
          </a:p>
        </p:txBody>
      </p:sp>
      <p:sp>
        <p:nvSpPr>
          <p:cNvPr id="7" name="Content Placeholder 6"/>
          <p:cNvSpPr txBox="1">
            <a:spLocks noGrp="1"/>
          </p:cNvSpPr>
          <p:nvPr>
            <p:ph idx="1"/>
          </p:nvPr>
        </p:nvSpPr>
        <p:spPr>
          <a:xfrm>
            <a:off x="381000" y="1348800"/>
            <a:ext cx="8229600" cy="5170646"/>
          </a:xfrm>
          <a:prstGeom prst="rect">
            <a:avLst/>
          </a:prstGeom>
          <a:noFill/>
        </p:spPr>
        <p:txBody>
          <a:bodyPr wrap="square" rtlCol="0">
            <a:spAutoFit/>
          </a:bodyPr>
          <a:lstStyle/>
          <a:p>
            <a:pPr marL="1257300" lvl="2" indent="-342900" algn="just">
              <a:buFont typeface="Wingdings" pitchFamily="2" charset="2"/>
              <a:buChar char="Ø"/>
            </a:pPr>
            <a:r>
              <a:rPr lang="en-IN" sz="2200" b="1" dirty="0" smtClean="0">
                <a:solidFill>
                  <a:srgbClr val="002060"/>
                </a:solidFill>
                <a:latin typeface="Times New Roman" pitchFamily="18" charset="0"/>
                <a:cs typeface="Times New Roman" pitchFamily="18" charset="0"/>
              </a:rPr>
              <a:t>Ensuring continuous running water and power supply to the schools by using solar energy.</a:t>
            </a:r>
          </a:p>
          <a:p>
            <a:pPr marL="1257300" lvl="2" indent="-342900" algn="just">
              <a:buFont typeface="Wingdings" pitchFamily="2" charset="2"/>
              <a:buChar char="Ø"/>
            </a:pPr>
            <a:endParaRPr lang="en-IN" sz="2200" b="1" dirty="0" smtClean="0">
              <a:solidFill>
                <a:srgbClr val="002060"/>
              </a:solidFill>
              <a:latin typeface="Times New Roman" pitchFamily="18" charset="0"/>
              <a:cs typeface="Times New Roman" pitchFamily="18" charset="0"/>
            </a:endParaRPr>
          </a:p>
          <a:p>
            <a:pPr marL="1257300" lvl="2" indent="-342900" algn="just">
              <a:buFont typeface="Wingdings" pitchFamily="2" charset="2"/>
              <a:buChar char="Ø"/>
            </a:pPr>
            <a:r>
              <a:rPr lang="en-IN" sz="2200" b="1" dirty="0" smtClean="0">
                <a:solidFill>
                  <a:srgbClr val="002060"/>
                </a:solidFill>
                <a:latin typeface="Times New Roman" pitchFamily="18" charset="0"/>
                <a:cs typeface="Times New Roman" pitchFamily="18" charset="0"/>
              </a:rPr>
              <a:t>Provision of hand washing infrastructure</a:t>
            </a:r>
          </a:p>
          <a:p>
            <a:pPr marL="1257300" lvl="2" indent="-342900" algn="just">
              <a:buFont typeface="Wingdings" pitchFamily="2" charset="2"/>
              <a:buChar char="Ø"/>
            </a:pPr>
            <a:endParaRPr lang="en-IN" sz="2200" b="1" dirty="0" smtClean="0">
              <a:solidFill>
                <a:srgbClr val="002060"/>
              </a:solidFill>
              <a:latin typeface="Times New Roman" pitchFamily="18" charset="0"/>
              <a:cs typeface="Times New Roman" pitchFamily="18" charset="0"/>
            </a:endParaRPr>
          </a:p>
          <a:p>
            <a:pPr marL="1257300" lvl="2" indent="-342900" algn="just">
              <a:buFont typeface="Wingdings" pitchFamily="2" charset="2"/>
              <a:buChar char="Ø"/>
            </a:pPr>
            <a:r>
              <a:rPr lang="en-IN" sz="2200" b="1" dirty="0" smtClean="0">
                <a:solidFill>
                  <a:srgbClr val="002060"/>
                </a:solidFill>
                <a:latin typeface="Times New Roman" pitchFamily="18" charset="0"/>
                <a:cs typeface="Times New Roman" pitchFamily="18" charset="0"/>
              </a:rPr>
              <a:t>“</a:t>
            </a:r>
            <a:r>
              <a:rPr lang="en-IN" sz="2200" b="1" dirty="0" err="1" smtClean="0">
                <a:solidFill>
                  <a:srgbClr val="002060"/>
                </a:solidFill>
                <a:latin typeface="Times New Roman" pitchFamily="18" charset="0"/>
                <a:cs typeface="Times New Roman" pitchFamily="18" charset="0"/>
              </a:rPr>
              <a:t>Divyang</a:t>
            </a:r>
            <a:r>
              <a:rPr lang="en-IN" sz="2200" b="1" dirty="0" smtClean="0">
                <a:solidFill>
                  <a:srgbClr val="002060"/>
                </a:solidFill>
                <a:latin typeface="Times New Roman" pitchFamily="18" charset="0"/>
                <a:cs typeface="Times New Roman" pitchFamily="18" charset="0"/>
              </a:rPr>
              <a:t>” friendly toilets are also required</a:t>
            </a:r>
          </a:p>
          <a:p>
            <a:pPr marL="1257300" lvl="2" indent="-342900" algn="just">
              <a:buFont typeface="Wingdings" pitchFamily="2" charset="2"/>
              <a:buChar char="Ø"/>
            </a:pPr>
            <a:endParaRPr lang="en-IN" sz="2200" b="1" dirty="0" smtClean="0">
              <a:solidFill>
                <a:srgbClr val="002060"/>
              </a:solidFill>
              <a:latin typeface="Times New Roman" pitchFamily="18" charset="0"/>
              <a:cs typeface="Times New Roman" pitchFamily="18" charset="0"/>
            </a:endParaRPr>
          </a:p>
          <a:p>
            <a:pPr marL="1257300" lvl="2" indent="-342900" algn="just">
              <a:buFont typeface="Wingdings" pitchFamily="2" charset="2"/>
              <a:buChar char="Ø"/>
            </a:pPr>
            <a:r>
              <a:rPr lang="en-IN" sz="2200" b="1" dirty="0" smtClean="0">
                <a:solidFill>
                  <a:srgbClr val="002060"/>
                </a:solidFill>
                <a:latin typeface="Times New Roman" pitchFamily="18" charset="0"/>
                <a:cs typeface="Times New Roman" pitchFamily="18" charset="0"/>
              </a:rPr>
              <a:t>Provision of automated flushing</a:t>
            </a:r>
          </a:p>
          <a:p>
            <a:pPr marL="1257300" lvl="2" indent="-342900" algn="just">
              <a:buFont typeface="Wingdings" pitchFamily="2" charset="2"/>
              <a:buChar char="Ø"/>
            </a:pPr>
            <a:endParaRPr lang="en-IN" sz="2200" b="1" dirty="0" smtClean="0">
              <a:solidFill>
                <a:srgbClr val="002060"/>
              </a:solidFill>
              <a:latin typeface="Times New Roman" pitchFamily="18" charset="0"/>
              <a:cs typeface="Times New Roman" pitchFamily="18" charset="0"/>
            </a:endParaRPr>
          </a:p>
          <a:p>
            <a:pPr marL="1314450" lvl="2" indent="-457200" algn="just">
              <a:buFont typeface="Wingdings" pitchFamily="2" charset="2"/>
              <a:buChar char="Ø"/>
            </a:pPr>
            <a:r>
              <a:rPr lang="en-IN" sz="2200" b="1" dirty="0" smtClean="0">
                <a:solidFill>
                  <a:srgbClr val="002060"/>
                </a:solidFill>
                <a:latin typeface="Times New Roman" pitchFamily="18" charset="0"/>
                <a:cs typeface="Times New Roman" pitchFamily="18" charset="0"/>
              </a:rPr>
              <a:t>Effective use of solid waste and waste water management technologies </a:t>
            </a:r>
          </a:p>
          <a:p>
            <a:pPr marL="1314450" lvl="2" indent="-457200" algn="just">
              <a:buFont typeface="Wingdings" pitchFamily="2" charset="2"/>
              <a:buChar char="Ø"/>
            </a:pPr>
            <a:endParaRPr lang="en-IN" sz="2200" b="1" dirty="0" smtClean="0">
              <a:solidFill>
                <a:srgbClr val="002060"/>
              </a:solidFill>
              <a:latin typeface="Times New Roman" pitchFamily="18" charset="0"/>
              <a:cs typeface="Times New Roman" pitchFamily="18" charset="0"/>
            </a:endParaRPr>
          </a:p>
          <a:p>
            <a:pPr marL="1314450" lvl="2" indent="-457200" algn="just">
              <a:buFont typeface="Wingdings" pitchFamily="2" charset="2"/>
              <a:buChar char="Ø"/>
            </a:pPr>
            <a:r>
              <a:rPr lang="en-IN" sz="2200" b="1" dirty="0" smtClean="0">
                <a:solidFill>
                  <a:srgbClr val="002060"/>
                </a:solidFill>
                <a:latin typeface="Times New Roman" pitchFamily="18" charset="0"/>
                <a:cs typeface="Times New Roman" pitchFamily="18" charset="0"/>
              </a:rPr>
              <a:t>Provision of attendant for kids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143000"/>
          </a:xfrm>
        </p:spPr>
        <p:txBody>
          <a:bodyPr>
            <a:normAutofit/>
          </a:bodyPr>
          <a:lstStyle/>
          <a:p>
            <a:pPr algn="l">
              <a:buFont typeface="Wingdings" pitchFamily="2" charset="2"/>
              <a:buChar char="v"/>
            </a:pPr>
            <a:r>
              <a:rPr lang="en-IN" sz="3200" dirty="0" smtClean="0">
                <a:solidFill>
                  <a:srgbClr val="C00000"/>
                </a:solidFill>
                <a:latin typeface="AR DELANEY" pitchFamily="2" charset="0"/>
              </a:rPr>
              <a:t>Ensuring Sustainability</a:t>
            </a:r>
            <a:br>
              <a:rPr lang="en-IN" sz="3200" dirty="0" smtClean="0">
                <a:solidFill>
                  <a:srgbClr val="C00000"/>
                </a:solidFill>
                <a:latin typeface="AR DELANEY" pitchFamily="2" charset="0"/>
              </a:rPr>
            </a:br>
            <a:r>
              <a:rPr lang="en-IN" sz="3200" dirty="0" smtClean="0">
                <a:solidFill>
                  <a:srgbClr val="C00000"/>
                </a:solidFill>
                <a:latin typeface="AR DELANEY" pitchFamily="2" charset="0"/>
              </a:rPr>
              <a:t>			(Strategy for future)</a:t>
            </a:r>
            <a:endParaRPr lang="en-IN" sz="3200" dirty="0">
              <a:solidFill>
                <a:srgbClr val="C00000"/>
              </a:solidFill>
              <a:latin typeface="AR DELANEY" pitchFamily="2" charset="0"/>
            </a:endParaRPr>
          </a:p>
        </p:txBody>
      </p:sp>
      <p:sp>
        <p:nvSpPr>
          <p:cNvPr id="3" name="Content Placeholder 2"/>
          <p:cNvSpPr>
            <a:spLocks noGrp="1"/>
          </p:cNvSpPr>
          <p:nvPr>
            <p:ph idx="1"/>
          </p:nvPr>
        </p:nvSpPr>
        <p:spPr>
          <a:xfrm>
            <a:off x="0" y="1143000"/>
            <a:ext cx="9144000" cy="5715000"/>
          </a:xfrm>
        </p:spPr>
        <p:txBody>
          <a:bodyPr>
            <a:normAutofit fontScale="55000" lnSpcReduction="20000"/>
          </a:bodyPr>
          <a:lstStyle/>
          <a:p>
            <a:pPr marL="514350" indent="-514350" algn="just">
              <a:buFont typeface="Wingdings" pitchFamily="2" charset="2"/>
              <a:buChar char="Ø"/>
            </a:pPr>
            <a:r>
              <a:rPr lang="en-IN" sz="4400" b="1" dirty="0" smtClean="0">
                <a:solidFill>
                  <a:srgbClr val="002060"/>
                </a:solidFill>
                <a:latin typeface="Times New Roman" pitchFamily="18" charset="0"/>
                <a:cs typeface="Times New Roman" pitchFamily="18" charset="0"/>
              </a:rPr>
              <a:t>Cleanliness being a daily and ongoing affair, it requires continuous monitoring and motivation to make it a habit. To ensure this we are planning to : -</a:t>
            </a:r>
          </a:p>
          <a:p>
            <a:pPr marL="514350" indent="-514350" algn="just">
              <a:buFont typeface="Wingdings" pitchFamily="2" charset="2"/>
              <a:buChar char="Ø"/>
            </a:pPr>
            <a:endParaRPr lang="en-IN" sz="2800" dirty="0" smtClean="0">
              <a:solidFill>
                <a:srgbClr val="002060"/>
              </a:solidFill>
            </a:endParaRPr>
          </a:p>
          <a:p>
            <a:pPr marL="1314450" lvl="2" indent="-514350" algn="just">
              <a:buFont typeface="+mj-lt"/>
              <a:buAutoNum type="arabicParenR"/>
            </a:pPr>
            <a:r>
              <a:rPr lang="en-IN" sz="3200" b="1" dirty="0" smtClean="0">
                <a:solidFill>
                  <a:srgbClr val="002060"/>
                </a:solidFill>
                <a:latin typeface="Times New Roman" pitchFamily="18" charset="0"/>
                <a:cs typeface="Times New Roman" pitchFamily="18" charset="0"/>
              </a:rPr>
              <a:t>Educate the parents through monthly parents meet.</a:t>
            </a:r>
          </a:p>
          <a:p>
            <a:pPr marL="1314450" lvl="2" indent="-514350" algn="just">
              <a:buFont typeface="+mj-lt"/>
              <a:buAutoNum type="arabicParenR"/>
            </a:pPr>
            <a:endParaRPr lang="en-IN" sz="3200" b="1" dirty="0" smtClean="0">
              <a:solidFill>
                <a:srgbClr val="002060"/>
              </a:solidFill>
              <a:latin typeface="Times New Roman" pitchFamily="18" charset="0"/>
              <a:cs typeface="Times New Roman" pitchFamily="18" charset="0"/>
            </a:endParaRPr>
          </a:p>
          <a:p>
            <a:pPr marL="1314450" lvl="2" indent="-514350" algn="just">
              <a:buFont typeface="+mj-lt"/>
              <a:buAutoNum type="arabicParenR"/>
            </a:pPr>
            <a:r>
              <a:rPr lang="en-IN" sz="3200" b="1" dirty="0" smtClean="0">
                <a:solidFill>
                  <a:srgbClr val="002060"/>
                </a:solidFill>
                <a:latin typeface="Times New Roman" pitchFamily="18" charset="0"/>
                <a:cs typeface="Times New Roman" pitchFamily="18" charset="0"/>
              </a:rPr>
              <a:t>To ensure regular maintenance </a:t>
            </a:r>
            <a:r>
              <a:rPr lang="en-IN" sz="3200" b="1" dirty="0" smtClean="0">
                <a:solidFill>
                  <a:srgbClr val="002060"/>
                </a:solidFill>
                <a:latin typeface="Times New Roman" pitchFamily="18" charset="0"/>
                <a:cs typeface="Times New Roman" pitchFamily="18" charset="0"/>
              </a:rPr>
              <a:t>through dedicated </a:t>
            </a:r>
            <a:r>
              <a:rPr lang="en-IN" sz="3200" b="1" dirty="0" smtClean="0">
                <a:solidFill>
                  <a:srgbClr val="002060"/>
                </a:solidFill>
                <a:latin typeface="Times New Roman" pitchFamily="18" charset="0"/>
                <a:cs typeface="Times New Roman" pitchFamily="18" charset="0"/>
              </a:rPr>
              <a:t>teams of technical and supervisory staff of </a:t>
            </a:r>
            <a:r>
              <a:rPr lang="en-IN" sz="3200" b="1" dirty="0" smtClean="0">
                <a:solidFill>
                  <a:srgbClr val="002060"/>
                </a:solidFill>
                <a:latin typeface="Times New Roman" pitchFamily="18" charset="0"/>
                <a:cs typeface="Times New Roman" pitchFamily="18" charset="0"/>
              </a:rPr>
              <a:t>SSA. </a:t>
            </a:r>
            <a:r>
              <a:rPr lang="en-IN" sz="3200" b="1" dirty="0" smtClean="0">
                <a:solidFill>
                  <a:srgbClr val="002060"/>
                </a:solidFill>
                <a:latin typeface="Times New Roman" pitchFamily="18" charset="0"/>
                <a:cs typeface="Times New Roman" pitchFamily="18" charset="0"/>
              </a:rPr>
              <a:t>Gram </a:t>
            </a:r>
            <a:r>
              <a:rPr lang="en-IN" sz="3200" b="1" dirty="0" err="1" smtClean="0">
                <a:solidFill>
                  <a:srgbClr val="002060"/>
                </a:solidFill>
                <a:latin typeface="Times New Roman" pitchFamily="18" charset="0"/>
                <a:cs typeface="Times New Roman" pitchFamily="18" charset="0"/>
              </a:rPr>
              <a:t>Panchayats</a:t>
            </a:r>
            <a:r>
              <a:rPr lang="en-IN" sz="3200" b="1" dirty="0" smtClean="0">
                <a:solidFill>
                  <a:srgbClr val="002060"/>
                </a:solidFill>
                <a:latin typeface="Times New Roman" pitchFamily="18" charset="0"/>
                <a:cs typeface="Times New Roman" pitchFamily="18" charset="0"/>
              </a:rPr>
              <a:t> </a:t>
            </a:r>
            <a:r>
              <a:rPr lang="en-IN" sz="3200" b="1" dirty="0" smtClean="0">
                <a:solidFill>
                  <a:srgbClr val="002060"/>
                </a:solidFill>
                <a:latin typeface="Times New Roman" pitchFamily="18" charset="0"/>
                <a:cs typeface="Times New Roman" pitchFamily="18" charset="0"/>
              </a:rPr>
              <a:t>to be actively involved and made responsible.</a:t>
            </a:r>
          </a:p>
          <a:p>
            <a:pPr marL="1314450" lvl="2" indent="-514350" algn="just">
              <a:buFont typeface="+mj-lt"/>
              <a:buAutoNum type="arabicParenR"/>
            </a:pPr>
            <a:endParaRPr lang="en-IN" sz="3200" b="1" dirty="0" smtClean="0">
              <a:solidFill>
                <a:srgbClr val="002060"/>
              </a:solidFill>
              <a:latin typeface="Times New Roman" pitchFamily="18" charset="0"/>
              <a:cs typeface="Times New Roman" pitchFamily="18" charset="0"/>
            </a:endParaRPr>
          </a:p>
          <a:p>
            <a:pPr marL="1314450" lvl="2" indent="-514350" algn="just">
              <a:buFont typeface="+mj-lt"/>
              <a:buAutoNum type="arabicParenR"/>
            </a:pPr>
            <a:r>
              <a:rPr lang="en-IN" sz="3200" b="1" dirty="0" smtClean="0">
                <a:solidFill>
                  <a:srgbClr val="002060"/>
                </a:solidFill>
                <a:latin typeface="Times New Roman" pitchFamily="18" charset="0"/>
                <a:cs typeface="Times New Roman" pitchFamily="18" charset="0"/>
              </a:rPr>
              <a:t>Monthly felicitation ceremonies for best performing “Bal </a:t>
            </a:r>
            <a:r>
              <a:rPr lang="en-IN" sz="3200" b="1" dirty="0" err="1" smtClean="0">
                <a:solidFill>
                  <a:srgbClr val="002060"/>
                </a:solidFill>
                <a:latin typeface="Times New Roman" pitchFamily="18" charset="0"/>
                <a:cs typeface="Times New Roman" pitchFamily="18" charset="0"/>
              </a:rPr>
              <a:t>Sansad</a:t>
            </a:r>
            <a:r>
              <a:rPr lang="en-IN" sz="3200" b="1" dirty="0" smtClean="0">
                <a:solidFill>
                  <a:srgbClr val="002060"/>
                </a:solidFill>
                <a:latin typeface="Times New Roman" pitchFamily="18" charset="0"/>
                <a:cs typeface="Times New Roman" pitchFamily="18" charset="0"/>
              </a:rPr>
              <a:t>” and school administration including VSS at CRC level, Block Level and District Level.</a:t>
            </a:r>
          </a:p>
          <a:p>
            <a:pPr marL="1314450" lvl="2" indent="-514350" algn="just">
              <a:buFont typeface="+mj-lt"/>
              <a:buAutoNum type="arabicParenR"/>
            </a:pPr>
            <a:endParaRPr lang="en-IN" sz="3200" b="1" dirty="0" smtClean="0">
              <a:solidFill>
                <a:srgbClr val="002060"/>
              </a:solidFill>
              <a:latin typeface="Times New Roman" pitchFamily="18" charset="0"/>
              <a:cs typeface="Times New Roman" pitchFamily="18" charset="0"/>
            </a:endParaRPr>
          </a:p>
          <a:p>
            <a:pPr marL="1314450" lvl="2" indent="-514350" algn="just">
              <a:buFont typeface="+mj-lt"/>
              <a:buAutoNum type="arabicParenR"/>
            </a:pPr>
            <a:r>
              <a:rPr lang="en-IN" sz="3200" b="1" dirty="0" smtClean="0">
                <a:solidFill>
                  <a:srgbClr val="002060"/>
                </a:solidFill>
                <a:latin typeface="Times New Roman" pitchFamily="18" charset="0"/>
                <a:cs typeface="Times New Roman" pitchFamily="18" charset="0"/>
              </a:rPr>
              <a:t>As a holistic approach development of entire school campus with plantation, lighting and use of waste water for irrigation of the plants</a:t>
            </a:r>
          </a:p>
          <a:p>
            <a:pPr marL="1314450" lvl="2" indent="-514350" algn="just">
              <a:buFont typeface="+mj-lt"/>
              <a:buAutoNum type="arabicParenR"/>
            </a:pPr>
            <a:endParaRPr lang="en-IN" sz="3200" b="1" dirty="0" smtClean="0">
              <a:solidFill>
                <a:srgbClr val="002060"/>
              </a:solidFill>
              <a:latin typeface="Times New Roman" pitchFamily="18" charset="0"/>
              <a:cs typeface="Times New Roman" pitchFamily="18" charset="0"/>
            </a:endParaRPr>
          </a:p>
          <a:p>
            <a:pPr marL="1314450" lvl="2" indent="-514350" algn="just">
              <a:buFont typeface="+mj-lt"/>
              <a:buAutoNum type="arabicParenR"/>
            </a:pPr>
            <a:r>
              <a:rPr lang="en-IN" sz="3200" b="1" dirty="0" smtClean="0">
                <a:solidFill>
                  <a:srgbClr val="002060"/>
                </a:solidFill>
                <a:latin typeface="Times New Roman" pitchFamily="18" charset="0"/>
                <a:cs typeface="Times New Roman" pitchFamily="18" charset="0"/>
              </a:rPr>
              <a:t>Using </a:t>
            </a:r>
            <a:r>
              <a:rPr lang="en-IN" sz="3200" b="1" dirty="0" smtClean="0">
                <a:solidFill>
                  <a:srgbClr val="002060"/>
                </a:solidFill>
                <a:latin typeface="Times New Roman" pitchFamily="18" charset="0"/>
                <a:cs typeface="Times New Roman" pitchFamily="18" charset="0"/>
              </a:rPr>
              <a:t>community support and CSR </a:t>
            </a:r>
            <a:r>
              <a:rPr lang="en-IN" sz="3200" b="1" dirty="0" smtClean="0">
                <a:solidFill>
                  <a:srgbClr val="002060"/>
                </a:solidFill>
                <a:latin typeface="Times New Roman" pitchFamily="18" charset="0"/>
                <a:cs typeface="Times New Roman" pitchFamily="18" charset="0"/>
              </a:rPr>
              <a:t>funds </a:t>
            </a:r>
            <a:r>
              <a:rPr lang="en-IN" sz="3200" b="1" dirty="0" smtClean="0">
                <a:solidFill>
                  <a:srgbClr val="002060"/>
                </a:solidFill>
                <a:latin typeface="Times New Roman" pitchFamily="18" charset="0"/>
                <a:cs typeface="Times New Roman" pitchFamily="18" charset="0"/>
              </a:rPr>
              <a:t>of Banks and PSUs for </a:t>
            </a:r>
            <a:r>
              <a:rPr lang="en-IN" sz="3200" b="1" dirty="0" smtClean="0">
                <a:solidFill>
                  <a:srgbClr val="002060"/>
                </a:solidFill>
                <a:latin typeface="Times New Roman" pitchFamily="18" charset="0"/>
                <a:cs typeface="Times New Roman" pitchFamily="18" charset="0"/>
              </a:rPr>
              <a:t>providing water purifiers and washbasins </a:t>
            </a:r>
          </a:p>
          <a:p>
            <a:pPr marL="1314450" lvl="2" indent="-514350" algn="just">
              <a:buFont typeface="+mj-lt"/>
              <a:buAutoNum type="arabicParenR"/>
            </a:pPr>
            <a:endParaRPr lang="en-IN" sz="3200" b="1" dirty="0" smtClean="0">
              <a:solidFill>
                <a:srgbClr val="002060"/>
              </a:solidFill>
              <a:latin typeface="Times New Roman" pitchFamily="18" charset="0"/>
              <a:cs typeface="Times New Roman" pitchFamily="18" charset="0"/>
            </a:endParaRPr>
          </a:p>
          <a:p>
            <a:pPr marL="1314450" lvl="2" indent="-514350" algn="just">
              <a:buFont typeface="+mj-lt"/>
              <a:buAutoNum type="arabicParenR"/>
            </a:pPr>
            <a:r>
              <a:rPr lang="en-IN" sz="3200" b="1" dirty="0" smtClean="0">
                <a:solidFill>
                  <a:srgbClr val="002060"/>
                </a:solidFill>
                <a:latin typeface="Times New Roman" pitchFamily="18" charset="0"/>
                <a:cs typeface="Times New Roman" pitchFamily="18" charset="0"/>
              </a:rPr>
              <a:t>Special </a:t>
            </a:r>
            <a:r>
              <a:rPr lang="en-IN" sz="3200" b="1" dirty="0" err="1" smtClean="0">
                <a:solidFill>
                  <a:srgbClr val="002060"/>
                </a:solidFill>
                <a:latin typeface="Times New Roman" pitchFamily="18" charset="0"/>
                <a:cs typeface="Times New Roman" pitchFamily="18" charset="0"/>
              </a:rPr>
              <a:t>Swachhta</a:t>
            </a:r>
            <a:r>
              <a:rPr lang="en-IN" sz="3200" b="1" dirty="0" smtClean="0">
                <a:solidFill>
                  <a:srgbClr val="002060"/>
                </a:solidFill>
                <a:latin typeface="Times New Roman" pitchFamily="18" charset="0"/>
                <a:cs typeface="Times New Roman" pitchFamily="18" charset="0"/>
              </a:rPr>
              <a:t> Award on Gandhi </a:t>
            </a:r>
            <a:r>
              <a:rPr lang="en-IN" sz="3200" b="1" dirty="0" err="1" smtClean="0">
                <a:solidFill>
                  <a:srgbClr val="002060"/>
                </a:solidFill>
                <a:latin typeface="Times New Roman" pitchFamily="18" charset="0"/>
                <a:cs typeface="Times New Roman" pitchFamily="18" charset="0"/>
              </a:rPr>
              <a:t>Jayanti</a:t>
            </a:r>
            <a:r>
              <a:rPr lang="en-IN" sz="3200" b="1" dirty="0" smtClean="0">
                <a:solidFill>
                  <a:srgbClr val="002060"/>
                </a:solidFill>
                <a:latin typeface="Times New Roman" pitchFamily="18" charset="0"/>
                <a:cs typeface="Times New Roman" pitchFamily="18" charset="0"/>
              </a:rPr>
              <a:t> to the best performing VSS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wnload (4).jpeg"/>
          <p:cNvPicPr>
            <a:picLocks noChangeAspect="1"/>
          </p:cNvPicPr>
          <p:nvPr/>
        </p:nvPicPr>
        <p:blipFill>
          <a:blip r:embed="rId2"/>
          <a:stretch>
            <a:fillRect/>
          </a:stretch>
        </p:blipFill>
        <p:spPr>
          <a:xfrm>
            <a:off x="1981200" y="1676400"/>
            <a:ext cx="5162964" cy="34671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v"/>
            </a:pPr>
            <a:r>
              <a:rPr lang="en-IN" dirty="0" smtClean="0">
                <a:solidFill>
                  <a:srgbClr val="C00000"/>
                </a:solidFill>
                <a:latin typeface="Agency FB" pitchFamily="34" charset="0"/>
              </a:rPr>
              <a:t> </a:t>
            </a:r>
            <a:r>
              <a:rPr lang="en-IN" dirty="0" smtClean="0">
                <a:solidFill>
                  <a:srgbClr val="C00000"/>
                </a:solidFill>
                <a:latin typeface="AR DELANEY" pitchFamily="2" charset="0"/>
              </a:rPr>
              <a:t>District Statistics</a:t>
            </a:r>
            <a:endParaRPr lang="en-IN" dirty="0">
              <a:solidFill>
                <a:srgbClr val="C00000"/>
              </a:solidFill>
              <a:latin typeface="AR DELANEY" pitchFamily="2" charset="0"/>
            </a:endParaRPr>
          </a:p>
        </p:txBody>
      </p:sp>
      <p:graphicFrame>
        <p:nvGraphicFramePr>
          <p:cNvPr id="4" name="Content Placeholder 3"/>
          <p:cNvGraphicFramePr>
            <a:graphicFrameLocks noGrp="1"/>
          </p:cNvGraphicFramePr>
          <p:nvPr>
            <p:ph idx="1"/>
          </p:nvPr>
        </p:nvGraphicFramePr>
        <p:xfrm>
          <a:off x="533400" y="1905000"/>
          <a:ext cx="8305800" cy="2743200"/>
        </p:xfrm>
        <a:graphic>
          <a:graphicData uri="http://schemas.openxmlformats.org/drawingml/2006/table">
            <a:tbl>
              <a:tblPr firstRow="1" bandRow="1">
                <a:tableStyleId>{93296810-A885-4BE3-A3E7-6D5BEEA58F35}</a:tableStyleId>
              </a:tblPr>
              <a:tblGrid>
                <a:gridCol w="1866472"/>
                <a:gridCol w="1455848"/>
                <a:gridCol w="1661160"/>
                <a:gridCol w="1661160"/>
                <a:gridCol w="1661160"/>
              </a:tblGrid>
              <a:tr h="1371287">
                <a:tc>
                  <a:txBody>
                    <a:bodyPr/>
                    <a:lstStyle/>
                    <a:p>
                      <a:pPr algn="ctr"/>
                      <a:endParaRPr lang="en-IN" sz="2000" dirty="0" smtClean="0"/>
                    </a:p>
                    <a:p>
                      <a:pPr algn="ctr"/>
                      <a:r>
                        <a:rPr lang="en-IN" sz="2000" dirty="0" smtClean="0"/>
                        <a:t>Total Population</a:t>
                      </a:r>
                      <a:endParaRPr lang="en-IN" sz="2000" dirty="0"/>
                    </a:p>
                  </a:txBody>
                  <a:tcPr/>
                </a:tc>
                <a:tc>
                  <a:txBody>
                    <a:bodyPr/>
                    <a:lstStyle/>
                    <a:p>
                      <a:pPr algn="ctr"/>
                      <a:endParaRPr lang="en-IN" sz="2000" dirty="0" smtClean="0"/>
                    </a:p>
                    <a:p>
                      <a:pPr algn="ctr"/>
                      <a:r>
                        <a:rPr lang="en-IN" sz="2000" dirty="0" smtClean="0"/>
                        <a:t>  Total Schools</a:t>
                      </a:r>
                      <a:endParaRPr lang="en-IN" sz="2000" dirty="0"/>
                    </a:p>
                  </a:txBody>
                  <a:tcPr/>
                </a:tc>
                <a:tc>
                  <a:txBody>
                    <a:bodyPr/>
                    <a:lstStyle/>
                    <a:p>
                      <a:pPr algn="ctr"/>
                      <a:endParaRPr lang="en-IN" sz="2000" dirty="0" smtClean="0"/>
                    </a:p>
                    <a:p>
                      <a:pPr algn="ctr"/>
                      <a:r>
                        <a:rPr lang="en-IN" sz="2000" dirty="0" smtClean="0"/>
                        <a:t>Total Enrolment</a:t>
                      </a:r>
                      <a:endParaRPr lang="en-IN" sz="2000" dirty="0"/>
                    </a:p>
                  </a:txBody>
                  <a:tcPr/>
                </a:tc>
                <a:tc>
                  <a:txBody>
                    <a:bodyPr/>
                    <a:lstStyle/>
                    <a:p>
                      <a:pPr algn="ctr"/>
                      <a:endParaRPr lang="en-IN" sz="2000" dirty="0" smtClean="0"/>
                    </a:p>
                    <a:p>
                      <a:pPr algn="ctr"/>
                      <a:r>
                        <a:rPr lang="en-IN" sz="2000" dirty="0" smtClean="0"/>
                        <a:t> Boys</a:t>
                      </a:r>
                      <a:endParaRPr lang="en-IN" sz="2000" dirty="0"/>
                    </a:p>
                  </a:txBody>
                  <a:tcPr/>
                </a:tc>
                <a:tc>
                  <a:txBody>
                    <a:bodyPr/>
                    <a:lstStyle/>
                    <a:p>
                      <a:pPr algn="ctr"/>
                      <a:endParaRPr lang="en-IN" sz="2000" dirty="0" smtClean="0"/>
                    </a:p>
                    <a:p>
                      <a:pPr algn="ctr"/>
                      <a:r>
                        <a:rPr lang="en-IN" sz="2000" dirty="0" smtClean="0"/>
                        <a:t>Girls</a:t>
                      </a:r>
                      <a:endParaRPr lang="en-IN" sz="2000" dirty="0"/>
                    </a:p>
                  </a:txBody>
                  <a:tcPr/>
                </a:tc>
              </a:tr>
              <a:tr h="1371913">
                <a:tc>
                  <a:txBody>
                    <a:bodyPr/>
                    <a:lstStyle/>
                    <a:p>
                      <a:pPr algn="ctr"/>
                      <a:endParaRPr lang="en-IN" sz="2800" dirty="0" smtClean="0"/>
                    </a:p>
                    <a:p>
                      <a:pPr algn="ctr"/>
                      <a:r>
                        <a:rPr lang="en-IN" sz="2800" dirty="0" smtClean="0"/>
                        <a:t>5099371</a:t>
                      </a:r>
                      <a:endParaRPr lang="en-IN" sz="2800" dirty="0"/>
                    </a:p>
                  </a:txBody>
                  <a:tcPr/>
                </a:tc>
                <a:tc>
                  <a:txBody>
                    <a:bodyPr/>
                    <a:lstStyle/>
                    <a:p>
                      <a:pPr algn="ctr"/>
                      <a:endParaRPr lang="en-IN" sz="2800" dirty="0" smtClean="0"/>
                    </a:p>
                    <a:p>
                      <a:pPr algn="ctr"/>
                      <a:r>
                        <a:rPr lang="en-IN" sz="2800" dirty="0" smtClean="0"/>
                        <a:t>3306</a:t>
                      </a:r>
                      <a:endParaRPr lang="en-IN" sz="2800" dirty="0"/>
                    </a:p>
                  </a:txBody>
                  <a:tcPr/>
                </a:tc>
                <a:tc>
                  <a:txBody>
                    <a:bodyPr/>
                    <a:lstStyle/>
                    <a:p>
                      <a:pPr algn="ctr"/>
                      <a:endParaRPr lang="en-IN" sz="2800" dirty="0" smtClean="0"/>
                    </a:p>
                    <a:p>
                      <a:pPr algn="ctr"/>
                      <a:r>
                        <a:rPr lang="en-IN" sz="2800" dirty="0" smtClean="0"/>
                        <a:t>1112319</a:t>
                      </a:r>
                      <a:endParaRPr lang="en-IN" sz="2800" dirty="0"/>
                    </a:p>
                  </a:txBody>
                  <a:tcPr/>
                </a:tc>
                <a:tc>
                  <a:txBody>
                    <a:bodyPr/>
                    <a:lstStyle/>
                    <a:p>
                      <a:pPr algn="ctr"/>
                      <a:endParaRPr lang="en-IN" sz="2800" dirty="0" smtClean="0"/>
                    </a:p>
                    <a:p>
                      <a:pPr algn="ctr"/>
                      <a:r>
                        <a:rPr lang="en-IN" sz="2800" dirty="0" smtClean="0"/>
                        <a:t>557202</a:t>
                      </a:r>
                      <a:endParaRPr lang="en-IN" sz="2800" dirty="0"/>
                    </a:p>
                  </a:txBody>
                  <a:tcPr/>
                </a:tc>
                <a:tc>
                  <a:txBody>
                    <a:bodyPr/>
                    <a:lstStyle/>
                    <a:p>
                      <a:pPr algn="ctr"/>
                      <a:endParaRPr lang="en-IN" sz="2800" dirty="0" smtClean="0"/>
                    </a:p>
                    <a:p>
                      <a:pPr algn="ctr"/>
                      <a:r>
                        <a:rPr lang="en-IN" sz="2800" dirty="0" smtClean="0"/>
                        <a:t>555117</a:t>
                      </a:r>
                      <a:endParaRPr lang="en-IN" sz="28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v"/>
            </a:pPr>
            <a:r>
              <a:rPr lang="en-IN" dirty="0" smtClean="0">
                <a:solidFill>
                  <a:srgbClr val="C00000"/>
                </a:solidFill>
                <a:latin typeface="Agency FB" pitchFamily="34" charset="0"/>
              </a:rPr>
              <a:t> </a:t>
            </a:r>
            <a:r>
              <a:rPr lang="en-IN" dirty="0" smtClean="0">
                <a:solidFill>
                  <a:srgbClr val="C00000"/>
                </a:solidFill>
                <a:latin typeface="AR DELANEY" pitchFamily="2" charset="0"/>
              </a:rPr>
              <a:t>Status of Toilets</a:t>
            </a:r>
            <a:endParaRPr lang="en-IN" dirty="0">
              <a:solidFill>
                <a:srgbClr val="C00000"/>
              </a:solidFill>
              <a:latin typeface="AR DELANEY" pitchFamily="2" charset="0"/>
            </a:endParaRPr>
          </a:p>
        </p:txBody>
      </p:sp>
      <p:graphicFrame>
        <p:nvGraphicFramePr>
          <p:cNvPr id="4" name="Content Placeholder 3"/>
          <p:cNvGraphicFramePr>
            <a:graphicFrameLocks noGrp="1"/>
          </p:cNvGraphicFramePr>
          <p:nvPr>
            <p:ph idx="1"/>
          </p:nvPr>
        </p:nvGraphicFramePr>
        <p:xfrm>
          <a:off x="685800" y="1600200"/>
          <a:ext cx="7848603" cy="3694812"/>
        </p:xfrm>
        <a:graphic>
          <a:graphicData uri="http://schemas.openxmlformats.org/drawingml/2006/table">
            <a:tbl>
              <a:tblPr firstRow="1" bandRow="1">
                <a:tableStyleId>{5DA37D80-6434-44D0-A028-1B22A696006F}</a:tableStyleId>
              </a:tblPr>
              <a:tblGrid>
                <a:gridCol w="1295400"/>
                <a:gridCol w="1447800"/>
                <a:gridCol w="762000"/>
                <a:gridCol w="979716"/>
                <a:gridCol w="1121229"/>
                <a:gridCol w="1121229"/>
                <a:gridCol w="1121229"/>
              </a:tblGrid>
              <a:tr h="546957">
                <a:tc rowSpan="2">
                  <a:txBody>
                    <a:bodyPr/>
                    <a:lstStyle/>
                    <a:p>
                      <a:pPr algn="ctr"/>
                      <a:r>
                        <a:rPr lang="en-IN" b="1" dirty="0" smtClean="0">
                          <a:solidFill>
                            <a:srgbClr val="1A3D68"/>
                          </a:solidFill>
                        </a:rPr>
                        <a:t>Agency</a:t>
                      </a:r>
                      <a:endParaRPr lang="en-IN" b="1" dirty="0">
                        <a:solidFill>
                          <a:srgbClr val="1A3D68"/>
                        </a:solidFill>
                      </a:endParaRPr>
                    </a:p>
                  </a:txBody>
                  <a:tcPr/>
                </a:tc>
                <a:tc gridSpan="3">
                  <a:txBody>
                    <a:bodyPr/>
                    <a:lstStyle/>
                    <a:p>
                      <a:pPr algn="ctr"/>
                      <a:r>
                        <a:rPr lang="en-IN" b="1" dirty="0" smtClean="0">
                          <a:solidFill>
                            <a:srgbClr val="1A3D68"/>
                          </a:solidFill>
                        </a:rPr>
                        <a:t>Target (2014-15)</a:t>
                      </a:r>
                    </a:p>
                    <a:p>
                      <a:pPr algn="ctr"/>
                      <a:r>
                        <a:rPr lang="en-IN" b="1" dirty="0" smtClean="0">
                          <a:solidFill>
                            <a:srgbClr val="1A3D68"/>
                          </a:solidFill>
                        </a:rPr>
                        <a:t>(Units)</a:t>
                      </a:r>
                      <a:endParaRPr lang="en-IN" b="1" dirty="0">
                        <a:solidFill>
                          <a:srgbClr val="1A3D68"/>
                        </a:solidFill>
                      </a:endParaRPr>
                    </a:p>
                  </a:txBody>
                  <a:tcPr>
                    <a:lnB w="12700" cap="flat" cmpd="sng" algn="ctr">
                      <a:solidFill>
                        <a:schemeClr val="tx1"/>
                      </a:solidFill>
                      <a:prstDash val="solid"/>
                      <a:round/>
                      <a:headEnd type="none" w="med" len="med"/>
                      <a:tailEnd type="none" w="med" len="med"/>
                    </a:lnB>
                  </a:tcPr>
                </a:tc>
                <a:tc hMerge="1">
                  <a:txBody>
                    <a:bodyPr/>
                    <a:lstStyle/>
                    <a:p>
                      <a:pPr algn="ctr"/>
                      <a:endParaRPr lang="en-IN" dirty="0">
                        <a:solidFill>
                          <a:srgbClr val="0070C0"/>
                        </a:solidFill>
                      </a:endParaRPr>
                    </a:p>
                  </a:txBody>
                  <a:tcPr>
                    <a:lnB w="12700" cap="flat" cmpd="sng" algn="ctr">
                      <a:solidFill>
                        <a:schemeClr val="tx1"/>
                      </a:solidFill>
                      <a:prstDash val="solid"/>
                      <a:round/>
                      <a:headEnd type="none" w="med" len="med"/>
                      <a:tailEnd type="none" w="med" len="med"/>
                    </a:lnB>
                  </a:tcPr>
                </a:tc>
                <a:tc hMerge="1">
                  <a:txBody>
                    <a:bodyPr/>
                    <a:lstStyle/>
                    <a:p>
                      <a:pPr algn="ctr"/>
                      <a:endParaRPr lang="en-IN" dirty="0">
                        <a:solidFill>
                          <a:srgbClr val="0070C0"/>
                        </a:solidFill>
                      </a:endParaRPr>
                    </a:p>
                  </a:txBody>
                  <a:tcPr>
                    <a:lnB w="12700" cap="flat" cmpd="sng" algn="ctr">
                      <a:solidFill>
                        <a:schemeClr val="tx1"/>
                      </a:solidFill>
                      <a:prstDash val="solid"/>
                      <a:round/>
                      <a:headEnd type="none" w="med" len="med"/>
                      <a:tailEnd type="none" w="med" len="med"/>
                    </a:lnB>
                  </a:tcPr>
                </a:tc>
                <a:tc gridSpan="2">
                  <a:txBody>
                    <a:bodyPr/>
                    <a:lstStyle/>
                    <a:p>
                      <a:pPr algn="ctr"/>
                      <a:r>
                        <a:rPr lang="en-IN" b="1" dirty="0" smtClean="0">
                          <a:solidFill>
                            <a:srgbClr val="1A3D68"/>
                          </a:solidFill>
                        </a:rPr>
                        <a:t>Constructed</a:t>
                      </a:r>
                      <a:endParaRPr lang="en-IN" b="1" dirty="0">
                        <a:solidFill>
                          <a:srgbClr val="1A3D68"/>
                        </a:solidFill>
                      </a:endParaRPr>
                    </a:p>
                  </a:txBody>
                  <a:tcPr/>
                </a:tc>
                <a:tc hMerge="1">
                  <a:txBody>
                    <a:bodyPr/>
                    <a:lstStyle/>
                    <a:p>
                      <a:endParaRPr lang="en-IN" dirty="0"/>
                    </a:p>
                  </a:txBody>
                  <a:tcPr/>
                </a:tc>
                <a:tc rowSpan="2">
                  <a:txBody>
                    <a:bodyPr/>
                    <a:lstStyle/>
                    <a:p>
                      <a:pPr algn="ctr"/>
                      <a:r>
                        <a:rPr lang="en-IN" b="1" dirty="0" smtClean="0">
                          <a:solidFill>
                            <a:srgbClr val="1A3D68"/>
                          </a:solidFill>
                        </a:rPr>
                        <a:t>Already available</a:t>
                      </a:r>
                      <a:endParaRPr lang="en-IN" b="1" dirty="0">
                        <a:solidFill>
                          <a:srgbClr val="1A3D68"/>
                        </a:solidFill>
                      </a:endParaRPr>
                    </a:p>
                  </a:txBody>
                  <a:tcPr/>
                </a:tc>
              </a:tr>
              <a:tr h="546957">
                <a:tc vMerge="1">
                  <a:txBody>
                    <a:bodyPr/>
                    <a:lstStyle/>
                    <a:p>
                      <a:endParaRPr lang="en-IN"/>
                    </a:p>
                  </a:txBody>
                  <a:tcPr/>
                </a:tc>
                <a:tc>
                  <a:txBody>
                    <a:bodyPr/>
                    <a:lstStyle/>
                    <a:p>
                      <a:pPr algn="ctr"/>
                      <a:r>
                        <a:rPr lang="en-IN" b="1" dirty="0" smtClean="0">
                          <a:solidFill>
                            <a:srgbClr val="1A3D68"/>
                          </a:solidFill>
                        </a:rPr>
                        <a:t>Total</a:t>
                      </a:r>
                      <a:endParaRPr lang="en-IN" b="1" dirty="0">
                        <a:solidFill>
                          <a:srgbClr val="1A3D68"/>
                        </a:solidFill>
                      </a:endParaRP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1" dirty="0" smtClean="0">
                          <a:solidFill>
                            <a:srgbClr val="1A3D68"/>
                          </a:solidFill>
                        </a:rPr>
                        <a:t>Boys</a:t>
                      </a:r>
                    </a:p>
                    <a:p>
                      <a:pPr algn="ctr"/>
                      <a:endParaRPr lang="en-IN" b="1" dirty="0">
                        <a:solidFill>
                          <a:srgbClr val="1A3D68"/>
                        </a:solidFill>
                      </a:endParaRPr>
                    </a:p>
                  </a:txBody>
                  <a:tcP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b="1" dirty="0" smtClean="0">
                          <a:solidFill>
                            <a:srgbClr val="1A3D68"/>
                          </a:solidFill>
                        </a:rPr>
                        <a:t>Girls</a:t>
                      </a:r>
                    </a:p>
                    <a:p>
                      <a:pPr algn="ctr"/>
                      <a:endParaRPr lang="en-IN" b="1" dirty="0">
                        <a:solidFill>
                          <a:srgbClr val="1A3D68"/>
                        </a:solidFill>
                      </a:endParaRPr>
                    </a:p>
                  </a:txBody>
                  <a:tcPr>
                    <a:lnT w="12700" cap="flat" cmpd="sng" algn="ctr">
                      <a:solidFill>
                        <a:schemeClr val="tx1"/>
                      </a:solidFill>
                      <a:prstDash val="solid"/>
                      <a:round/>
                      <a:headEnd type="none" w="med" len="med"/>
                      <a:tailEnd type="none" w="med" len="med"/>
                    </a:lnT>
                  </a:tcPr>
                </a:tc>
                <a:tc>
                  <a:txBody>
                    <a:bodyPr/>
                    <a:lstStyle/>
                    <a:p>
                      <a:pPr algn="ctr"/>
                      <a:r>
                        <a:rPr lang="en-IN" b="1" dirty="0" smtClean="0">
                          <a:solidFill>
                            <a:srgbClr val="1A3D68"/>
                          </a:solidFill>
                        </a:rPr>
                        <a:t>Boys</a:t>
                      </a:r>
                      <a:endParaRPr lang="en-IN" b="1" dirty="0">
                        <a:solidFill>
                          <a:srgbClr val="1A3D68"/>
                        </a:solidFill>
                      </a:endParaRPr>
                    </a:p>
                  </a:txBody>
                  <a:tcPr/>
                </a:tc>
                <a:tc>
                  <a:txBody>
                    <a:bodyPr/>
                    <a:lstStyle/>
                    <a:p>
                      <a:pPr algn="ctr"/>
                      <a:r>
                        <a:rPr lang="en-IN" b="1" dirty="0" smtClean="0">
                          <a:solidFill>
                            <a:srgbClr val="1A3D68"/>
                          </a:solidFill>
                        </a:rPr>
                        <a:t>Girls</a:t>
                      </a:r>
                      <a:endParaRPr lang="en-IN" b="1" dirty="0">
                        <a:solidFill>
                          <a:srgbClr val="1A3D68"/>
                        </a:solidFill>
                      </a:endParaRPr>
                    </a:p>
                  </a:txBody>
                  <a:tcPr/>
                </a:tc>
                <a:tc vMerge="1">
                  <a:txBody>
                    <a:bodyPr/>
                    <a:lstStyle/>
                    <a:p>
                      <a:endParaRPr lang="en-IN"/>
                    </a:p>
                  </a:txBody>
                  <a:tcPr/>
                </a:tc>
              </a:tr>
              <a:tr h="443643">
                <a:tc>
                  <a:txBody>
                    <a:bodyPr/>
                    <a:lstStyle/>
                    <a:p>
                      <a:r>
                        <a:rPr lang="en-IN" dirty="0" smtClean="0">
                          <a:solidFill>
                            <a:srgbClr val="1A3D68"/>
                          </a:solidFill>
                        </a:rPr>
                        <a:t>SSA</a:t>
                      </a:r>
                      <a:endParaRPr lang="en-IN" dirty="0">
                        <a:solidFill>
                          <a:srgbClr val="1A3D68"/>
                        </a:solidFill>
                      </a:endParaRPr>
                    </a:p>
                  </a:txBody>
                  <a:tcPr/>
                </a:tc>
                <a:tc>
                  <a:txBody>
                    <a:bodyPr/>
                    <a:lstStyle/>
                    <a:p>
                      <a:pPr algn="ctr"/>
                      <a:r>
                        <a:rPr lang="en-IN" dirty="0" smtClean="0">
                          <a:solidFill>
                            <a:srgbClr val="1A3D68"/>
                          </a:solidFill>
                        </a:rPr>
                        <a:t>2707</a:t>
                      </a:r>
                      <a:endParaRPr lang="en-IN" dirty="0">
                        <a:solidFill>
                          <a:srgbClr val="1A3D68"/>
                        </a:solidFill>
                      </a:endParaRPr>
                    </a:p>
                  </a:txBody>
                  <a:tcPr/>
                </a:tc>
                <a:tc>
                  <a:txBody>
                    <a:bodyPr/>
                    <a:lstStyle/>
                    <a:p>
                      <a:pPr algn="ctr"/>
                      <a:r>
                        <a:rPr lang="en-IN" dirty="0" smtClean="0">
                          <a:solidFill>
                            <a:srgbClr val="1A3D68"/>
                          </a:solidFill>
                        </a:rPr>
                        <a:t>1380</a:t>
                      </a:r>
                      <a:endParaRPr lang="en-IN" dirty="0">
                        <a:solidFill>
                          <a:srgbClr val="1A3D68"/>
                        </a:solidFill>
                      </a:endParaRPr>
                    </a:p>
                  </a:txBody>
                  <a:tcPr/>
                </a:tc>
                <a:tc>
                  <a:txBody>
                    <a:bodyPr/>
                    <a:lstStyle/>
                    <a:p>
                      <a:pPr algn="ctr"/>
                      <a:r>
                        <a:rPr lang="en-IN" dirty="0" smtClean="0">
                          <a:solidFill>
                            <a:srgbClr val="1A3D68"/>
                          </a:solidFill>
                        </a:rPr>
                        <a:t>1327</a:t>
                      </a:r>
                      <a:endParaRPr lang="en-IN" dirty="0">
                        <a:solidFill>
                          <a:srgbClr val="1A3D68"/>
                        </a:solidFill>
                      </a:endParaRPr>
                    </a:p>
                  </a:txBody>
                  <a:tcPr/>
                </a:tc>
                <a:tc>
                  <a:txBody>
                    <a:bodyPr/>
                    <a:lstStyle/>
                    <a:p>
                      <a:pPr algn="ctr"/>
                      <a:r>
                        <a:rPr lang="en-IN" dirty="0" smtClean="0">
                          <a:solidFill>
                            <a:srgbClr val="1A3D68"/>
                          </a:solidFill>
                        </a:rPr>
                        <a:t>793</a:t>
                      </a:r>
                      <a:endParaRPr lang="en-IN" dirty="0">
                        <a:solidFill>
                          <a:srgbClr val="1A3D68"/>
                        </a:solidFill>
                      </a:endParaRPr>
                    </a:p>
                  </a:txBody>
                  <a:tcPr/>
                </a:tc>
                <a:tc>
                  <a:txBody>
                    <a:bodyPr/>
                    <a:lstStyle/>
                    <a:p>
                      <a:pPr algn="ctr"/>
                      <a:r>
                        <a:rPr lang="en-IN" dirty="0" smtClean="0">
                          <a:solidFill>
                            <a:srgbClr val="1A3D68"/>
                          </a:solidFill>
                        </a:rPr>
                        <a:t>744</a:t>
                      </a:r>
                      <a:endParaRPr lang="en-IN" dirty="0">
                        <a:solidFill>
                          <a:srgbClr val="1A3D68"/>
                        </a:solidFill>
                      </a:endParaRPr>
                    </a:p>
                  </a:txBody>
                  <a:tcPr/>
                </a:tc>
                <a:tc>
                  <a:txBody>
                    <a:bodyPr/>
                    <a:lstStyle/>
                    <a:p>
                      <a:pPr algn="ctr"/>
                      <a:r>
                        <a:rPr lang="en-IN" dirty="0" smtClean="0">
                          <a:solidFill>
                            <a:srgbClr val="1A3D68"/>
                          </a:solidFill>
                        </a:rPr>
                        <a:t>1170</a:t>
                      </a:r>
                      <a:endParaRPr lang="en-IN" dirty="0">
                        <a:solidFill>
                          <a:srgbClr val="1A3D68"/>
                        </a:solidFill>
                      </a:endParaRPr>
                    </a:p>
                  </a:txBody>
                  <a:tcPr/>
                </a:tc>
              </a:tr>
              <a:tr h="443643">
                <a:tc>
                  <a:txBody>
                    <a:bodyPr/>
                    <a:lstStyle/>
                    <a:p>
                      <a:r>
                        <a:rPr lang="en-IN" dirty="0" smtClean="0">
                          <a:solidFill>
                            <a:srgbClr val="1A3D68"/>
                          </a:solidFill>
                        </a:rPr>
                        <a:t>ONGC</a:t>
                      </a:r>
                      <a:endParaRPr lang="en-IN" dirty="0">
                        <a:solidFill>
                          <a:srgbClr val="1A3D68"/>
                        </a:solidFill>
                      </a:endParaRPr>
                    </a:p>
                  </a:txBody>
                  <a:tcPr/>
                </a:tc>
                <a:tc>
                  <a:txBody>
                    <a:bodyPr/>
                    <a:lstStyle/>
                    <a:p>
                      <a:pPr algn="ctr"/>
                      <a:r>
                        <a:rPr lang="en-IN" dirty="0" smtClean="0">
                          <a:solidFill>
                            <a:srgbClr val="1A3D68"/>
                          </a:solidFill>
                        </a:rPr>
                        <a:t>147</a:t>
                      </a:r>
                      <a:endParaRPr lang="en-IN" dirty="0">
                        <a:solidFill>
                          <a:srgbClr val="1A3D68"/>
                        </a:solidFill>
                      </a:endParaRPr>
                    </a:p>
                  </a:txBody>
                  <a:tcPr/>
                </a:tc>
                <a:tc>
                  <a:txBody>
                    <a:bodyPr/>
                    <a:lstStyle/>
                    <a:p>
                      <a:pPr algn="ctr"/>
                      <a:r>
                        <a:rPr lang="en-IN" dirty="0" smtClean="0">
                          <a:solidFill>
                            <a:srgbClr val="1A3D68"/>
                          </a:solidFill>
                        </a:rPr>
                        <a:t>85</a:t>
                      </a:r>
                      <a:endParaRPr lang="en-IN" dirty="0">
                        <a:solidFill>
                          <a:srgbClr val="1A3D68"/>
                        </a:solidFill>
                      </a:endParaRPr>
                    </a:p>
                  </a:txBody>
                  <a:tcPr/>
                </a:tc>
                <a:tc>
                  <a:txBody>
                    <a:bodyPr/>
                    <a:lstStyle/>
                    <a:p>
                      <a:pPr algn="ctr"/>
                      <a:r>
                        <a:rPr lang="en-IN" dirty="0" smtClean="0">
                          <a:solidFill>
                            <a:srgbClr val="1A3D68"/>
                          </a:solidFill>
                        </a:rPr>
                        <a:t>62</a:t>
                      </a:r>
                      <a:endParaRPr lang="en-IN" dirty="0">
                        <a:solidFill>
                          <a:srgbClr val="1A3D68"/>
                        </a:solidFill>
                      </a:endParaRPr>
                    </a:p>
                  </a:txBody>
                  <a:tcPr/>
                </a:tc>
                <a:tc>
                  <a:txBody>
                    <a:bodyPr/>
                    <a:lstStyle/>
                    <a:p>
                      <a:pPr algn="ctr"/>
                      <a:r>
                        <a:rPr lang="en-IN" dirty="0" smtClean="0">
                          <a:solidFill>
                            <a:srgbClr val="1A3D68"/>
                          </a:solidFill>
                        </a:rPr>
                        <a:t>85</a:t>
                      </a:r>
                      <a:endParaRPr lang="en-IN" dirty="0">
                        <a:solidFill>
                          <a:srgbClr val="1A3D68"/>
                        </a:solidFill>
                      </a:endParaRPr>
                    </a:p>
                  </a:txBody>
                  <a:tcPr/>
                </a:tc>
                <a:tc>
                  <a:txBody>
                    <a:bodyPr/>
                    <a:lstStyle/>
                    <a:p>
                      <a:pPr algn="ctr"/>
                      <a:r>
                        <a:rPr lang="en-IN" dirty="0" smtClean="0">
                          <a:solidFill>
                            <a:srgbClr val="1A3D68"/>
                          </a:solidFill>
                        </a:rPr>
                        <a:t>62</a:t>
                      </a:r>
                      <a:endParaRPr lang="en-IN" dirty="0">
                        <a:solidFill>
                          <a:srgbClr val="1A3D68"/>
                        </a:solidFill>
                      </a:endParaRPr>
                    </a:p>
                  </a:txBody>
                  <a:tcPr/>
                </a:tc>
                <a:tc>
                  <a:txBody>
                    <a:bodyPr/>
                    <a:lstStyle/>
                    <a:p>
                      <a:pPr algn="ctr"/>
                      <a:r>
                        <a:rPr lang="en-IN" dirty="0" smtClean="0">
                          <a:solidFill>
                            <a:srgbClr val="1A3D68"/>
                          </a:solidFill>
                        </a:rPr>
                        <a:t>0</a:t>
                      </a:r>
                      <a:endParaRPr lang="en-IN" dirty="0">
                        <a:solidFill>
                          <a:srgbClr val="1A3D68"/>
                        </a:solidFill>
                      </a:endParaRPr>
                    </a:p>
                  </a:txBody>
                  <a:tcPr/>
                </a:tc>
              </a:tr>
              <a:tr h="443643">
                <a:tc>
                  <a:txBody>
                    <a:bodyPr/>
                    <a:lstStyle/>
                    <a:p>
                      <a:r>
                        <a:rPr lang="en-IN" dirty="0" smtClean="0">
                          <a:solidFill>
                            <a:srgbClr val="1A3D68"/>
                          </a:solidFill>
                        </a:rPr>
                        <a:t>Mahindra</a:t>
                      </a:r>
                      <a:r>
                        <a:rPr lang="en-IN" baseline="0" dirty="0" smtClean="0">
                          <a:solidFill>
                            <a:srgbClr val="1A3D68"/>
                          </a:solidFill>
                        </a:rPr>
                        <a:t> Group</a:t>
                      </a:r>
                      <a:endParaRPr lang="en-IN" dirty="0">
                        <a:solidFill>
                          <a:srgbClr val="1A3D68"/>
                        </a:solidFill>
                      </a:endParaRPr>
                    </a:p>
                  </a:txBody>
                  <a:tcPr/>
                </a:tc>
                <a:tc>
                  <a:txBody>
                    <a:bodyPr/>
                    <a:lstStyle/>
                    <a:p>
                      <a:pPr algn="ctr"/>
                      <a:r>
                        <a:rPr lang="en-IN" dirty="0" smtClean="0">
                          <a:solidFill>
                            <a:srgbClr val="1A3D68"/>
                          </a:solidFill>
                        </a:rPr>
                        <a:t>3</a:t>
                      </a:r>
                      <a:endParaRPr lang="en-IN" dirty="0">
                        <a:solidFill>
                          <a:srgbClr val="1A3D68"/>
                        </a:solidFill>
                      </a:endParaRPr>
                    </a:p>
                  </a:txBody>
                  <a:tcPr/>
                </a:tc>
                <a:tc>
                  <a:txBody>
                    <a:bodyPr/>
                    <a:lstStyle/>
                    <a:p>
                      <a:pPr algn="ctr"/>
                      <a:r>
                        <a:rPr lang="en-IN" dirty="0" smtClean="0">
                          <a:solidFill>
                            <a:srgbClr val="1A3D68"/>
                          </a:solidFill>
                        </a:rPr>
                        <a:t>2</a:t>
                      </a:r>
                      <a:endParaRPr lang="en-IN" dirty="0">
                        <a:solidFill>
                          <a:srgbClr val="1A3D68"/>
                        </a:solidFill>
                      </a:endParaRPr>
                    </a:p>
                  </a:txBody>
                  <a:tcPr/>
                </a:tc>
                <a:tc>
                  <a:txBody>
                    <a:bodyPr/>
                    <a:lstStyle/>
                    <a:p>
                      <a:pPr algn="ctr"/>
                      <a:r>
                        <a:rPr lang="en-IN" dirty="0" smtClean="0">
                          <a:solidFill>
                            <a:srgbClr val="1A3D68"/>
                          </a:solidFill>
                        </a:rPr>
                        <a:t>1</a:t>
                      </a:r>
                      <a:endParaRPr lang="en-IN" dirty="0">
                        <a:solidFill>
                          <a:srgbClr val="1A3D68"/>
                        </a:solidFill>
                      </a:endParaRPr>
                    </a:p>
                  </a:txBody>
                  <a:tcPr/>
                </a:tc>
                <a:tc>
                  <a:txBody>
                    <a:bodyPr/>
                    <a:lstStyle/>
                    <a:p>
                      <a:pPr algn="ctr"/>
                      <a:r>
                        <a:rPr lang="en-IN" dirty="0" smtClean="0">
                          <a:solidFill>
                            <a:srgbClr val="1A3D68"/>
                          </a:solidFill>
                        </a:rPr>
                        <a:t>2</a:t>
                      </a:r>
                      <a:endParaRPr lang="en-IN" dirty="0">
                        <a:solidFill>
                          <a:srgbClr val="1A3D68"/>
                        </a:solidFill>
                      </a:endParaRPr>
                    </a:p>
                  </a:txBody>
                  <a:tcPr/>
                </a:tc>
                <a:tc>
                  <a:txBody>
                    <a:bodyPr/>
                    <a:lstStyle/>
                    <a:p>
                      <a:pPr algn="ctr"/>
                      <a:r>
                        <a:rPr lang="en-IN" dirty="0" smtClean="0">
                          <a:solidFill>
                            <a:srgbClr val="1A3D68"/>
                          </a:solidFill>
                        </a:rPr>
                        <a:t>1</a:t>
                      </a:r>
                      <a:endParaRPr lang="en-IN" dirty="0">
                        <a:solidFill>
                          <a:srgbClr val="1A3D68"/>
                        </a:solidFill>
                      </a:endParaRPr>
                    </a:p>
                  </a:txBody>
                  <a:tcPr/>
                </a:tc>
                <a:tc>
                  <a:txBody>
                    <a:bodyPr/>
                    <a:lstStyle/>
                    <a:p>
                      <a:pPr algn="ctr"/>
                      <a:r>
                        <a:rPr lang="en-IN" dirty="0" smtClean="0">
                          <a:solidFill>
                            <a:srgbClr val="1A3D68"/>
                          </a:solidFill>
                        </a:rPr>
                        <a:t>0</a:t>
                      </a:r>
                      <a:endParaRPr lang="en-IN" dirty="0">
                        <a:solidFill>
                          <a:srgbClr val="1A3D68"/>
                        </a:solidFill>
                      </a:endParaRPr>
                    </a:p>
                  </a:txBody>
                  <a:tcPr/>
                </a:tc>
              </a:tr>
              <a:tr h="443643">
                <a:tc>
                  <a:txBody>
                    <a:bodyPr/>
                    <a:lstStyle/>
                    <a:p>
                      <a:r>
                        <a:rPr lang="en-IN" dirty="0" smtClean="0">
                          <a:solidFill>
                            <a:srgbClr val="1A3D68"/>
                          </a:solidFill>
                        </a:rPr>
                        <a:t>HPCL</a:t>
                      </a:r>
                      <a:endParaRPr lang="en-IN" dirty="0">
                        <a:solidFill>
                          <a:srgbClr val="1A3D68"/>
                        </a:solidFill>
                      </a:endParaRPr>
                    </a:p>
                  </a:txBody>
                  <a:tcPr/>
                </a:tc>
                <a:tc>
                  <a:txBody>
                    <a:bodyPr/>
                    <a:lstStyle/>
                    <a:p>
                      <a:pPr algn="ctr"/>
                      <a:r>
                        <a:rPr lang="en-IN" dirty="0" smtClean="0">
                          <a:solidFill>
                            <a:srgbClr val="1A3D68"/>
                          </a:solidFill>
                        </a:rPr>
                        <a:t>269</a:t>
                      </a:r>
                      <a:endParaRPr lang="en-IN" dirty="0">
                        <a:solidFill>
                          <a:srgbClr val="1A3D68"/>
                        </a:solidFill>
                      </a:endParaRPr>
                    </a:p>
                  </a:txBody>
                  <a:tcPr/>
                </a:tc>
                <a:tc>
                  <a:txBody>
                    <a:bodyPr/>
                    <a:lstStyle/>
                    <a:p>
                      <a:pPr algn="ctr"/>
                      <a:r>
                        <a:rPr lang="en-IN" dirty="0" smtClean="0">
                          <a:solidFill>
                            <a:srgbClr val="1A3D68"/>
                          </a:solidFill>
                        </a:rPr>
                        <a:t>145</a:t>
                      </a:r>
                      <a:endParaRPr lang="en-IN" dirty="0">
                        <a:solidFill>
                          <a:srgbClr val="1A3D68"/>
                        </a:solidFill>
                      </a:endParaRPr>
                    </a:p>
                  </a:txBody>
                  <a:tcPr/>
                </a:tc>
                <a:tc>
                  <a:txBody>
                    <a:bodyPr/>
                    <a:lstStyle/>
                    <a:p>
                      <a:pPr algn="ctr"/>
                      <a:r>
                        <a:rPr lang="en-IN" dirty="0" smtClean="0">
                          <a:solidFill>
                            <a:srgbClr val="1A3D68"/>
                          </a:solidFill>
                        </a:rPr>
                        <a:t>124</a:t>
                      </a:r>
                      <a:endParaRPr lang="en-IN" dirty="0">
                        <a:solidFill>
                          <a:srgbClr val="1A3D68"/>
                        </a:solidFill>
                      </a:endParaRPr>
                    </a:p>
                  </a:txBody>
                  <a:tcPr/>
                </a:tc>
                <a:tc>
                  <a:txBody>
                    <a:bodyPr/>
                    <a:lstStyle/>
                    <a:p>
                      <a:pPr algn="ctr"/>
                      <a:r>
                        <a:rPr lang="en-IN" dirty="0" smtClean="0">
                          <a:solidFill>
                            <a:srgbClr val="1A3D68"/>
                          </a:solidFill>
                        </a:rPr>
                        <a:t>145</a:t>
                      </a:r>
                      <a:endParaRPr lang="en-IN" dirty="0">
                        <a:solidFill>
                          <a:srgbClr val="1A3D68"/>
                        </a:solidFill>
                      </a:endParaRPr>
                    </a:p>
                  </a:txBody>
                  <a:tcPr/>
                </a:tc>
                <a:tc>
                  <a:txBody>
                    <a:bodyPr/>
                    <a:lstStyle/>
                    <a:p>
                      <a:pPr algn="ctr"/>
                      <a:r>
                        <a:rPr lang="en-IN" dirty="0" smtClean="0">
                          <a:solidFill>
                            <a:srgbClr val="1A3D68"/>
                          </a:solidFill>
                        </a:rPr>
                        <a:t>124</a:t>
                      </a:r>
                      <a:endParaRPr lang="en-IN" dirty="0">
                        <a:solidFill>
                          <a:srgbClr val="1A3D68"/>
                        </a:solidFill>
                      </a:endParaRPr>
                    </a:p>
                  </a:txBody>
                  <a:tcPr/>
                </a:tc>
                <a:tc>
                  <a:txBody>
                    <a:bodyPr/>
                    <a:lstStyle/>
                    <a:p>
                      <a:pPr algn="ctr"/>
                      <a:r>
                        <a:rPr lang="en-IN" dirty="0" smtClean="0">
                          <a:solidFill>
                            <a:srgbClr val="1A3D68"/>
                          </a:solidFill>
                        </a:rPr>
                        <a:t>0</a:t>
                      </a:r>
                      <a:endParaRPr lang="en-IN" dirty="0">
                        <a:solidFill>
                          <a:srgbClr val="1A3D68"/>
                        </a:solidFill>
                      </a:endParaRPr>
                    </a:p>
                  </a:txBody>
                  <a:tcPr/>
                </a:tc>
              </a:tr>
              <a:tr h="443643">
                <a:tc>
                  <a:txBody>
                    <a:bodyPr/>
                    <a:lstStyle/>
                    <a:p>
                      <a:r>
                        <a:rPr lang="en-IN" dirty="0" smtClean="0">
                          <a:solidFill>
                            <a:srgbClr val="1A3D68"/>
                          </a:solidFill>
                        </a:rPr>
                        <a:t>Total</a:t>
                      </a:r>
                      <a:endParaRPr lang="en-IN" dirty="0">
                        <a:solidFill>
                          <a:srgbClr val="1A3D68"/>
                        </a:solidFill>
                      </a:endParaRPr>
                    </a:p>
                  </a:txBody>
                  <a:tcPr/>
                </a:tc>
                <a:tc>
                  <a:txBody>
                    <a:bodyPr/>
                    <a:lstStyle/>
                    <a:p>
                      <a:pPr algn="ctr"/>
                      <a:r>
                        <a:rPr lang="en-IN" dirty="0" smtClean="0">
                          <a:solidFill>
                            <a:srgbClr val="1A3D68"/>
                          </a:solidFill>
                        </a:rPr>
                        <a:t>3126</a:t>
                      </a:r>
                      <a:endParaRPr lang="en-IN" dirty="0">
                        <a:solidFill>
                          <a:srgbClr val="1A3D68"/>
                        </a:solidFill>
                      </a:endParaRPr>
                    </a:p>
                  </a:txBody>
                  <a:tcPr/>
                </a:tc>
                <a:tc>
                  <a:txBody>
                    <a:bodyPr/>
                    <a:lstStyle/>
                    <a:p>
                      <a:pPr algn="ctr"/>
                      <a:r>
                        <a:rPr lang="en-IN" dirty="0" smtClean="0">
                          <a:solidFill>
                            <a:srgbClr val="1A3D68"/>
                          </a:solidFill>
                        </a:rPr>
                        <a:t>1612</a:t>
                      </a:r>
                      <a:endParaRPr lang="en-IN" dirty="0">
                        <a:solidFill>
                          <a:srgbClr val="1A3D68"/>
                        </a:solidFill>
                      </a:endParaRPr>
                    </a:p>
                  </a:txBody>
                  <a:tcPr/>
                </a:tc>
                <a:tc>
                  <a:txBody>
                    <a:bodyPr/>
                    <a:lstStyle/>
                    <a:p>
                      <a:pPr algn="ctr"/>
                      <a:r>
                        <a:rPr lang="en-IN" dirty="0" smtClean="0">
                          <a:solidFill>
                            <a:srgbClr val="1A3D68"/>
                          </a:solidFill>
                        </a:rPr>
                        <a:t>1514</a:t>
                      </a:r>
                      <a:endParaRPr lang="en-IN" dirty="0">
                        <a:solidFill>
                          <a:srgbClr val="1A3D68"/>
                        </a:solidFill>
                      </a:endParaRPr>
                    </a:p>
                  </a:txBody>
                  <a:tcPr/>
                </a:tc>
                <a:tc>
                  <a:txBody>
                    <a:bodyPr/>
                    <a:lstStyle/>
                    <a:p>
                      <a:pPr algn="ctr"/>
                      <a:r>
                        <a:rPr lang="en-IN" dirty="0" smtClean="0">
                          <a:solidFill>
                            <a:srgbClr val="1A3D68"/>
                          </a:solidFill>
                        </a:rPr>
                        <a:t>1025</a:t>
                      </a:r>
                      <a:endParaRPr lang="en-IN" dirty="0">
                        <a:solidFill>
                          <a:srgbClr val="1A3D68"/>
                        </a:solidFill>
                      </a:endParaRPr>
                    </a:p>
                  </a:txBody>
                  <a:tcPr/>
                </a:tc>
                <a:tc>
                  <a:txBody>
                    <a:bodyPr/>
                    <a:lstStyle/>
                    <a:p>
                      <a:pPr algn="ctr"/>
                      <a:r>
                        <a:rPr lang="en-IN" dirty="0" smtClean="0">
                          <a:solidFill>
                            <a:srgbClr val="1A3D68"/>
                          </a:solidFill>
                        </a:rPr>
                        <a:t>931</a:t>
                      </a:r>
                      <a:endParaRPr lang="en-IN" dirty="0">
                        <a:solidFill>
                          <a:srgbClr val="1A3D68"/>
                        </a:solidFill>
                      </a:endParaRPr>
                    </a:p>
                  </a:txBody>
                  <a:tcPr/>
                </a:tc>
                <a:tc>
                  <a:txBody>
                    <a:bodyPr/>
                    <a:lstStyle/>
                    <a:p>
                      <a:pPr algn="ctr"/>
                      <a:r>
                        <a:rPr lang="en-IN" dirty="0" smtClean="0">
                          <a:solidFill>
                            <a:srgbClr val="1A3D68"/>
                          </a:solidFill>
                        </a:rPr>
                        <a:t>1170</a:t>
                      </a:r>
                      <a:endParaRPr lang="en-IN" dirty="0">
                        <a:solidFill>
                          <a:srgbClr val="1A3D68"/>
                        </a:solidFill>
                      </a:endParaRPr>
                    </a:p>
                  </a:txBody>
                  <a:tcPr/>
                </a:tc>
              </a:tr>
            </a:tbl>
          </a:graphicData>
        </a:graphic>
      </p:graphicFrame>
      <p:sp>
        <p:nvSpPr>
          <p:cNvPr id="5" name="TextBox 4"/>
          <p:cNvSpPr txBox="1"/>
          <p:nvPr/>
        </p:nvSpPr>
        <p:spPr>
          <a:xfrm>
            <a:off x="609600" y="5410200"/>
            <a:ext cx="7467600" cy="646331"/>
          </a:xfrm>
          <a:prstGeom prst="rect">
            <a:avLst/>
          </a:prstGeom>
          <a:noFill/>
        </p:spPr>
        <p:txBody>
          <a:bodyPr wrap="square" rtlCol="0">
            <a:spAutoFit/>
          </a:bodyPr>
          <a:lstStyle/>
          <a:p>
            <a:r>
              <a:rPr lang="en-IN" dirty="0" smtClean="0">
                <a:solidFill>
                  <a:srgbClr val="C00000"/>
                </a:solidFill>
              </a:rPr>
              <a:t> </a:t>
            </a:r>
          </a:p>
          <a:p>
            <a:pPr>
              <a:buFont typeface="Wingdings" pitchFamily="2" charset="2"/>
              <a:buChar char="Ø"/>
            </a:pPr>
            <a:r>
              <a:rPr lang="en-IN" dirty="0" smtClean="0">
                <a:solidFill>
                  <a:srgbClr val="C00000"/>
                </a:solidFill>
              </a:rPr>
              <a:t>Toilets already available  in rest of the schools  </a:t>
            </a:r>
            <a:endParaRPr lang="en-IN"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6000"/>
            <a:lum/>
          </a:blip>
          <a:srcRect/>
          <a:stretch>
            <a:fillRect t="3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534400" cy="762000"/>
          </a:xfrm>
        </p:spPr>
        <p:txBody>
          <a:bodyPr>
            <a:normAutofit/>
          </a:bodyPr>
          <a:lstStyle/>
          <a:p>
            <a:pPr algn="just">
              <a:buNone/>
            </a:pPr>
            <a:r>
              <a:rPr lang="en-IN" dirty="0" smtClean="0">
                <a:solidFill>
                  <a:srgbClr val="002060"/>
                </a:solidFill>
                <a:latin typeface="Times New Roman" pitchFamily="18" charset="0"/>
                <a:cs typeface="Times New Roman" pitchFamily="18" charset="0"/>
              </a:rPr>
              <a:t> </a:t>
            </a:r>
            <a:endParaRPr lang="en-IN" dirty="0">
              <a:solidFill>
                <a:schemeClr val="accent2">
                  <a:lumMod val="50000"/>
                </a:schemeClr>
              </a:solidFill>
              <a:latin typeface="Times New Roman" pitchFamily="18" charset="0"/>
              <a:cs typeface="Times New Roman" pitchFamily="18" charset="0"/>
            </a:endParaRPr>
          </a:p>
        </p:txBody>
      </p:sp>
      <p:sp>
        <p:nvSpPr>
          <p:cNvPr id="4" name="TextBox 3"/>
          <p:cNvSpPr txBox="1"/>
          <p:nvPr/>
        </p:nvSpPr>
        <p:spPr>
          <a:xfrm>
            <a:off x="457200" y="1447800"/>
            <a:ext cx="8153400" cy="4770537"/>
          </a:xfrm>
          <a:prstGeom prst="rect">
            <a:avLst/>
          </a:prstGeom>
          <a:noFill/>
        </p:spPr>
        <p:txBody>
          <a:bodyPr wrap="square" rtlCol="0">
            <a:spAutoFit/>
          </a:bodyPr>
          <a:lstStyle/>
          <a:p>
            <a:pPr algn="just">
              <a:buFont typeface="Wingdings" pitchFamily="2" charset="2"/>
              <a:buChar char="Ø"/>
            </a:pPr>
            <a:r>
              <a:rPr lang="en-IN" sz="2800" dirty="0" smtClean="0">
                <a:solidFill>
                  <a:srgbClr val="002060"/>
                </a:solidFill>
                <a:latin typeface="Times New Roman" pitchFamily="18" charset="0"/>
                <a:cs typeface="Times New Roman" pitchFamily="18" charset="0"/>
              </a:rPr>
              <a:t>With the huge target of 3126 toilets in 2736 primary &amp; middle schools of the district in 2014-15, the task was completed within the time frame primarily due to decentralisation, community participation and effective monitoring  with the help of technology.</a:t>
            </a:r>
          </a:p>
          <a:p>
            <a:pPr algn="just">
              <a:buFont typeface="Wingdings" pitchFamily="2" charset="2"/>
              <a:buChar char="Ø"/>
            </a:pPr>
            <a:endParaRPr lang="en-IN" sz="2800" dirty="0" smtClean="0">
              <a:solidFill>
                <a:srgbClr val="002060"/>
              </a:solidFill>
              <a:latin typeface="Times New Roman" pitchFamily="18" charset="0"/>
              <a:cs typeface="Times New Roman" pitchFamily="18" charset="0"/>
            </a:endParaRPr>
          </a:p>
          <a:p>
            <a:pPr algn="just">
              <a:buFont typeface="Wingdings" pitchFamily="2" charset="2"/>
              <a:buChar char="Ø"/>
            </a:pPr>
            <a:r>
              <a:rPr lang="en-IN" sz="2800" dirty="0" smtClean="0">
                <a:solidFill>
                  <a:srgbClr val="002060"/>
                </a:solidFill>
                <a:latin typeface="Times New Roman" pitchFamily="18" charset="0"/>
                <a:cs typeface="Times New Roman" pitchFamily="18" charset="0"/>
              </a:rPr>
              <a:t> Implementation through “</a:t>
            </a:r>
            <a:r>
              <a:rPr lang="en-IN" sz="2800" dirty="0" err="1" smtClean="0">
                <a:solidFill>
                  <a:srgbClr val="002060"/>
                </a:solidFill>
                <a:latin typeface="Times New Roman" pitchFamily="18" charset="0"/>
                <a:cs typeface="Times New Roman" pitchFamily="18" charset="0"/>
              </a:rPr>
              <a:t>Vidyalaya</a:t>
            </a:r>
            <a:r>
              <a:rPr lang="en-IN" sz="2800" dirty="0" smtClean="0">
                <a:solidFill>
                  <a:srgbClr val="002060"/>
                </a:solidFill>
                <a:latin typeface="Times New Roman" pitchFamily="18" charset="0"/>
                <a:cs typeface="Times New Roman" pitchFamily="18" charset="0"/>
              </a:rPr>
              <a:t> </a:t>
            </a:r>
            <a:r>
              <a:rPr lang="en-IN" sz="2800" dirty="0" err="1" smtClean="0">
                <a:solidFill>
                  <a:srgbClr val="002060"/>
                </a:solidFill>
                <a:latin typeface="Times New Roman" pitchFamily="18" charset="0"/>
                <a:cs typeface="Times New Roman" pitchFamily="18" charset="0"/>
              </a:rPr>
              <a:t>Siksha</a:t>
            </a:r>
            <a:r>
              <a:rPr lang="en-IN" sz="2800" dirty="0" smtClean="0">
                <a:solidFill>
                  <a:srgbClr val="002060"/>
                </a:solidFill>
                <a:latin typeface="Times New Roman" pitchFamily="18" charset="0"/>
                <a:cs typeface="Times New Roman" pitchFamily="18" charset="0"/>
              </a:rPr>
              <a:t> </a:t>
            </a:r>
            <a:r>
              <a:rPr lang="en-IN" sz="2800" dirty="0" err="1" smtClean="0">
                <a:solidFill>
                  <a:srgbClr val="002060"/>
                </a:solidFill>
                <a:latin typeface="Times New Roman" pitchFamily="18" charset="0"/>
                <a:cs typeface="Times New Roman" pitchFamily="18" charset="0"/>
              </a:rPr>
              <a:t>Samiti</a:t>
            </a:r>
            <a:r>
              <a:rPr lang="en-IN" sz="2800" dirty="0" smtClean="0">
                <a:solidFill>
                  <a:srgbClr val="002060"/>
                </a:solidFill>
                <a:latin typeface="Times New Roman" pitchFamily="18" charset="0"/>
                <a:cs typeface="Times New Roman" pitchFamily="18" charset="0"/>
              </a:rPr>
              <a:t>” was the hallmark of the programme as the PSUs involved in the implementation could achieve only 13.4% of the target.</a:t>
            </a:r>
          </a:p>
          <a:p>
            <a:pPr algn="just">
              <a:buFont typeface="Wingdings" pitchFamily="2" charset="2"/>
              <a:buChar char="Ø"/>
            </a:pPr>
            <a:endParaRPr lang="en-IN" sz="2400" dirty="0">
              <a:solidFill>
                <a:srgbClr val="002060"/>
              </a:solidFill>
              <a:latin typeface="Times New Roman" pitchFamily="18" charset="0"/>
              <a:cs typeface="Times New Roman" pitchFamily="18" charset="0"/>
            </a:endParaRPr>
          </a:p>
        </p:txBody>
      </p:sp>
      <p:sp>
        <p:nvSpPr>
          <p:cNvPr id="6" name="TextBox 5"/>
          <p:cNvSpPr txBox="1"/>
          <p:nvPr/>
        </p:nvSpPr>
        <p:spPr>
          <a:xfrm>
            <a:off x="228600" y="381000"/>
            <a:ext cx="8458200" cy="707886"/>
          </a:xfrm>
          <a:prstGeom prst="rect">
            <a:avLst/>
          </a:prstGeom>
          <a:noFill/>
        </p:spPr>
        <p:txBody>
          <a:bodyPr wrap="square" rtlCol="0">
            <a:spAutoFit/>
          </a:bodyPr>
          <a:lstStyle/>
          <a:p>
            <a:pPr>
              <a:buFont typeface="Wingdings" pitchFamily="2" charset="2"/>
              <a:buChar char="v"/>
            </a:pPr>
            <a:r>
              <a:rPr lang="en-IN" sz="4000" dirty="0" smtClean="0">
                <a:solidFill>
                  <a:srgbClr val="002060"/>
                </a:solidFill>
                <a:latin typeface="AR DELANEY" pitchFamily="2" charset="0"/>
              </a:rPr>
              <a:t> </a:t>
            </a:r>
            <a:r>
              <a:rPr lang="en-IN" sz="4000" dirty="0" smtClean="0">
                <a:solidFill>
                  <a:srgbClr val="C00000"/>
                </a:solidFill>
                <a:latin typeface="AR DELANEY" pitchFamily="2" charset="0"/>
              </a:rPr>
              <a:t>MISSION</a:t>
            </a:r>
            <a:endParaRPr lang="en-IN" sz="4000" dirty="0">
              <a:solidFill>
                <a:srgbClr val="C00000"/>
              </a:solidFill>
              <a:latin typeface="AR DELANEY"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19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v"/>
            </a:pPr>
            <a:r>
              <a:rPr lang="en-IN" dirty="0" smtClean="0">
                <a:solidFill>
                  <a:srgbClr val="C00000"/>
                </a:solidFill>
                <a:latin typeface="AR DELANEY" pitchFamily="2" charset="0"/>
                <a:cs typeface="Times New Roman" pitchFamily="18" charset="0"/>
              </a:rPr>
              <a:t> Challenges </a:t>
            </a:r>
            <a:endParaRPr lang="en-IN" dirty="0">
              <a:solidFill>
                <a:srgbClr val="C00000"/>
              </a:solidFill>
              <a:latin typeface="AR DELANEY" pitchFamily="2" charset="0"/>
              <a:cs typeface="Times New Roman" pitchFamily="18" charset="0"/>
            </a:endParaRPr>
          </a:p>
        </p:txBody>
      </p:sp>
      <p:sp>
        <p:nvSpPr>
          <p:cNvPr id="3" name="Content Placeholder 2"/>
          <p:cNvSpPr>
            <a:spLocks noGrp="1"/>
          </p:cNvSpPr>
          <p:nvPr>
            <p:ph idx="1"/>
          </p:nvPr>
        </p:nvSpPr>
        <p:spPr>
          <a:xfrm>
            <a:off x="381000" y="1219200"/>
            <a:ext cx="8534400" cy="5334000"/>
          </a:xfrm>
        </p:spPr>
        <p:txBody>
          <a:bodyPr>
            <a:normAutofit lnSpcReduction="10000"/>
          </a:bodyPr>
          <a:lstStyle/>
          <a:p>
            <a:pPr algn="just">
              <a:buFont typeface="Wingdings" pitchFamily="2" charset="2"/>
              <a:buChar char="Ø"/>
            </a:pPr>
            <a:r>
              <a:rPr lang="en-IN" sz="2200" b="1" dirty="0" smtClean="0">
                <a:solidFill>
                  <a:srgbClr val="1A3D68"/>
                </a:solidFill>
                <a:latin typeface="Times New Roman" pitchFamily="18" charset="0"/>
                <a:cs typeface="Times New Roman" pitchFamily="18" charset="0"/>
              </a:rPr>
              <a:t>Enormity of target as the district being the largest in the state</a:t>
            </a:r>
          </a:p>
          <a:p>
            <a:pPr algn="just">
              <a:buFont typeface="Wingdings" pitchFamily="2" charset="2"/>
              <a:buChar char="Ø"/>
            </a:pPr>
            <a:endParaRPr lang="en-IN" sz="2200" b="1" dirty="0" smtClean="0">
              <a:solidFill>
                <a:srgbClr val="1A3D68"/>
              </a:solidFill>
              <a:latin typeface="Times New Roman" pitchFamily="18" charset="0"/>
              <a:cs typeface="Times New Roman" pitchFamily="18" charset="0"/>
            </a:endParaRPr>
          </a:p>
          <a:p>
            <a:pPr algn="just">
              <a:buFont typeface="Wingdings" pitchFamily="2" charset="2"/>
              <a:buChar char="Ø"/>
            </a:pPr>
            <a:r>
              <a:rPr lang="en-IN" sz="2200" b="1" dirty="0" smtClean="0">
                <a:solidFill>
                  <a:srgbClr val="1A3D68"/>
                </a:solidFill>
                <a:latin typeface="Times New Roman" pitchFamily="18" charset="0"/>
                <a:cs typeface="Times New Roman" pitchFamily="18" charset="0"/>
              </a:rPr>
              <a:t> Time constraint to meet the target</a:t>
            </a:r>
          </a:p>
          <a:p>
            <a:pPr algn="just">
              <a:buFont typeface="Wingdings" pitchFamily="2" charset="2"/>
              <a:buChar char="Ø"/>
            </a:pPr>
            <a:endParaRPr lang="en-IN" sz="2200" b="1" dirty="0" smtClean="0">
              <a:solidFill>
                <a:srgbClr val="1A3D68"/>
              </a:solidFill>
              <a:latin typeface="Times New Roman" pitchFamily="18" charset="0"/>
              <a:cs typeface="Times New Roman" pitchFamily="18" charset="0"/>
            </a:endParaRPr>
          </a:p>
          <a:p>
            <a:pPr algn="just">
              <a:buFont typeface="Wingdings" pitchFamily="2" charset="2"/>
              <a:buChar char="Ø"/>
            </a:pPr>
            <a:r>
              <a:rPr lang="en-IN" sz="2200" b="1" dirty="0" smtClean="0">
                <a:solidFill>
                  <a:srgbClr val="1A3D68"/>
                </a:solidFill>
                <a:latin typeface="Times New Roman" pitchFamily="18" charset="0"/>
                <a:cs typeface="Times New Roman" pitchFamily="18" charset="0"/>
              </a:rPr>
              <a:t>Accessibility problem in far-flung areas with respect to transportation and effective monitoring</a:t>
            </a:r>
          </a:p>
          <a:p>
            <a:pPr algn="just">
              <a:buFont typeface="Wingdings" pitchFamily="2" charset="2"/>
              <a:buChar char="Ø"/>
            </a:pPr>
            <a:endParaRPr lang="en-IN" sz="2200" b="1" dirty="0" smtClean="0">
              <a:solidFill>
                <a:srgbClr val="1A3D68"/>
              </a:solidFill>
              <a:latin typeface="Times New Roman" pitchFamily="18" charset="0"/>
              <a:cs typeface="Times New Roman" pitchFamily="18" charset="0"/>
            </a:endParaRPr>
          </a:p>
          <a:p>
            <a:pPr>
              <a:buFont typeface="Wingdings" pitchFamily="2" charset="2"/>
              <a:buChar char="Ø"/>
            </a:pPr>
            <a:r>
              <a:rPr lang="en-IN" sz="2200" b="1" dirty="0" smtClean="0">
                <a:solidFill>
                  <a:srgbClr val="1A3D68"/>
                </a:solidFill>
                <a:latin typeface="Times New Roman" pitchFamily="18" charset="0"/>
                <a:cs typeface="Times New Roman" pitchFamily="18" charset="0"/>
              </a:rPr>
              <a:t>Selection of implementing agency </a:t>
            </a:r>
          </a:p>
          <a:p>
            <a:pPr>
              <a:buFont typeface="Wingdings" pitchFamily="2" charset="2"/>
              <a:buChar char="Ø"/>
            </a:pPr>
            <a:endParaRPr lang="en-IN" sz="2200" b="1" dirty="0" smtClean="0">
              <a:solidFill>
                <a:srgbClr val="1A3D68"/>
              </a:solidFill>
              <a:latin typeface="Times New Roman" pitchFamily="18" charset="0"/>
              <a:cs typeface="Times New Roman" pitchFamily="18" charset="0"/>
            </a:endParaRPr>
          </a:p>
          <a:p>
            <a:pPr>
              <a:buFont typeface="Wingdings" pitchFamily="2" charset="2"/>
              <a:buChar char="Ø"/>
            </a:pPr>
            <a:r>
              <a:rPr lang="en-IN" sz="2200" b="1" dirty="0" smtClean="0">
                <a:solidFill>
                  <a:srgbClr val="1A3D68"/>
                </a:solidFill>
                <a:latin typeface="Times New Roman" pitchFamily="18" charset="0"/>
                <a:cs typeface="Times New Roman" pitchFamily="18" charset="0"/>
              </a:rPr>
              <a:t>Shortage of technical staff</a:t>
            </a:r>
          </a:p>
          <a:p>
            <a:pPr>
              <a:buFont typeface="Wingdings" pitchFamily="2" charset="2"/>
              <a:buChar char="Ø"/>
            </a:pPr>
            <a:endParaRPr lang="en-IN" sz="2200" b="1" dirty="0" smtClean="0">
              <a:solidFill>
                <a:srgbClr val="1A3D68"/>
              </a:solidFill>
              <a:latin typeface="Times New Roman" pitchFamily="18" charset="0"/>
              <a:cs typeface="Times New Roman" pitchFamily="18" charset="0"/>
            </a:endParaRPr>
          </a:p>
          <a:p>
            <a:pPr>
              <a:buFont typeface="Wingdings" pitchFamily="2" charset="2"/>
              <a:buChar char="Ø"/>
            </a:pPr>
            <a:r>
              <a:rPr lang="en-IN" sz="2200" b="1" dirty="0" smtClean="0">
                <a:solidFill>
                  <a:srgbClr val="1A3D68"/>
                </a:solidFill>
                <a:latin typeface="Times New Roman" pitchFamily="18" charset="0"/>
                <a:cs typeface="Times New Roman" pitchFamily="18" charset="0"/>
              </a:rPr>
              <a:t>Timely transfer of funds &amp; its utilization</a:t>
            </a:r>
          </a:p>
          <a:p>
            <a:pPr>
              <a:buFont typeface="Wingdings" pitchFamily="2" charset="2"/>
              <a:buChar char="Ø"/>
            </a:pPr>
            <a:endParaRPr lang="en-IN" sz="2200" b="1" dirty="0" smtClean="0">
              <a:solidFill>
                <a:srgbClr val="1A3D68"/>
              </a:solidFill>
              <a:latin typeface="Times New Roman" pitchFamily="18" charset="0"/>
              <a:cs typeface="Times New Roman" pitchFamily="18" charset="0"/>
            </a:endParaRPr>
          </a:p>
          <a:p>
            <a:pPr>
              <a:buFont typeface="Wingdings" pitchFamily="2" charset="2"/>
              <a:buChar char="Ø"/>
            </a:pPr>
            <a:r>
              <a:rPr lang="en-IN" sz="2200" b="1" dirty="0" smtClean="0">
                <a:solidFill>
                  <a:srgbClr val="1A3D68"/>
                </a:solidFill>
                <a:latin typeface="Times New Roman" pitchFamily="18" charset="0"/>
                <a:cs typeface="Times New Roman" pitchFamily="18" charset="0"/>
              </a:rPr>
              <a:t>Weather conditions and other engagements </a:t>
            </a:r>
            <a:endParaRPr lang="en-IN" sz="2200" b="1" dirty="0">
              <a:solidFill>
                <a:srgbClr val="1A3D68"/>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v"/>
            </a:pPr>
            <a:r>
              <a:rPr lang="en-IN" dirty="0" smtClean="0">
                <a:solidFill>
                  <a:srgbClr val="C00000"/>
                </a:solidFill>
                <a:latin typeface="AR DELANEY" pitchFamily="2" charset="0"/>
              </a:rPr>
              <a:t> Journey started</a:t>
            </a:r>
            <a:endParaRPr lang="en-IN" dirty="0">
              <a:solidFill>
                <a:srgbClr val="C00000"/>
              </a:solidFill>
              <a:latin typeface="AR DELANEY" pitchFamily="2" charset="0"/>
            </a:endParaRPr>
          </a:p>
        </p:txBody>
      </p:sp>
      <p:sp>
        <p:nvSpPr>
          <p:cNvPr id="3" name="Content Placeholder 2"/>
          <p:cNvSpPr>
            <a:spLocks noGrp="1"/>
          </p:cNvSpPr>
          <p:nvPr>
            <p:ph idx="1"/>
          </p:nvPr>
        </p:nvSpPr>
        <p:spPr>
          <a:xfrm>
            <a:off x="457200" y="1371600"/>
            <a:ext cx="8229600" cy="4525963"/>
          </a:xfrm>
        </p:spPr>
        <p:txBody>
          <a:bodyPr>
            <a:normAutofit fontScale="85000" lnSpcReduction="20000"/>
          </a:bodyPr>
          <a:lstStyle/>
          <a:p>
            <a:pPr algn="just">
              <a:buFont typeface="Wingdings" pitchFamily="2" charset="2"/>
              <a:buChar char="Ø"/>
            </a:pPr>
            <a:r>
              <a:rPr lang="en-IN" sz="2800" dirty="0" smtClean="0">
                <a:solidFill>
                  <a:srgbClr val="002060"/>
                </a:solidFill>
                <a:latin typeface="Times New Roman" pitchFamily="18" charset="0"/>
                <a:cs typeface="Times New Roman" pitchFamily="18" charset="0"/>
              </a:rPr>
              <a:t>Selection of VSS (</a:t>
            </a:r>
            <a:r>
              <a:rPr lang="en-IN" sz="2800" dirty="0" err="1" smtClean="0">
                <a:solidFill>
                  <a:srgbClr val="002060"/>
                </a:solidFill>
                <a:latin typeface="Times New Roman" pitchFamily="18" charset="0"/>
                <a:cs typeface="Times New Roman" pitchFamily="18" charset="0"/>
              </a:rPr>
              <a:t>Vidyalaya</a:t>
            </a:r>
            <a:r>
              <a:rPr lang="en-IN" sz="2800" dirty="0" smtClean="0">
                <a:solidFill>
                  <a:srgbClr val="002060"/>
                </a:solidFill>
                <a:latin typeface="Times New Roman" pitchFamily="18" charset="0"/>
                <a:cs typeface="Times New Roman" pitchFamily="18" charset="0"/>
              </a:rPr>
              <a:t> </a:t>
            </a:r>
            <a:r>
              <a:rPr lang="en-IN" sz="2800" dirty="0" err="1" smtClean="0">
                <a:solidFill>
                  <a:srgbClr val="002060"/>
                </a:solidFill>
                <a:latin typeface="Times New Roman" pitchFamily="18" charset="0"/>
                <a:cs typeface="Times New Roman" pitchFamily="18" charset="0"/>
              </a:rPr>
              <a:t>Siksha</a:t>
            </a:r>
            <a:r>
              <a:rPr lang="en-IN" sz="2800" dirty="0" smtClean="0">
                <a:solidFill>
                  <a:srgbClr val="002060"/>
                </a:solidFill>
                <a:latin typeface="Times New Roman" pitchFamily="18" charset="0"/>
                <a:cs typeface="Times New Roman" pitchFamily="18" charset="0"/>
              </a:rPr>
              <a:t> </a:t>
            </a:r>
            <a:r>
              <a:rPr lang="en-IN" sz="2800" dirty="0" err="1" smtClean="0">
                <a:solidFill>
                  <a:srgbClr val="002060"/>
                </a:solidFill>
                <a:latin typeface="Times New Roman" pitchFamily="18" charset="0"/>
                <a:cs typeface="Times New Roman" pitchFamily="18" charset="0"/>
              </a:rPr>
              <a:t>Samiti</a:t>
            </a:r>
            <a:r>
              <a:rPr lang="en-IN" sz="2800" dirty="0" smtClean="0">
                <a:solidFill>
                  <a:srgbClr val="002060"/>
                </a:solidFill>
                <a:latin typeface="Times New Roman" pitchFamily="18" charset="0"/>
                <a:cs typeface="Times New Roman" pitchFamily="18" charset="0"/>
              </a:rPr>
              <a:t>) as implementing agency</a:t>
            </a:r>
          </a:p>
          <a:p>
            <a:pPr algn="just">
              <a:buFont typeface="Wingdings" pitchFamily="2" charset="2"/>
              <a:buChar char="Ø"/>
            </a:pPr>
            <a:endParaRPr lang="en-IN" sz="2800" dirty="0" smtClean="0">
              <a:solidFill>
                <a:srgbClr val="002060"/>
              </a:solidFill>
              <a:latin typeface="Times New Roman" pitchFamily="18" charset="0"/>
              <a:cs typeface="Times New Roman" pitchFamily="18" charset="0"/>
            </a:endParaRPr>
          </a:p>
          <a:p>
            <a:pPr algn="just">
              <a:buFont typeface="Wingdings" pitchFamily="2" charset="2"/>
              <a:buChar char="Ø"/>
            </a:pPr>
            <a:r>
              <a:rPr lang="en-IN" sz="2800" dirty="0" smtClean="0">
                <a:solidFill>
                  <a:srgbClr val="002060"/>
                </a:solidFill>
                <a:latin typeface="Times New Roman" pitchFamily="18" charset="0"/>
                <a:cs typeface="Times New Roman" pitchFamily="18" charset="0"/>
              </a:rPr>
              <a:t>Transfer of funds ( </a:t>
            </a:r>
            <a:r>
              <a:rPr lang="en-IN" sz="2800" dirty="0" err="1" smtClean="0">
                <a:solidFill>
                  <a:srgbClr val="002060"/>
                </a:solidFill>
                <a:latin typeface="Times New Roman" pitchFamily="18" charset="0"/>
                <a:cs typeface="Times New Roman" pitchFamily="18" charset="0"/>
              </a:rPr>
              <a:t>Rs</a:t>
            </a:r>
            <a:r>
              <a:rPr lang="en-IN" sz="2800" dirty="0" smtClean="0">
                <a:solidFill>
                  <a:srgbClr val="002060"/>
                </a:solidFill>
                <a:latin typeface="Times New Roman" pitchFamily="18" charset="0"/>
                <a:cs typeface="Times New Roman" pitchFamily="18" charset="0"/>
              </a:rPr>
              <a:t> 1.57 </a:t>
            </a:r>
            <a:r>
              <a:rPr lang="en-IN" sz="2800" dirty="0" err="1" smtClean="0">
                <a:solidFill>
                  <a:srgbClr val="002060"/>
                </a:solidFill>
                <a:latin typeface="Times New Roman" pitchFamily="18" charset="0"/>
                <a:cs typeface="Times New Roman" pitchFamily="18" charset="0"/>
              </a:rPr>
              <a:t>Lacs</a:t>
            </a:r>
            <a:r>
              <a:rPr lang="en-IN" sz="2800" dirty="0" smtClean="0">
                <a:solidFill>
                  <a:srgbClr val="002060"/>
                </a:solidFill>
                <a:latin typeface="Times New Roman" pitchFamily="18" charset="0"/>
                <a:cs typeface="Times New Roman" pitchFamily="18" charset="0"/>
              </a:rPr>
              <a:t> per VSS) to the VSS through RTGS</a:t>
            </a:r>
          </a:p>
          <a:p>
            <a:pPr algn="just">
              <a:buFont typeface="Wingdings" pitchFamily="2" charset="2"/>
              <a:buChar char="Ø"/>
            </a:pPr>
            <a:endParaRPr lang="en-IN" sz="2800" dirty="0" smtClean="0">
              <a:solidFill>
                <a:srgbClr val="002060"/>
              </a:solidFill>
              <a:latin typeface="Times New Roman" pitchFamily="18" charset="0"/>
              <a:cs typeface="Times New Roman" pitchFamily="18" charset="0"/>
            </a:endParaRPr>
          </a:p>
          <a:p>
            <a:pPr algn="just">
              <a:buFont typeface="Wingdings" pitchFamily="2" charset="2"/>
              <a:buChar char="Ø"/>
            </a:pPr>
            <a:r>
              <a:rPr lang="en-IN" sz="2800" dirty="0" smtClean="0">
                <a:solidFill>
                  <a:srgbClr val="002060"/>
                </a:solidFill>
                <a:latin typeface="Times New Roman" pitchFamily="18" charset="0"/>
                <a:cs typeface="Times New Roman" pitchFamily="18" charset="0"/>
              </a:rPr>
              <a:t>Formation of three layer monitoring mechanism including a district control room</a:t>
            </a:r>
          </a:p>
          <a:p>
            <a:pPr algn="just">
              <a:buFont typeface="Wingdings" pitchFamily="2" charset="2"/>
              <a:buChar char="Ø"/>
            </a:pPr>
            <a:endParaRPr lang="en-IN" sz="2800" dirty="0" smtClean="0">
              <a:solidFill>
                <a:srgbClr val="002060"/>
              </a:solidFill>
              <a:latin typeface="Times New Roman" pitchFamily="18" charset="0"/>
              <a:cs typeface="Times New Roman" pitchFamily="18" charset="0"/>
            </a:endParaRPr>
          </a:p>
          <a:p>
            <a:pPr algn="just">
              <a:buFont typeface="Wingdings" pitchFamily="2" charset="2"/>
              <a:buChar char="Ø"/>
            </a:pPr>
            <a:r>
              <a:rPr lang="en-IN" sz="2800" dirty="0" smtClean="0">
                <a:solidFill>
                  <a:srgbClr val="002060"/>
                </a:solidFill>
                <a:latin typeface="Times New Roman" pitchFamily="18" charset="0"/>
                <a:cs typeface="Times New Roman" pitchFamily="18" charset="0"/>
              </a:rPr>
              <a:t>Organising awareness campaigns at school level</a:t>
            </a:r>
          </a:p>
          <a:p>
            <a:pPr algn="just">
              <a:buFont typeface="Wingdings" pitchFamily="2" charset="2"/>
              <a:buChar char="Ø"/>
            </a:pPr>
            <a:endParaRPr lang="en-IN" sz="2800" dirty="0" smtClean="0">
              <a:solidFill>
                <a:srgbClr val="002060"/>
              </a:solidFill>
              <a:latin typeface="Times New Roman" pitchFamily="18" charset="0"/>
              <a:cs typeface="Times New Roman" pitchFamily="18" charset="0"/>
            </a:endParaRPr>
          </a:p>
          <a:p>
            <a:pPr algn="just">
              <a:buFont typeface="Wingdings" pitchFamily="2" charset="2"/>
              <a:buChar char="Ø"/>
            </a:pPr>
            <a:r>
              <a:rPr lang="en-IN" sz="2800" dirty="0" smtClean="0">
                <a:solidFill>
                  <a:srgbClr val="002060"/>
                </a:solidFill>
                <a:latin typeface="Times New Roman" pitchFamily="18" charset="0"/>
                <a:cs typeface="Times New Roman" pitchFamily="18" charset="0"/>
              </a:rPr>
              <a:t>Training to VSS and Masons</a:t>
            </a:r>
            <a:endParaRPr lang="en-IN" sz="28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v"/>
            </a:pPr>
            <a:r>
              <a:rPr lang="en-IN" dirty="0" smtClean="0">
                <a:solidFill>
                  <a:srgbClr val="C00000"/>
                </a:solidFill>
                <a:latin typeface="AR DELANEY" pitchFamily="2" charset="0"/>
              </a:rPr>
              <a:t> Monitoring Mechanism</a:t>
            </a:r>
            <a:endParaRPr lang="en-IN" dirty="0">
              <a:solidFill>
                <a:srgbClr val="C00000"/>
              </a:solidFill>
              <a:latin typeface="AR DELANEY" pitchFamily="2" charset="0"/>
            </a:endParaRPr>
          </a:p>
        </p:txBody>
      </p:sp>
      <p:graphicFrame>
        <p:nvGraphicFramePr>
          <p:cNvPr id="4" name="Content Placeholder 3"/>
          <p:cNvGraphicFramePr>
            <a:graphicFrameLocks noGrp="1"/>
          </p:cNvGraphicFramePr>
          <p:nvPr>
            <p:ph idx="1"/>
          </p:nvPr>
        </p:nvGraphicFramePr>
        <p:xfrm>
          <a:off x="457200" y="1828800"/>
          <a:ext cx="8001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buFont typeface="Wingdings" pitchFamily="2" charset="2"/>
              <a:buChar char="v"/>
            </a:pPr>
            <a:r>
              <a:rPr lang="en-IN" dirty="0" smtClean="0">
                <a:solidFill>
                  <a:srgbClr val="C00000"/>
                </a:solidFill>
                <a:latin typeface="AR DELANEY" pitchFamily="2" charset="0"/>
              </a:rPr>
              <a:t>Monitoring  Approaches</a:t>
            </a:r>
            <a:endParaRPr lang="en-IN" dirty="0">
              <a:latin typeface="AR DELANEY" pitchFamily="2" charset="0"/>
            </a:endParaRPr>
          </a:p>
        </p:txBody>
      </p:sp>
      <p:graphicFrame>
        <p:nvGraphicFramePr>
          <p:cNvPr id="4" name="Content Placeholder 3"/>
          <p:cNvGraphicFramePr>
            <a:graphicFrameLocks noGrp="1"/>
          </p:cNvGraphicFramePr>
          <p:nvPr>
            <p:ph idx="1"/>
          </p:nvPr>
        </p:nvGraphicFramePr>
        <p:xfrm>
          <a:off x="457200" y="1600200"/>
          <a:ext cx="8305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1320</Words>
  <Application>Microsoft Office PowerPoint</Application>
  <PresentationFormat>On-screen Show (4:3)</PresentationFormat>
  <Paragraphs>222</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“Sanitation is more important than independence”. </vt:lpstr>
      <vt:lpstr> District Statistics</vt:lpstr>
      <vt:lpstr> Status of Toilets</vt:lpstr>
      <vt:lpstr>Slide 5</vt:lpstr>
      <vt:lpstr> Challenges </vt:lpstr>
      <vt:lpstr> Journey started</vt:lpstr>
      <vt:lpstr> Monitoring Mechanism</vt:lpstr>
      <vt:lpstr>Monitoring  Approaches</vt:lpstr>
      <vt:lpstr> Monitoring Mechanism &amp; Approaches </vt:lpstr>
      <vt:lpstr> Monitoring Mechanism &amp; Approaches….</vt:lpstr>
      <vt:lpstr> Implementing agency </vt:lpstr>
      <vt:lpstr> Timely Completion </vt:lpstr>
      <vt:lpstr> System improvements for maintenance &amp; cleanliness</vt:lpstr>
      <vt:lpstr> Community participation</vt:lpstr>
      <vt:lpstr> Effecting Behavioural Change </vt:lpstr>
      <vt:lpstr> Impact</vt:lpstr>
      <vt:lpstr>Local policy intervention/Use of flexibility</vt:lpstr>
      <vt:lpstr> Innovations in Implementation</vt:lpstr>
      <vt:lpstr>Three significant positive things that helped</vt:lpstr>
      <vt:lpstr>Suggested improvements </vt:lpstr>
      <vt:lpstr>Ensuring Sustainability    (Strategy for future)</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SATISH</dc:creator>
  <cp:lastModifiedBy>DM</cp:lastModifiedBy>
  <cp:revision>288</cp:revision>
  <dcterms:created xsi:type="dcterms:W3CDTF">2006-08-16T00:00:00Z</dcterms:created>
  <dcterms:modified xsi:type="dcterms:W3CDTF">2016-03-02T03:49:43Z</dcterms:modified>
</cp:coreProperties>
</file>