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6" r:id="rId2"/>
    <p:sldId id="257" r:id="rId3"/>
    <p:sldId id="258" r:id="rId4"/>
    <p:sldId id="265" r:id="rId5"/>
    <p:sldId id="262" r:id="rId6"/>
    <p:sldId id="259" r:id="rId7"/>
    <p:sldId id="263" r:id="rId8"/>
    <p:sldId id="264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82" d="100"/>
          <a:sy n="82" d="100"/>
        </p:scale>
        <p:origin x="-1014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F35C030-9431-4CAA-971B-D09732072C3D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AD0B5175-9E92-4CC8-B8D9-21DEBA2EDCB9}">
      <dgm:prSet phldrT="[Text]"/>
      <dgm:spPr/>
      <dgm:t>
        <a:bodyPr/>
        <a:lstStyle/>
        <a:p>
          <a:r>
            <a:rPr lang="hi-IN" dirty="0" smtClean="0"/>
            <a:t>प्रधान सचिव/ सचिव</a:t>
          </a:r>
          <a:endParaRPr lang="en-US" dirty="0"/>
        </a:p>
      </dgm:t>
    </dgm:pt>
    <dgm:pt modelId="{1BA801E4-D075-4299-9997-81F6C9F408C5}" type="parTrans" cxnId="{BCCE6774-101B-4625-AEDD-9E593882E8B2}">
      <dgm:prSet/>
      <dgm:spPr/>
      <dgm:t>
        <a:bodyPr/>
        <a:lstStyle/>
        <a:p>
          <a:endParaRPr lang="en-US"/>
        </a:p>
      </dgm:t>
    </dgm:pt>
    <dgm:pt modelId="{D84C44E4-8640-4D59-AE87-8E4F78FC1786}" type="sibTrans" cxnId="{BCCE6774-101B-4625-AEDD-9E593882E8B2}">
      <dgm:prSet/>
      <dgm:spPr/>
      <dgm:t>
        <a:bodyPr/>
        <a:lstStyle/>
        <a:p>
          <a:endParaRPr lang="en-US"/>
        </a:p>
      </dgm:t>
    </dgm:pt>
    <dgm:pt modelId="{43735656-DCA6-4CE2-9D00-86BE351E23BC}" type="asst">
      <dgm:prSet phldrT="[Text]"/>
      <dgm:spPr/>
      <dgm:t>
        <a:bodyPr/>
        <a:lstStyle/>
        <a:p>
          <a:r>
            <a:rPr lang="hi-IN" dirty="0" smtClean="0"/>
            <a:t>एसआईओ/निदे./डीएस</a:t>
          </a:r>
        </a:p>
        <a:p>
          <a:r>
            <a:rPr lang="hi-IN" dirty="0" smtClean="0"/>
            <a:t>/जेएस/एएस</a:t>
          </a:r>
          <a:endParaRPr lang="en-US" dirty="0"/>
        </a:p>
      </dgm:t>
    </dgm:pt>
    <dgm:pt modelId="{8E0BF20C-A021-48B0-B1F8-37EABAD583E5}" type="parTrans" cxnId="{474F5DD2-9C09-4603-9113-9E701474EAF7}">
      <dgm:prSet/>
      <dgm:spPr/>
      <dgm:t>
        <a:bodyPr/>
        <a:lstStyle/>
        <a:p>
          <a:endParaRPr lang="en-US"/>
        </a:p>
      </dgm:t>
    </dgm:pt>
    <dgm:pt modelId="{E404E636-617F-43AA-BDD9-45261BFCDCB5}" type="sibTrans" cxnId="{474F5DD2-9C09-4603-9113-9E701474EAF7}">
      <dgm:prSet/>
      <dgm:spPr/>
      <dgm:t>
        <a:bodyPr/>
        <a:lstStyle/>
        <a:p>
          <a:endParaRPr lang="en-US"/>
        </a:p>
      </dgm:t>
    </dgm:pt>
    <dgm:pt modelId="{AE9127FB-B716-4677-B521-BD4FD840191B}">
      <dgm:prSet phldrT="[Text]" custT="1"/>
      <dgm:spPr/>
      <dgm:t>
        <a:bodyPr/>
        <a:lstStyle/>
        <a:p>
          <a:r>
            <a:rPr lang="hi-IN" sz="1600" dirty="0" smtClean="0"/>
            <a:t>एनआईसी</a:t>
          </a:r>
          <a:endParaRPr lang="en-US" sz="1600" dirty="0"/>
        </a:p>
      </dgm:t>
    </dgm:pt>
    <dgm:pt modelId="{CE567AB0-C987-4D01-BC1E-8362152F3A36}" type="parTrans" cxnId="{CBC5A200-2D81-4AD2-AFA6-8998BB405A4F}">
      <dgm:prSet/>
      <dgm:spPr/>
      <dgm:t>
        <a:bodyPr/>
        <a:lstStyle/>
        <a:p>
          <a:endParaRPr lang="en-US"/>
        </a:p>
      </dgm:t>
    </dgm:pt>
    <dgm:pt modelId="{BD9708E6-F0E5-43AB-A2BB-E3644380E4AA}" type="sibTrans" cxnId="{CBC5A200-2D81-4AD2-AFA6-8998BB405A4F}">
      <dgm:prSet/>
      <dgm:spPr/>
      <dgm:t>
        <a:bodyPr/>
        <a:lstStyle/>
        <a:p>
          <a:endParaRPr lang="en-US"/>
        </a:p>
      </dgm:t>
    </dgm:pt>
    <dgm:pt modelId="{AAAFD429-4F25-4479-B2B6-09ABC9F4CEE5}">
      <dgm:prSet phldrT="[Text]" custT="1"/>
      <dgm:spPr/>
      <dgm:t>
        <a:bodyPr/>
        <a:lstStyle/>
        <a:p>
          <a:r>
            <a:rPr lang="hi-IN" sz="1600" dirty="0" smtClean="0"/>
            <a:t>संबंधित कर्मचारी</a:t>
          </a:r>
          <a:endParaRPr lang="en-US" sz="1600" dirty="0"/>
        </a:p>
      </dgm:t>
    </dgm:pt>
    <dgm:pt modelId="{95737FC7-C3D6-4BC2-B2A5-B8A785D3273B}" type="parTrans" cxnId="{139A39AD-EACC-4C05-B56B-EF32BAA8B372}">
      <dgm:prSet/>
      <dgm:spPr/>
      <dgm:t>
        <a:bodyPr/>
        <a:lstStyle/>
        <a:p>
          <a:endParaRPr lang="en-US"/>
        </a:p>
      </dgm:t>
    </dgm:pt>
    <dgm:pt modelId="{A9E30D4B-4C5D-4BB9-B389-D30BB482DEF0}" type="sibTrans" cxnId="{139A39AD-EACC-4C05-B56B-EF32BAA8B372}">
      <dgm:prSet/>
      <dgm:spPr/>
      <dgm:t>
        <a:bodyPr/>
        <a:lstStyle/>
        <a:p>
          <a:endParaRPr lang="en-US"/>
        </a:p>
      </dgm:t>
    </dgm:pt>
    <dgm:pt modelId="{6E47A340-5F6B-4422-B25A-F8B29849DED1}">
      <dgm:prSet phldrT="[Text]" custT="1"/>
      <dgm:spPr/>
      <dgm:t>
        <a:bodyPr/>
        <a:lstStyle/>
        <a:p>
          <a:pPr>
            <a:lnSpc>
              <a:spcPct val="100000"/>
            </a:lnSpc>
            <a:spcAft>
              <a:spcPts val="0"/>
            </a:spcAft>
          </a:pPr>
          <a:r>
            <a:rPr lang="hi-IN" sz="1600" dirty="0" smtClean="0"/>
            <a:t>एसओ /</a:t>
          </a:r>
        </a:p>
        <a:p>
          <a:pPr>
            <a:lnSpc>
              <a:spcPct val="100000"/>
            </a:lnSpc>
            <a:spcAft>
              <a:spcPts val="0"/>
            </a:spcAft>
          </a:pPr>
          <a:r>
            <a:rPr lang="hi-IN" sz="1600" dirty="0" smtClean="0"/>
            <a:t> अवर सचिव</a:t>
          </a:r>
          <a:r>
            <a:rPr lang="en-US" sz="1700" dirty="0" smtClean="0"/>
            <a:t> </a:t>
          </a:r>
          <a:endParaRPr lang="en-US" sz="1700" dirty="0"/>
        </a:p>
      </dgm:t>
    </dgm:pt>
    <dgm:pt modelId="{E3BA12F9-FD2C-4A03-9A57-B1252DC0986D}" type="parTrans" cxnId="{4DFDE02A-9E68-40C7-BF80-93B8E1E78101}">
      <dgm:prSet/>
      <dgm:spPr/>
      <dgm:t>
        <a:bodyPr/>
        <a:lstStyle/>
        <a:p>
          <a:endParaRPr lang="en-US"/>
        </a:p>
      </dgm:t>
    </dgm:pt>
    <dgm:pt modelId="{5B4F78A9-FD96-4504-A13A-05E7096DAC55}" type="sibTrans" cxnId="{4DFDE02A-9E68-40C7-BF80-93B8E1E78101}">
      <dgm:prSet/>
      <dgm:spPr/>
      <dgm:t>
        <a:bodyPr/>
        <a:lstStyle/>
        <a:p>
          <a:endParaRPr lang="en-US"/>
        </a:p>
      </dgm:t>
    </dgm:pt>
    <dgm:pt modelId="{C0277FCF-BEE7-43F1-BE76-0E4AE501F1E9}" type="pres">
      <dgm:prSet presAssocID="{4F35C030-9431-4CAA-971B-D09732072C3D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IN"/>
        </a:p>
      </dgm:t>
    </dgm:pt>
    <dgm:pt modelId="{1AD4A840-88DE-4F3E-9CED-2190BBA377B2}" type="pres">
      <dgm:prSet presAssocID="{AD0B5175-9E92-4CC8-B8D9-21DEBA2EDCB9}" presName="hierRoot1" presStyleCnt="0">
        <dgm:presLayoutVars>
          <dgm:hierBranch val="init"/>
        </dgm:presLayoutVars>
      </dgm:prSet>
      <dgm:spPr/>
    </dgm:pt>
    <dgm:pt modelId="{F2DB76CA-A67A-4196-8F18-682AA3402327}" type="pres">
      <dgm:prSet presAssocID="{AD0B5175-9E92-4CC8-B8D9-21DEBA2EDCB9}" presName="rootComposite1" presStyleCnt="0"/>
      <dgm:spPr/>
    </dgm:pt>
    <dgm:pt modelId="{8EDA9A73-377C-4E53-9656-1ABA03602259}" type="pres">
      <dgm:prSet presAssocID="{AD0B5175-9E92-4CC8-B8D9-21DEBA2EDCB9}" presName="rootText1" presStyleLbl="node0" presStyleIdx="0" presStyleCnt="1" custLinFactX="-11508" custLinFactNeighborX="-100000" custLinFactNeighborY="545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D214780-0616-43E4-87C5-760D0FFA29CC}" type="pres">
      <dgm:prSet presAssocID="{AD0B5175-9E92-4CC8-B8D9-21DEBA2EDCB9}" presName="rootConnector1" presStyleLbl="node1" presStyleIdx="0" presStyleCnt="0"/>
      <dgm:spPr/>
      <dgm:t>
        <a:bodyPr/>
        <a:lstStyle/>
        <a:p>
          <a:endParaRPr lang="en-IN"/>
        </a:p>
      </dgm:t>
    </dgm:pt>
    <dgm:pt modelId="{EB50FB26-D114-435C-BA9E-10BB5A474B58}" type="pres">
      <dgm:prSet presAssocID="{AD0B5175-9E92-4CC8-B8D9-21DEBA2EDCB9}" presName="hierChild2" presStyleCnt="0"/>
      <dgm:spPr/>
    </dgm:pt>
    <dgm:pt modelId="{FFBCAA26-8848-448A-BFF5-CA98DBA678DD}" type="pres">
      <dgm:prSet presAssocID="{AD0B5175-9E92-4CC8-B8D9-21DEBA2EDCB9}" presName="hierChild3" presStyleCnt="0"/>
      <dgm:spPr/>
    </dgm:pt>
    <dgm:pt modelId="{5CC71A43-3403-4DB4-B843-5D30F4C14A1F}" type="pres">
      <dgm:prSet presAssocID="{8E0BF20C-A021-48B0-B1F8-37EABAD583E5}" presName="Name111" presStyleLbl="parChTrans1D2" presStyleIdx="0" presStyleCnt="1"/>
      <dgm:spPr/>
      <dgm:t>
        <a:bodyPr/>
        <a:lstStyle/>
        <a:p>
          <a:endParaRPr lang="en-IN"/>
        </a:p>
      </dgm:t>
    </dgm:pt>
    <dgm:pt modelId="{B8AAA7C1-4082-47B9-AE5C-0682AC108408}" type="pres">
      <dgm:prSet presAssocID="{43735656-DCA6-4CE2-9D00-86BE351E23BC}" presName="hierRoot3" presStyleCnt="0">
        <dgm:presLayoutVars>
          <dgm:hierBranch val="init"/>
        </dgm:presLayoutVars>
      </dgm:prSet>
      <dgm:spPr/>
    </dgm:pt>
    <dgm:pt modelId="{3D7FCB9C-C9DD-47AF-BB3E-FAE08A8F5873}" type="pres">
      <dgm:prSet presAssocID="{43735656-DCA6-4CE2-9D00-86BE351E23BC}" presName="rootComposite3" presStyleCnt="0"/>
      <dgm:spPr/>
    </dgm:pt>
    <dgm:pt modelId="{27DB75B7-985F-4821-9CF6-96D7E5B083FB}" type="pres">
      <dgm:prSet presAssocID="{43735656-DCA6-4CE2-9D00-86BE351E23BC}" presName="rootText3" presStyleLbl="asst1" presStyleIdx="0" presStyleCnt="1" custLinFactNeighborX="-27267" custLinFactNeighborY="62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1D8397E-2FD0-4E0F-B88C-5302AF330DE0}" type="pres">
      <dgm:prSet presAssocID="{43735656-DCA6-4CE2-9D00-86BE351E23BC}" presName="rootConnector3" presStyleLbl="asst1" presStyleIdx="0" presStyleCnt="1"/>
      <dgm:spPr/>
      <dgm:t>
        <a:bodyPr/>
        <a:lstStyle/>
        <a:p>
          <a:endParaRPr lang="en-IN"/>
        </a:p>
      </dgm:t>
    </dgm:pt>
    <dgm:pt modelId="{0183885F-62C6-4FEA-BF6B-F2A510C8D7BA}" type="pres">
      <dgm:prSet presAssocID="{43735656-DCA6-4CE2-9D00-86BE351E23BC}" presName="hierChild6" presStyleCnt="0"/>
      <dgm:spPr/>
    </dgm:pt>
    <dgm:pt modelId="{3D1BC7DF-5BC8-45A7-8F25-C89CABC4DC92}" type="pres">
      <dgm:prSet presAssocID="{CE567AB0-C987-4D01-BC1E-8362152F3A36}" presName="Name37" presStyleLbl="parChTrans1D3" presStyleIdx="0" presStyleCnt="1"/>
      <dgm:spPr/>
      <dgm:t>
        <a:bodyPr/>
        <a:lstStyle/>
        <a:p>
          <a:endParaRPr lang="en-IN"/>
        </a:p>
      </dgm:t>
    </dgm:pt>
    <dgm:pt modelId="{BC410F6C-5785-44E7-B349-64960E5BA650}" type="pres">
      <dgm:prSet presAssocID="{AE9127FB-B716-4677-B521-BD4FD840191B}" presName="hierRoot2" presStyleCnt="0">
        <dgm:presLayoutVars>
          <dgm:hierBranch val="init"/>
        </dgm:presLayoutVars>
      </dgm:prSet>
      <dgm:spPr/>
    </dgm:pt>
    <dgm:pt modelId="{C9F078C9-ED8D-4D1F-887C-C4216378430A}" type="pres">
      <dgm:prSet presAssocID="{AE9127FB-B716-4677-B521-BD4FD840191B}" presName="rootComposite" presStyleCnt="0"/>
      <dgm:spPr/>
    </dgm:pt>
    <dgm:pt modelId="{918BDDE4-B13A-4409-A10B-C9C702F0FE5F}" type="pres">
      <dgm:prSet presAssocID="{AE9127FB-B716-4677-B521-BD4FD840191B}" presName="rootText" presStyleLbl="node3" presStyleIdx="0" presStyleCnt="1" custLinFactNeighborX="-1629" custLinFactNeighborY="-970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3242092-5019-4616-96EB-500894B63425}" type="pres">
      <dgm:prSet presAssocID="{AE9127FB-B716-4677-B521-BD4FD840191B}" presName="rootConnector" presStyleLbl="node3" presStyleIdx="0" presStyleCnt="1"/>
      <dgm:spPr/>
      <dgm:t>
        <a:bodyPr/>
        <a:lstStyle/>
        <a:p>
          <a:endParaRPr lang="en-IN"/>
        </a:p>
      </dgm:t>
    </dgm:pt>
    <dgm:pt modelId="{F8667539-ECE9-4A1C-9A36-C0B6EAE9E980}" type="pres">
      <dgm:prSet presAssocID="{AE9127FB-B716-4677-B521-BD4FD840191B}" presName="hierChild4" presStyleCnt="0"/>
      <dgm:spPr/>
    </dgm:pt>
    <dgm:pt modelId="{C8CC1C92-4D92-4962-A9AE-7B2697A72BCB}" type="pres">
      <dgm:prSet presAssocID="{E3BA12F9-FD2C-4A03-9A57-B1252DC0986D}" presName="Name37" presStyleLbl="parChTrans1D4" presStyleIdx="0" presStyleCnt="2"/>
      <dgm:spPr/>
      <dgm:t>
        <a:bodyPr/>
        <a:lstStyle/>
        <a:p>
          <a:endParaRPr lang="en-IN"/>
        </a:p>
      </dgm:t>
    </dgm:pt>
    <dgm:pt modelId="{3E510797-CC1B-4006-996C-5BA41B323F95}" type="pres">
      <dgm:prSet presAssocID="{6E47A340-5F6B-4422-B25A-F8B29849DED1}" presName="hierRoot2" presStyleCnt="0">
        <dgm:presLayoutVars>
          <dgm:hierBranch val="init"/>
        </dgm:presLayoutVars>
      </dgm:prSet>
      <dgm:spPr/>
    </dgm:pt>
    <dgm:pt modelId="{034D672C-99C8-45DA-8BAE-3BDE4CD5BDC6}" type="pres">
      <dgm:prSet presAssocID="{6E47A340-5F6B-4422-B25A-F8B29849DED1}" presName="rootComposite" presStyleCnt="0"/>
      <dgm:spPr/>
    </dgm:pt>
    <dgm:pt modelId="{1769D60F-43C9-440D-97FA-576CD44696A9}" type="pres">
      <dgm:prSet presAssocID="{6E47A340-5F6B-4422-B25A-F8B29849DED1}" presName="rootText" presStyleLbl="node4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3ED5C27-2CDB-4F17-87A2-473FA6EC0353}" type="pres">
      <dgm:prSet presAssocID="{6E47A340-5F6B-4422-B25A-F8B29849DED1}" presName="rootConnector" presStyleLbl="node4" presStyleIdx="0" presStyleCnt="2"/>
      <dgm:spPr/>
      <dgm:t>
        <a:bodyPr/>
        <a:lstStyle/>
        <a:p>
          <a:endParaRPr lang="en-IN"/>
        </a:p>
      </dgm:t>
    </dgm:pt>
    <dgm:pt modelId="{61D2BD51-F970-44BE-B2F0-6A7E6DD51B8B}" type="pres">
      <dgm:prSet presAssocID="{6E47A340-5F6B-4422-B25A-F8B29849DED1}" presName="hierChild4" presStyleCnt="0"/>
      <dgm:spPr/>
    </dgm:pt>
    <dgm:pt modelId="{ADF8431F-C4F5-4974-90E5-F81680946CB5}" type="pres">
      <dgm:prSet presAssocID="{95737FC7-C3D6-4BC2-B2A5-B8A785D3273B}" presName="Name37" presStyleLbl="parChTrans1D4" presStyleIdx="1" presStyleCnt="2"/>
      <dgm:spPr/>
      <dgm:t>
        <a:bodyPr/>
        <a:lstStyle/>
        <a:p>
          <a:endParaRPr lang="en-IN"/>
        </a:p>
      </dgm:t>
    </dgm:pt>
    <dgm:pt modelId="{A882B962-98B3-42A5-A0DE-5A7AF02C45DD}" type="pres">
      <dgm:prSet presAssocID="{AAAFD429-4F25-4479-B2B6-09ABC9F4CEE5}" presName="hierRoot2" presStyleCnt="0">
        <dgm:presLayoutVars>
          <dgm:hierBranch val="init"/>
        </dgm:presLayoutVars>
      </dgm:prSet>
      <dgm:spPr/>
    </dgm:pt>
    <dgm:pt modelId="{DC83DF36-F7D7-4716-B120-BDA80EC65CDE}" type="pres">
      <dgm:prSet presAssocID="{AAAFD429-4F25-4479-B2B6-09ABC9F4CEE5}" presName="rootComposite" presStyleCnt="0"/>
      <dgm:spPr/>
    </dgm:pt>
    <dgm:pt modelId="{2AA58361-D614-4A11-8092-39A7F331E31E}" type="pres">
      <dgm:prSet presAssocID="{AAAFD429-4F25-4479-B2B6-09ABC9F4CEE5}" presName="rootText" presStyleLbl="node4" presStyleIdx="1" presStyleCnt="2" custLinFactNeighborX="21" custLinFactNeighborY="-143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A8F26B1-409E-4FE9-84AD-738E313583EC}" type="pres">
      <dgm:prSet presAssocID="{AAAFD429-4F25-4479-B2B6-09ABC9F4CEE5}" presName="rootConnector" presStyleLbl="node4" presStyleIdx="1" presStyleCnt="2"/>
      <dgm:spPr/>
      <dgm:t>
        <a:bodyPr/>
        <a:lstStyle/>
        <a:p>
          <a:endParaRPr lang="en-IN"/>
        </a:p>
      </dgm:t>
    </dgm:pt>
    <dgm:pt modelId="{B6545CCD-FD75-474A-B239-4D3304AE3756}" type="pres">
      <dgm:prSet presAssocID="{AAAFD429-4F25-4479-B2B6-09ABC9F4CEE5}" presName="hierChild4" presStyleCnt="0"/>
      <dgm:spPr/>
    </dgm:pt>
    <dgm:pt modelId="{50BCEA1F-C032-4943-B62B-A018CA01110C}" type="pres">
      <dgm:prSet presAssocID="{AAAFD429-4F25-4479-B2B6-09ABC9F4CEE5}" presName="hierChild5" presStyleCnt="0"/>
      <dgm:spPr/>
    </dgm:pt>
    <dgm:pt modelId="{CB5082BE-0E15-4637-BF51-76231C0CAA41}" type="pres">
      <dgm:prSet presAssocID="{6E47A340-5F6B-4422-B25A-F8B29849DED1}" presName="hierChild5" presStyleCnt="0"/>
      <dgm:spPr/>
    </dgm:pt>
    <dgm:pt modelId="{5C02E7B4-167F-4276-8E3E-1F9A508E4851}" type="pres">
      <dgm:prSet presAssocID="{AE9127FB-B716-4677-B521-BD4FD840191B}" presName="hierChild5" presStyleCnt="0"/>
      <dgm:spPr/>
    </dgm:pt>
    <dgm:pt modelId="{E8180640-42CE-4BB9-B380-D2F9EDFEF5F5}" type="pres">
      <dgm:prSet presAssocID="{43735656-DCA6-4CE2-9D00-86BE351E23BC}" presName="hierChild7" presStyleCnt="0"/>
      <dgm:spPr/>
    </dgm:pt>
  </dgm:ptLst>
  <dgm:cxnLst>
    <dgm:cxn modelId="{BCCE6774-101B-4625-AEDD-9E593882E8B2}" srcId="{4F35C030-9431-4CAA-971B-D09732072C3D}" destId="{AD0B5175-9E92-4CC8-B8D9-21DEBA2EDCB9}" srcOrd="0" destOrd="0" parTransId="{1BA801E4-D075-4299-9997-81F6C9F408C5}" sibTransId="{D84C44E4-8640-4D59-AE87-8E4F78FC1786}"/>
    <dgm:cxn modelId="{E3F499FD-AC20-4BF9-AE05-5DDDAA35BEEA}" type="presOf" srcId="{95737FC7-C3D6-4BC2-B2A5-B8A785D3273B}" destId="{ADF8431F-C4F5-4974-90E5-F81680946CB5}" srcOrd="0" destOrd="0" presId="urn:microsoft.com/office/officeart/2005/8/layout/orgChart1"/>
    <dgm:cxn modelId="{1464025F-D2AD-4F05-AB34-B321CA8707C2}" type="presOf" srcId="{AAAFD429-4F25-4479-B2B6-09ABC9F4CEE5}" destId="{2AA58361-D614-4A11-8092-39A7F331E31E}" srcOrd="0" destOrd="0" presId="urn:microsoft.com/office/officeart/2005/8/layout/orgChart1"/>
    <dgm:cxn modelId="{96EA6AA3-68C1-46CA-839E-629A052C8DD3}" type="presOf" srcId="{AE9127FB-B716-4677-B521-BD4FD840191B}" destId="{43242092-5019-4616-96EB-500894B63425}" srcOrd="1" destOrd="0" presId="urn:microsoft.com/office/officeart/2005/8/layout/orgChart1"/>
    <dgm:cxn modelId="{5F3247A3-2C5C-42D9-B367-26A3C952BEBC}" type="presOf" srcId="{4F35C030-9431-4CAA-971B-D09732072C3D}" destId="{C0277FCF-BEE7-43F1-BE76-0E4AE501F1E9}" srcOrd="0" destOrd="0" presId="urn:microsoft.com/office/officeart/2005/8/layout/orgChart1"/>
    <dgm:cxn modelId="{0DC53BAC-5F1B-436E-A08E-A9EC49C09F08}" type="presOf" srcId="{43735656-DCA6-4CE2-9D00-86BE351E23BC}" destId="{27DB75B7-985F-4821-9CF6-96D7E5B083FB}" srcOrd="0" destOrd="0" presId="urn:microsoft.com/office/officeart/2005/8/layout/orgChart1"/>
    <dgm:cxn modelId="{3D21D9E0-363E-47EE-B414-CD0B9193F9AA}" type="presOf" srcId="{AD0B5175-9E92-4CC8-B8D9-21DEBA2EDCB9}" destId="{DD214780-0616-43E4-87C5-760D0FFA29CC}" srcOrd="1" destOrd="0" presId="urn:microsoft.com/office/officeart/2005/8/layout/orgChart1"/>
    <dgm:cxn modelId="{BA9A195F-3A8A-4649-A18B-68B8052ADF62}" type="presOf" srcId="{43735656-DCA6-4CE2-9D00-86BE351E23BC}" destId="{71D8397E-2FD0-4E0F-B88C-5302AF330DE0}" srcOrd="1" destOrd="0" presId="urn:microsoft.com/office/officeart/2005/8/layout/orgChart1"/>
    <dgm:cxn modelId="{982A612C-F4D1-4D35-A85C-6334B6055F06}" type="presOf" srcId="{CE567AB0-C987-4D01-BC1E-8362152F3A36}" destId="{3D1BC7DF-5BC8-45A7-8F25-C89CABC4DC92}" srcOrd="0" destOrd="0" presId="urn:microsoft.com/office/officeart/2005/8/layout/orgChart1"/>
    <dgm:cxn modelId="{4DFDE02A-9E68-40C7-BF80-93B8E1E78101}" srcId="{AE9127FB-B716-4677-B521-BD4FD840191B}" destId="{6E47A340-5F6B-4422-B25A-F8B29849DED1}" srcOrd="0" destOrd="0" parTransId="{E3BA12F9-FD2C-4A03-9A57-B1252DC0986D}" sibTransId="{5B4F78A9-FD96-4504-A13A-05E7096DAC55}"/>
    <dgm:cxn modelId="{7C856F9F-3531-4715-9988-1CF281E1456B}" type="presOf" srcId="{AE9127FB-B716-4677-B521-BD4FD840191B}" destId="{918BDDE4-B13A-4409-A10B-C9C702F0FE5F}" srcOrd="0" destOrd="0" presId="urn:microsoft.com/office/officeart/2005/8/layout/orgChart1"/>
    <dgm:cxn modelId="{139A39AD-EACC-4C05-B56B-EF32BAA8B372}" srcId="{6E47A340-5F6B-4422-B25A-F8B29849DED1}" destId="{AAAFD429-4F25-4479-B2B6-09ABC9F4CEE5}" srcOrd="0" destOrd="0" parTransId="{95737FC7-C3D6-4BC2-B2A5-B8A785D3273B}" sibTransId="{A9E30D4B-4C5D-4BB9-B389-D30BB482DEF0}"/>
    <dgm:cxn modelId="{2258288A-E2FF-4EAA-918B-FF2C1C6EA1B1}" type="presOf" srcId="{6E47A340-5F6B-4422-B25A-F8B29849DED1}" destId="{1769D60F-43C9-440D-97FA-576CD44696A9}" srcOrd="0" destOrd="0" presId="urn:microsoft.com/office/officeart/2005/8/layout/orgChart1"/>
    <dgm:cxn modelId="{474F5DD2-9C09-4603-9113-9E701474EAF7}" srcId="{AD0B5175-9E92-4CC8-B8D9-21DEBA2EDCB9}" destId="{43735656-DCA6-4CE2-9D00-86BE351E23BC}" srcOrd="0" destOrd="0" parTransId="{8E0BF20C-A021-48B0-B1F8-37EABAD583E5}" sibTransId="{E404E636-617F-43AA-BDD9-45261BFCDCB5}"/>
    <dgm:cxn modelId="{6197A526-32D6-4297-80B6-A359673F2979}" type="presOf" srcId="{AAAFD429-4F25-4479-B2B6-09ABC9F4CEE5}" destId="{2A8F26B1-409E-4FE9-84AD-738E313583EC}" srcOrd="1" destOrd="0" presId="urn:microsoft.com/office/officeart/2005/8/layout/orgChart1"/>
    <dgm:cxn modelId="{1E5E9FA9-D612-4174-B961-79889A236E25}" type="presOf" srcId="{8E0BF20C-A021-48B0-B1F8-37EABAD583E5}" destId="{5CC71A43-3403-4DB4-B843-5D30F4C14A1F}" srcOrd="0" destOrd="0" presId="urn:microsoft.com/office/officeart/2005/8/layout/orgChart1"/>
    <dgm:cxn modelId="{06272814-1A3C-44FA-B244-91DD4BC5EBC0}" type="presOf" srcId="{6E47A340-5F6B-4422-B25A-F8B29849DED1}" destId="{C3ED5C27-2CDB-4F17-87A2-473FA6EC0353}" srcOrd="1" destOrd="0" presId="urn:microsoft.com/office/officeart/2005/8/layout/orgChart1"/>
    <dgm:cxn modelId="{4D9AB144-B5F6-4E8C-8BB1-3B042DEEA57C}" type="presOf" srcId="{E3BA12F9-FD2C-4A03-9A57-B1252DC0986D}" destId="{C8CC1C92-4D92-4962-A9AE-7B2697A72BCB}" srcOrd="0" destOrd="0" presId="urn:microsoft.com/office/officeart/2005/8/layout/orgChart1"/>
    <dgm:cxn modelId="{CBC5A200-2D81-4AD2-AFA6-8998BB405A4F}" srcId="{43735656-DCA6-4CE2-9D00-86BE351E23BC}" destId="{AE9127FB-B716-4677-B521-BD4FD840191B}" srcOrd="0" destOrd="0" parTransId="{CE567AB0-C987-4D01-BC1E-8362152F3A36}" sibTransId="{BD9708E6-F0E5-43AB-A2BB-E3644380E4AA}"/>
    <dgm:cxn modelId="{A0A5256D-57F1-4F59-940C-8A5CFF8F8FCD}" type="presOf" srcId="{AD0B5175-9E92-4CC8-B8D9-21DEBA2EDCB9}" destId="{8EDA9A73-377C-4E53-9656-1ABA03602259}" srcOrd="0" destOrd="0" presId="urn:microsoft.com/office/officeart/2005/8/layout/orgChart1"/>
    <dgm:cxn modelId="{D05CBD37-0A50-4558-8335-2A3B12E52811}" type="presParOf" srcId="{C0277FCF-BEE7-43F1-BE76-0E4AE501F1E9}" destId="{1AD4A840-88DE-4F3E-9CED-2190BBA377B2}" srcOrd="0" destOrd="0" presId="urn:microsoft.com/office/officeart/2005/8/layout/orgChart1"/>
    <dgm:cxn modelId="{53C0B2B5-915B-4987-85AD-C4AE73E3B538}" type="presParOf" srcId="{1AD4A840-88DE-4F3E-9CED-2190BBA377B2}" destId="{F2DB76CA-A67A-4196-8F18-682AA3402327}" srcOrd="0" destOrd="0" presId="urn:microsoft.com/office/officeart/2005/8/layout/orgChart1"/>
    <dgm:cxn modelId="{00FC383E-2E78-4021-A38F-13846FCD9E04}" type="presParOf" srcId="{F2DB76CA-A67A-4196-8F18-682AA3402327}" destId="{8EDA9A73-377C-4E53-9656-1ABA03602259}" srcOrd="0" destOrd="0" presId="urn:microsoft.com/office/officeart/2005/8/layout/orgChart1"/>
    <dgm:cxn modelId="{013310B4-3F6A-4570-829F-FB23FDDC0271}" type="presParOf" srcId="{F2DB76CA-A67A-4196-8F18-682AA3402327}" destId="{DD214780-0616-43E4-87C5-760D0FFA29CC}" srcOrd="1" destOrd="0" presId="urn:microsoft.com/office/officeart/2005/8/layout/orgChart1"/>
    <dgm:cxn modelId="{737E927C-9AF7-412A-A923-9B7531722466}" type="presParOf" srcId="{1AD4A840-88DE-4F3E-9CED-2190BBA377B2}" destId="{EB50FB26-D114-435C-BA9E-10BB5A474B58}" srcOrd="1" destOrd="0" presId="urn:microsoft.com/office/officeart/2005/8/layout/orgChart1"/>
    <dgm:cxn modelId="{835DD905-EF72-4B16-96EE-906103C32104}" type="presParOf" srcId="{1AD4A840-88DE-4F3E-9CED-2190BBA377B2}" destId="{FFBCAA26-8848-448A-BFF5-CA98DBA678DD}" srcOrd="2" destOrd="0" presId="urn:microsoft.com/office/officeart/2005/8/layout/orgChart1"/>
    <dgm:cxn modelId="{6ACA4885-9635-4923-A896-FBD08BF0945C}" type="presParOf" srcId="{FFBCAA26-8848-448A-BFF5-CA98DBA678DD}" destId="{5CC71A43-3403-4DB4-B843-5D30F4C14A1F}" srcOrd="0" destOrd="0" presId="urn:microsoft.com/office/officeart/2005/8/layout/orgChart1"/>
    <dgm:cxn modelId="{A708175A-594D-460D-981C-7A1FFDE23F07}" type="presParOf" srcId="{FFBCAA26-8848-448A-BFF5-CA98DBA678DD}" destId="{B8AAA7C1-4082-47B9-AE5C-0682AC108408}" srcOrd="1" destOrd="0" presId="urn:microsoft.com/office/officeart/2005/8/layout/orgChart1"/>
    <dgm:cxn modelId="{F985233A-924B-4459-98E4-61D61E2B7451}" type="presParOf" srcId="{B8AAA7C1-4082-47B9-AE5C-0682AC108408}" destId="{3D7FCB9C-C9DD-47AF-BB3E-FAE08A8F5873}" srcOrd="0" destOrd="0" presId="urn:microsoft.com/office/officeart/2005/8/layout/orgChart1"/>
    <dgm:cxn modelId="{E0E6032F-FD35-48F1-945B-F26E769F314F}" type="presParOf" srcId="{3D7FCB9C-C9DD-47AF-BB3E-FAE08A8F5873}" destId="{27DB75B7-985F-4821-9CF6-96D7E5B083FB}" srcOrd="0" destOrd="0" presId="urn:microsoft.com/office/officeart/2005/8/layout/orgChart1"/>
    <dgm:cxn modelId="{C373E242-694D-4A85-ABAC-14314F80CF27}" type="presParOf" srcId="{3D7FCB9C-C9DD-47AF-BB3E-FAE08A8F5873}" destId="{71D8397E-2FD0-4E0F-B88C-5302AF330DE0}" srcOrd="1" destOrd="0" presId="urn:microsoft.com/office/officeart/2005/8/layout/orgChart1"/>
    <dgm:cxn modelId="{869A4A56-44AE-48CA-A983-1812B2E29F4B}" type="presParOf" srcId="{B8AAA7C1-4082-47B9-AE5C-0682AC108408}" destId="{0183885F-62C6-4FEA-BF6B-F2A510C8D7BA}" srcOrd="1" destOrd="0" presId="urn:microsoft.com/office/officeart/2005/8/layout/orgChart1"/>
    <dgm:cxn modelId="{E2FC1D0C-AC1B-42B6-924A-F15C4D7C4EC4}" type="presParOf" srcId="{0183885F-62C6-4FEA-BF6B-F2A510C8D7BA}" destId="{3D1BC7DF-5BC8-45A7-8F25-C89CABC4DC92}" srcOrd="0" destOrd="0" presId="urn:microsoft.com/office/officeart/2005/8/layout/orgChart1"/>
    <dgm:cxn modelId="{B9C61054-88E9-43BC-BAEE-CA391DC9EF76}" type="presParOf" srcId="{0183885F-62C6-4FEA-BF6B-F2A510C8D7BA}" destId="{BC410F6C-5785-44E7-B349-64960E5BA650}" srcOrd="1" destOrd="0" presId="urn:microsoft.com/office/officeart/2005/8/layout/orgChart1"/>
    <dgm:cxn modelId="{8D8E94CB-1EDE-4BE5-9122-DE4543326BB9}" type="presParOf" srcId="{BC410F6C-5785-44E7-B349-64960E5BA650}" destId="{C9F078C9-ED8D-4D1F-887C-C4216378430A}" srcOrd="0" destOrd="0" presId="urn:microsoft.com/office/officeart/2005/8/layout/orgChart1"/>
    <dgm:cxn modelId="{D1CC6E05-C6B4-4F8A-8D6C-3D72AE531A64}" type="presParOf" srcId="{C9F078C9-ED8D-4D1F-887C-C4216378430A}" destId="{918BDDE4-B13A-4409-A10B-C9C702F0FE5F}" srcOrd="0" destOrd="0" presId="urn:microsoft.com/office/officeart/2005/8/layout/orgChart1"/>
    <dgm:cxn modelId="{785E82FD-E3E4-4CE9-A373-F72233B2920D}" type="presParOf" srcId="{C9F078C9-ED8D-4D1F-887C-C4216378430A}" destId="{43242092-5019-4616-96EB-500894B63425}" srcOrd="1" destOrd="0" presId="urn:microsoft.com/office/officeart/2005/8/layout/orgChart1"/>
    <dgm:cxn modelId="{6D76A677-F9B5-4411-AB6D-D2EA4301DA46}" type="presParOf" srcId="{BC410F6C-5785-44E7-B349-64960E5BA650}" destId="{F8667539-ECE9-4A1C-9A36-C0B6EAE9E980}" srcOrd="1" destOrd="0" presId="urn:microsoft.com/office/officeart/2005/8/layout/orgChart1"/>
    <dgm:cxn modelId="{9E339064-53D4-4B81-A51B-265878F79D1F}" type="presParOf" srcId="{F8667539-ECE9-4A1C-9A36-C0B6EAE9E980}" destId="{C8CC1C92-4D92-4962-A9AE-7B2697A72BCB}" srcOrd="0" destOrd="0" presId="urn:microsoft.com/office/officeart/2005/8/layout/orgChart1"/>
    <dgm:cxn modelId="{96238A00-A528-41D1-86DD-7B25F1CE34B1}" type="presParOf" srcId="{F8667539-ECE9-4A1C-9A36-C0B6EAE9E980}" destId="{3E510797-CC1B-4006-996C-5BA41B323F95}" srcOrd="1" destOrd="0" presId="urn:microsoft.com/office/officeart/2005/8/layout/orgChart1"/>
    <dgm:cxn modelId="{997E13F3-4073-4623-B180-E1A9C77F06AD}" type="presParOf" srcId="{3E510797-CC1B-4006-996C-5BA41B323F95}" destId="{034D672C-99C8-45DA-8BAE-3BDE4CD5BDC6}" srcOrd="0" destOrd="0" presId="urn:microsoft.com/office/officeart/2005/8/layout/orgChart1"/>
    <dgm:cxn modelId="{F03C5936-9DB9-4F0E-8E2D-74C1F696E608}" type="presParOf" srcId="{034D672C-99C8-45DA-8BAE-3BDE4CD5BDC6}" destId="{1769D60F-43C9-440D-97FA-576CD44696A9}" srcOrd="0" destOrd="0" presId="urn:microsoft.com/office/officeart/2005/8/layout/orgChart1"/>
    <dgm:cxn modelId="{96BAEB9C-894A-4594-BB47-C3BBED4957A2}" type="presParOf" srcId="{034D672C-99C8-45DA-8BAE-3BDE4CD5BDC6}" destId="{C3ED5C27-2CDB-4F17-87A2-473FA6EC0353}" srcOrd="1" destOrd="0" presId="urn:microsoft.com/office/officeart/2005/8/layout/orgChart1"/>
    <dgm:cxn modelId="{32CE1F80-9ACC-4B22-9C4D-0F61CCE0C875}" type="presParOf" srcId="{3E510797-CC1B-4006-996C-5BA41B323F95}" destId="{61D2BD51-F970-44BE-B2F0-6A7E6DD51B8B}" srcOrd="1" destOrd="0" presId="urn:microsoft.com/office/officeart/2005/8/layout/orgChart1"/>
    <dgm:cxn modelId="{9B085BE2-68EC-4264-903B-2FC41D1C29E8}" type="presParOf" srcId="{61D2BD51-F970-44BE-B2F0-6A7E6DD51B8B}" destId="{ADF8431F-C4F5-4974-90E5-F81680946CB5}" srcOrd="0" destOrd="0" presId="urn:microsoft.com/office/officeart/2005/8/layout/orgChart1"/>
    <dgm:cxn modelId="{F0287569-F1EA-433F-AFA3-4376E5BC46E4}" type="presParOf" srcId="{61D2BD51-F970-44BE-B2F0-6A7E6DD51B8B}" destId="{A882B962-98B3-42A5-A0DE-5A7AF02C45DD}" srcOrd="1" destOrd="0" presId="urn:microsoft.com/office/officeart/2005/8/layout/orgChart1"/>
    <dgm:cxn modelId="{BCFD334C-C28F-47DD-B39F-2F0A816024E2}" type="presParOf" srcId="{A882B962-98B3-42A5-A0DE-5A7AF02C45DD}" destId="{DC83DF36-F7D7-4716-B120-BDA80EC65CDE}" srcOrd="0" destOrd="0" presId="urn:microsoft.com/office/officeart/2005/8/layout/orgChart1"/>
    <dgm:cxn modelId="{CF87AE63-AF4C-40F0-BF4F-36F6775069CC}" type="presParOf" srcId="{DC83DF36-F7D7-4716-B120-BDA80EC65CDE}" destId="{2AA58361-D614-4A11-8092-39A7F331E31E}" srcOrd="0" destOrd="0" presId="urn:microsoft.com/office/officeart/2005/8/layout/orgChart1"/>
    <dgm:cxn modelId="{E041821C-4D90-4629-8ED7-52501BCCC039}" type="presParOf" srcId="{DC83DF36-F7D7-4716-B120-BDA80EC65CDE}" destId="{2A8F26B1-409E-4FE9-84AD-738E313583EC}" srcOrd="1" destOrd="0" presId="urn:microsoft.com/office/officeart/2005/8/layout/orgChart1"/>
    <dgm:cxn modelId="{7B2B7E15-4ED8-4BCC-B319-2DC9E90B2FD7}" type="presParOf" srcId="{A882B962-98B3-42A5-A0DE-5A7AF02C45DD}" destId="{B6545CCD-FD75-474A-B239-4D3304AE3756}" srcOrd="1" destOrd="0" presId="urn:microsoft.com/office/officeart/2005/8/layout/orgChart1"/>
    <dgm:cxn modelId="{2A9BB42C-172A-4121-B77C-1A3A1D04FEAB}" type="presParOf" srcId="{A882B962-98B3-42A5-A0DE-5A7AF02C45DD}" destId="{50BCEA1F-C032-4943-B62B-A018CA01110C}" srcOrd="2" destOrd="0" presId="urn:microsoft.com/office/officeart/2005/8/layout/orgChart1"/>
    <dgm:cxn modelId="{E7565EFF-8FA2-43C9-ABF9-14834188527D}" type="presParOf" srcId="{3E510797-CC1B-4006-996C-5BA41B323F95}" destId="{CB5082BE-0E15-4637-BF51-76231C0CAA41}" srcOrd="2" destOrd="0" presId="urn:microsoft.com/office/officeart/2005/8/layout/orgChart1"/>
    <dgm:cxn modelId="{24C9A5B7-A6BE-4A6E-8AC9-DB64FA0A398D}" type="presParOf" srcId="{BC410F6C-5785-44E7-B349-64960E5BA650}" destId="{5C02E7B4-167F-4276-8E3E-1F9A508E4851}" srcOrd="2" destOrd="0" presId="urn:microsoft.com/office/officeart/2005/8/layout/orgChart1"/>
    <dgm:cxn modelId="{D649DA1A-A43F-41DA-AFE1-F8AD821E047C}" type="presParOf" srcId="{B8AAA7C1-4082-47B9-AE5C-0682AC108408}" destId="{E8180640-42CE-4BB9-B380-D2F9EDFEF5F5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DF8431F-C4F5-4974-90E5-F81680946CB5}">
      <dsp:nvSpPr>
        <dsp:cNvPr id="0" name=""/>
        <dsp:cNvSpPr/>
      </dsp:nvSpPr>
      <dsp:spPr>
        <a:xfrm>
          <a:off x="2586517" y="5099893"/>
          <a:ext cx="290842" cy="89191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91917"/>
              </a:lnTo>
              <a:lnTo>
                <a:pt x="290842" y="891917"/>
              </a:lnTo>
            </a:path>
          </a:pathLst>
        </a:custGeom>
        <a:noFill/>
        <a:ln w="285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8CC1C92-4D92-4962-A9AE-7B2697A72BCB}">
      <dsp:nvSpPr>
        <dsp:cNvPr id="0" name=""/>
        <dsp:cNvSpPr/>
      </dsp:nvSpPr>
      <dsp:spPr>
        <a:xfrm>
          <a:off x="3284792" y="3629189"/>
          <a:ext cx="91440" cy="501228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97638"/>
              </a:lnTo>
              <a:lnTo>
                <a:pt x="77305" y="297638"/>
              </a:lnTo>
              <a:lnTo>
                <a:pt x="77305" y="501228"/>
              </a:lnTo>
            </a:path>
          </a:pathLst>
        </a:custGeom>
        <a:noFill/>
        <a:ln w="285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1BC7DF-5BC8-45A7-8F25-C89CABC4DC92}">
      <dsp:nvSpPr>
        <dsp:cNvPr id="0" name=""/>
        <dsp:cNvSpPr/>
      </dsp:nvSpPr>
      <dsp:spPr>
        <a:xfrm>
          <a:off x="2833404" y="2352602"/>
          <a:ext cx="497108" cy="30711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3520"/>
              </a:lnTo>
              <a:lnTo>
                <a:pt x="497108" y="103520"/>
              </a:lnTo>
              <a:lnTo>
                <a:pt x="497108" y="307110"/>
              </a:lnTo>
            </a:path>
          </a:pathLst>
        </a:custGeom>
        <a:noFill/>
        <a:ln w="285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CC71A43-3403-4DB4-B843-5D30F4C14A1F}">
      <dsp:nvSpPr>
        <dsp:cNvPr id="0" name=""/>
        <dsp:cNvSpPr/>
      </dsp:nvSpPr>
      <dsp:spPr>
        <a:xfrm>
          <a:off x="2857815" y="1022831"/>
          <a:ext cx="945064" cy="84503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945064" y="845033"/>
              </a:lnTo>
            </a:path>
          </a:pathLst>
        </a:custGeom>
        <a:noFill/>
        <a:ln w="285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DA9A73-377C-4E53-9656-1ABA03602259}">
      <dsp:nvSpPr>
        <dsp:cNvPr id="0" name=""/>
        <dsp:cNvSpPr/>
      </dsp:nvSpPr>
      <dsp:spPr>
        <a:xfrm>
          <a:off x="1888340" y="53355"/>
          <a:ext cx="1938951" cy="9694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Principal Secy</a:t>
          </a:r>
          <a:r>
            <a:rPr lang="en-US" sz="1700" kern="1200" dirty="0" smtClean="0"/>
            <a:t>.</a:t>
          </a:r>
        </a:p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/</a:t>
          </a:r>
          <a:r>
            <a:rPr lang="en-US" sz="1700" kern="1200" dirty="0" smtClean="0"/>
            <a:t>Secy.</a:t>
          </a:r>
          <a:endParaRPr lang="en-US" sz="1700" kern="1200" dirty="0"/>
        </a:p>
      </dsp:txBody>
      <dsp:txXfrm>
        <a:off x="1888340" y="53355"/>
        <a:ext cx="1938951" cy="969475"/>
      </dsp:txXfrm>
    </dsp:sp>
    <dsp:sp modelId="{27DB75B7-985F-4821-9CF6-96D7E5B083FB}">
      <dsp:nvSpPr>
        <dsp:cNvPr id="0" name=""/>
        <dsp:cNvSpPr/>
      </dsp:nvSpPr>
      <dsp:spPr>
        <a:xfrm>
          <a:off x="1863928" y="1383127"/>
          <a:ext cx="1938951" cy="9694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SIO/DIR./DS/JS/AS</a:t>
          </a:r>
          <a:endParaRPr lang="en-US" sz="1700" kern="1200" dirty="0"/>
        </a:p>
      </dsp:txBody>
      <dsp:txXfrm>
        <a:off x="1863928" y="1383127"/>
        <a:ext cx="1938951" cy="969475"/>
      </dsp:txXfrm>
    </dsp:sp>
    <dsp:sp modelId="{918BDDE4-B13A-4409-A10B-C9C702F0FE5F}">
      <dsp:nvSpPr>
        <dsp:cNvPr id="0" name=""/>
        <dsp:cNvSpPr/>
      </dsp:nvSpPr>
      <dsp:spPr>
        <a:xfrm>
          <a:off x="2361037" y="2659713"/>
          <a:ext cx="1938951" cy="9694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NIC</a:t>
          </a:r>
          <a:endParaRPr lang="en-US" sz="1700" kern="1200" dirty="0"/>
        </a:p>
      </dsp:txBody>
      <dsp:txXfrm>
        <a:off x="2361037" y="2659713"/>
        <a:ext cx="1938951" cy="969475"/>
      </dsp:txXfrm>
    </dsp:sp>
    <dsp:sp modelId="{1769D60F-43C9-440D-97FA-576CD44696A9}">
      <dsp:nvSpPr>
        <dsp:cNvPr id="0" name=""/>
        <dsp:cNvSpPr/>
      </dsp:nvSpPr>
      <dsp:spPr>
        <a:xfrm>
          <a:off x="2392622" y="4130417"/>
          <a:ext cx="1938951" cy="9694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SO/US </a:t>
          </a:r>
          <a:endParaRPr lang="en-US" sz="1700" kern="1200" dirty="0"/>
        </a:p>
      </dsp:txBody>
      <dsp:txXfrm>
        <a:off x="2392622" y="4130417"/>
        <a:ext cx="1938951" cy="969475"/>
      </dsp:txXfrm>
    </dsp:sp>
    <dsp:sp modelId="{2AA58361-D614-4A11-8092-39A7F331E31E}">
      <dsp:nvSpPr>
        <dsp:cNvPr id="0" name=""/>
        <dsp:cNvSpPr/>
      </dsp:nvSpPr>
      <dsp:spPr>
        <a:xfrm>
          <a:off x="2877360" y="5507073"/>
          <a:ext cx="1938951" cy="9694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85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795" tIns="10795" rIns="10795" bIns="10795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Dealing Hand</a:t>
          </a:r>
          <a:endParaRPr lang="en-US" sz="1700" kern="1200" dirty="0"/>
        </a:p>
      </dsp:txBody>
      <dsp:txXfrm>
        <a:off x="2877360" y="5507073"/>
        <a:ext cx="1938951" cy="96947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28B7233-F4D1-4760-8487-F8B01A744588}" type="datetimeFigureOut">
              <a:rPr lang="en-US" smtClean="0"/>
              <a:pPr/>
              <a:t>7/19/2016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CF43-2249-4600-A12C-02AD42FC219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7818315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2400A-598F-41C6-AB92-AF0F95F61A5C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957D5-7D17-49B4-86CE-9EC542E21520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8915B3-966D-4D41-B1A7-F623224AE52B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064B6-CFDE-4D61-B433-CA93B7C35D4D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E4A376-6EFC-4206-9971-2F5A104F9FC8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1A59-B30B-4559-AF7F-CCF5416EFA88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C129E8-1D2E-45B6-A571-C7EB41ECDA0B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14BDEA-AC13-4435-AC04-B0DC7C94AE6D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806F75-1DD9-4C19-AC3D-7D1BD95E0D36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38371D-12D6-4DF0-AD0A-2A9DD02E4829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71705-3D66-410D-AA5F-DCC979CF0A1E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A23734B5-CDF2-4413-9382-115B178078F6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C6FA77AE-11EC-4FFB-958A-387810333CE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/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i-IN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ईजीसीएफ </a:t>
            </a:r>
            <a:br>
              <a:rPr lang="hi-IN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hi-IN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ई गवर्नेंस दक्षता फ्रेमवर्क</a:t>
            </a:r>
            <a:endParaRPr lang="en-US" sz="2800" b="1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hi-IN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समूह कार्य: </a:t>
            </a:r>
          </a:p>
          <a:p>
            <a:r>
              <a:rPr lang="hi-IN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एमएमपी में अंतराल का पता लगाने की रूपरेखा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5791200" y="304800"/>
            <a:ext cx="25908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hi-IN" b="1" dirty="0" smtClean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समूह 5:</a:t>
            </a:r>
          </a:p>
          <a:p>
            <a:pPr algn="ctr"/>
            <a:r>
              <a:rPr lang="hi-IN" b="1" dirty="0" smtClean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अनिरुद्ध बनर्जी</a:t>
            </a:r>
          </a:p>
          <a:p>
            <a:pPr algn="ctr"/>
            <a:r>
              <a:rPr lang="hi-IN" b="1" dirty="0" smtClean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संगीता नवनीत </a:t>
            </a:r>
          </a:p>
          <a:p>
            <a:pPr algn="ctr"/>
            <a:r>
              <a:rPr lang="hi-IN" b="1" dirty="0" smtClean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सात्यकि चौधरी</a:t>
            </a:r>
          </a:p>
          <a:p>
            <a:pPr algn="ctr"/>
            <a:r>
              <a:rPr lang="hi-IN" b="1" dirty="0" smtClean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देबाशीष पाल </a:t>
            </a:r>
          </a:p>
          <a:p>
            <a:pPr algn="ctr"/>
            <a:r>
              <a:rPr lang="hi-IN" b="1" dirty="0" smtClean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अनुराग श्रीवास्तव </a:t>
            </a:r>
          </a:p>
          <a:p>
            <a:pPr algn="ctr"/>
            <a:r>
              <a:rPr lang="hi-IN" b="1" dirty="0" smtClean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नवीन कुमार </a:t>
            </a:r>
          </a:p>
          <a:p>
            <a:pPr algn="ctr"/>
            <a:r>
              <a:rPr lang="hi-IN" b="1" dirty="0" smtClean="0">
                <a:solidFill>
                  <a:schemeClr val="tx1">
                    <a:lumMod val="50000"/>
                    <a:lumOff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मोजीब खान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A2D4-3767-4875-806A-BCC6C6E99DBB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60074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352" y="457200"/>
            <a:ext cx="8229600" cy="1371600"/>
          </a:xfrm>
        </p:spPr>
        <p:txBody>
          <a:bodyPr/>
          <a:lstStyle/>
          <a:p>
            <a:r>
              <a:rPr lang="hi-IN" dirty="0" smtClean="0"/>
              <a:t>एमएमपी : </a:t>
            </a:r>
            <a:r>
              <a:rPr lang="hi-IN" dirty="0" smtClean="0"/>
              <a:t>ई-ऑफिस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381000" y="2133600"/>
            <a:ext cx="8229600" cy="401004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lnSpc>
                <a:spcPts val="5800"/>
              </a:lnSpc>
              <a:spcBef>
                <a:spcPct val="0"/>
              </a:spcBef>
              <a:buNone/>
              <a:defRPr sz="5400" kern="120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pPr>
              <a:lnSpc>
                <a:spcPct val="150000"/>
              </a:lnSpc>
            </a:pPr>
            <a:r>
              <a:rPr lang="hi-IN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क्या है</a:t>
            </a:r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?</a:t>
            </a:r>
            <a:endParaRPr lang="en-US" dirty="0" smtClean="0">
              <a:solidFill>
                <a:schemeClr val="tx1">
                  <a:lumMod val="50000"/>
                  <a:lumOff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hi-IN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कौन प्रदान करता है</a:t>
            </a:r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?</a:t>
            </a:r>
          </a:p>
          <a:p>
            <a:pPr>
              <a:lnSpc>
                <a:spcPct val="150000"/>
              </a:lnSpc>
            </a:pPr>
            <a:r>
              <a:rPr lang="hi-IN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ई-ऑफिस क्यों चुनें</a:t>
            </a:r>
            <a:r>
              <a:rPr lang="en-US" dirty="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? </a:t>
            </a:r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CC603A-851A-4A05-9B4A-36F645D95E68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814382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6200000">
            <a:off x="-2346434" y="2667000"/>
            <a:ext cx="5638800" cy="914400"/>
          </a:xfrm>
        </p:spPr>
        <p:txBody>
          <a:bodyPr/>
          <a:lstStyle/>
          <a:p>
            <a:r>
              <a:rPr lang="en-US" dirty="0" smtClean="0"/>
              <a:t>Org Chart 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151177511"/>
              </p:ext>
            </p:extLst>
          </p:nvPr>
        </p:nvGraphicFramePr>
        <p:xfrm>
          <a:off x="214282" y="152400"/>
          <a:ext cx="8624918" cy="6477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FCA267-621F-4B69-841B-F5F5A5FD6E76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16" name="Left Arrow 15"/>
          <p:cNvSpPr/>
          <p:nvPr/>
        </p:nvSpPr>
        <p:spPr>
          <a:xfrm>
            <a:off x="4876800" y="228600"/>
            <a:ext cx="2057400" cy="685800"/>
          </a:xfrm>
          <a:prstGeom prst="leftArrow">
            <a:avLst>
              <a:gd name="adj1" fmla="val 68391"/>
              <a:gd name="adj2" fmla="val 50000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hi-IN" dirty="0" smtClean="0"/>
              <a:t>विभाग</a:t>
            </a:r>
            <a:endParaRPr lang="en-US" dirty="0"/>
          </a:p>
        </p:txBody>
      </p:sp>
      <p:sp>
        <p:nvSpPr>
          <p:cNvPr id="17" name="Left Arrow 16"/>
          <p:cNvSpPr/>
          <p:nvPr/>
        </p:nvSpPr>
        <p:spPr>
          <a:xfrm>
            <a:off x="5029200" y="1676400"/>
            <a:ext cx="2057400" cy="685800"/>
          </a:xfrm>
          <a:prstGeom prst="leftArrow">
            <a:avLst>
              <a:gd name="adj1" fmla="val 68391"/>
              <a:gd name="adj2" fmla="val 50000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hi-IN" dirty="0" smtClean="0"/>
              <a:t>विंग / प्रभाग</a:t>
            </a:r>
            <a:endParaRPr lang="en-US" dirty="0"/>
          </a:p>
        </p:txBody>
      </p:sp>
      <p:sp>
        <p:nvSpPr>
          <p:cNvPr id="18" name="Left Arrow 17"/>
          <p:cNvSpPr/>
          <p:nvPr/>
        </p:nvSpPr>
        <p:spPr>
          <a:xfrm>
            <a:off x="5029200" y="2971800"/>
            <a:ext cx="2057400" cy="685800"/>
          </a:xfrm>
          <a:prstGeom prst="leftArrow">
            <a:avLst>
              <a:gd name="adj1" fmla="val 68391"/>
              <a:gd name="adj2" fmla="val 50000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hi-IN" dirty="0" smtClean="0"/>
              <a:t>बाह्य</a:t>
            </a:r>
            <a:endParaRPr lang="en-US" dirty="0"/>
          </a:p>
        </p:txBody>
      </p:sp>
      <p:sp>
        <p:nvSpPr>
          <p:cNvPr id="19" name="Left Arrow 18"/>
          <p:cNvSpPr/>
          <p:nvPr/>
        </p:nvSpPr>
        <p:spPr>
          <a:xfrm>
            <a:off x="5181600" y="4343400"/>
            <a:ext cx="2057400" cy="685800"/>
          </a:xfrm>
          <a:prstGeom prst="leftArrow">
            <a:avLst>
              <a:gd name="adj1" fmla="val 68391"/>
              <a:gd name="adj2" fmla="val 50000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hi-IN" dirty="0" smtClean="0"/>
              <a:t>शाखा / अनुभाग</a:t>
            </a:r>
            <a:endParaRPr lang="en-US" dirty="0"/>
          </a:p>
        </p:txBody>
      </p:sp>
      <p:sp>
        <p:nvSpPr>
          <p:cNvPr id="20" name="Left Arrow 19"/>
          <p:cNvSpPr/>
          <p:nvPr/>
        </p:nvSpPr>
        <p:spPr>
          <a:xfrm>
            <a:off x="5334000" y="5715000"/>
            <a:ext cx="2057400" cy="685800"/>
          </a:xfrm>
          <a:prstGeom prst="leftArrow">
            <a:avLst>
              <a:gd name="adj1" fmla="val 68391"/>
              <a:gd name="adj2" fmla="val 50000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hi-IN" dirty="0" smtClean="0"/>
              <a:t>अनुभाग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9327312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2852"/>
            <a:ext cx="8229600" cy="785818"/>
          </a:xfrm>
        </p:spPr>
        <p:txBody>
          <a:bodyPr/>
          <a:lstStyle/>
          <a:p>
            <a:r>
              <a:rPr lang="hi-IN" sz="2800" dirty="0" smtClean="0"/>
              <a:t>19 ई जीसीएफ भूमिकाएं</a:t>
            </a:r>
            <a:endParaRPr lang="en-IN" sz="2800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42980"/>
          <a:ext cx="8229600" cy="56267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29600"/>
              </a:tblGrid>
              <a:tr h="328185">
                <a:tc>
                  <a:txBody>
                    <a:bodyPr/>
                    <a:lstStyle/>
                    <a:p>
                      <a:pPr marL="228600" indent="-228600" algn="ctr">
                        <a:buFont typeface="+mj-lt"/>
                        <a:buAutoNum type="arabicPeriod"/>
                      </a:pPr>
                      <a:r>
                        <a:rPr lang="hi-IN" sz="1000" baseline="0" dirty="0" smtClean="0">
                          <a:solidFill>
                            <a:schemeClr val="tx1"/>
                          </a:solidFill>
                        </a:rPr>
                        <a:t>नेतृत्व भूमिका</a:t>
                      </a:r>
                      <a:endParaRPr lang="en-IN" sz="100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algn="ctr"/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2.</a:t>
                      </a: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मुख्य सूचना अधिकारी की भूमिका</a:t>
                      </a: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/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प्रोग्राम प्रबंधन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algn="ctr"/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3.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मुख्य प्रौद्योगिकी अधिकारी की भूमिका 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algn="ctr"/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4.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परियोजना प्रबंधन की 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5. </a:t>
                      </a:r>
                      <a:r>
                        <a:rPr lang="hi-IN" sz="900" dirty="0" smtClean="0"/>
                        <a:t>डोमेन विशेषज्ञ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6. </a:t>
                      </a:r>
                      <a:r>
                        <a:rPr lang="hi-IN" sz="900" b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परिवर्तन और प्रशिक्षण प्रबंधन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भूमिका</a:t>
                      </a:r>
                      <a:endParaRPr lang="en-IN" sz="900" b="0" dirty="0" smtClean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algn="ctr"/>
                      <a:r>
                        <a:rPr lang="en-IN" sz="900" dirty="0" smtClean="0">
                          <a:solidFill>
                            <a:schemeClr val="bg1"/>
                          </a:solidFill>
                        </a:rPr>
                        <a:t>7</a:t>
                      </a: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7. </a:t>
                      </a:r>
                      <a:r>
                        <a:rPr lang="hi-IN" sz="900" dirty="0" smtClean="0"/>
                        <a:t>सूचना सुरक्षा प्रबंधन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भूमिका</a:t>
                      </a:r>
                      <a:endParaRPr lang="en-IN" sz="900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algn="ctr"/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8.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/>
                        <a:t>नागरिक </a:t>
                      </a:r>
                      <a:r>
                        <a:rPr lang="hi-IN" sz="900" dirty="0" smtClean="0"/>
                        <a:t>सहभागिता प्रबंधन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9.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 वित्त / वाणिज्यिक प्रबंधन</a:t>
                      </a:r>
                      <a:r>
                        <a:rPr lang="en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 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की</a:t>
                      </a:r>
                      <a:r>
                        <a:rPr lang="hi-IN" sz="900" baseline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 भूमिका</a:t>
                      </a:r>
                      <a:endParaRPr lang="en-IN" sz="900" dirty="0" smtClean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10.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परियोजना सहायता समन्वय की</a:t>
                      </a:r>
                      <a:r>
                        <a:rPr lang="hi-IN" sz="900" baseline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 भूमिका</a:t>
                      </a:r>
                      <a:endParaRPr lang="en-IN" sz="900" dirty="0" smtClean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algn="ctr"/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11.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/>
                        <a:t>तकनीकी वास्तु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12.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सेवा प्रबंधन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भूमिका</a:t>
                      </a:r>
                      <a:endParaRPr lang="en-IN" sz="900" dirty="0" smtClean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44146">
                <a:tc>
                  <a:txBody>
                    <a:bodyPr/>
                    <a:lstStyle/>
                    <a:p>
                      <a:pPr algn="ctr"/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13.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/>
                        <a:t>प्रोद्योगिकी </a:t>
                      </a:r>
                      <a:r>
                        <a:rPr lang="hi-IN" sz="900" dirty="0" smtClean="0"/>
                        <a:t>सहायता </a:t>
                      </a:r>
                      <a:r>
                        <a:rPr lang="hi-IN" sz="900" dirty="0" smtClean="0"/>
                        <a:t>प्रबंधन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algn="ctr"/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14.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/>
                        <a:t>परीक्षण एवं गुणवत्ता प्रबंधन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21204">
                <a:tc>
                  <a:txBody>
                    <a:bodyPr/>
                    <a:lstStyle/>
                    <a:p>
                      <a:pPr algn="ctr"/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15.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/>
                        <a:t>प्रोग्रामिंग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algn="ctr"/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16.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/>
                        <a:t>ज्ञान और सामग्री प्रबंधन 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की 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algn="ctr"/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17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नेटवर्क सहायता इंजीनियर की भूमिका</a:t>
                      </a:r>
                      <a:endParaRPr lang="en-IN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18.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डाटाबेस 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प्रशासक 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की</a:t>
                      </a:r>
                      <a:r>
                        <a:rPr lang="hi-IN" sz="900" baseline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 भूमिका</a:t>
                      </a:r>
                      <a:endParaRPr lang="en-IN" sz="900" dirty="0" smtClean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289575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IN" sz="900" dirty="0" smtClean="0">
                          <a:solidFill>
                            <a:schemeClr val="tx1"/>
                          </a:solidFill>
                        </a:rPr>
                        <a:t>19.</a:t>
                      </a:r>
                      <a:r>
                        <a:rPr lang="hi-IN" sz="90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सुरक्षा 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प्रशासक </a:t>
                      </a:r>
                      <a:r>
                        <a:rPr lang="hi-IN" sz="90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की</a:t>
                      </a:r>
                      <a:r>
                        <a:rPr lang="hi-IN" sz="900" baseline="0" dirty="0" smtClean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 भूमिका</a:t>
                      </a:r>
                      <a:endParaRPr lang="en-US" sz="900" dirty="0" smtClean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064B6-CFDE-4D61-B433-CA93B7C35D4D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428596" y="1295400"/>
            <a:ext cx="2055364" cy="1013380"/>
            <a:chOff x="1679256" y="57110"/>
            <a:chExt cx="2055364" cy="1013380"/>
          </a:xfrm>
        </p:grpSpPr>
        <p:sp>
          <p:nvSpPr>
            <p:cNvPr id="15" name="Rectangle 14"/>
            <p:cNvSpPr/>
            <p:nvPr/>
          </p:nvSpPr>
          <p:spPr>
            <a:xfrm>
              <a:off x="1707860" y="57110"/>
              <a:ext cx="2026760" cy="1013380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6" name="Rectangle 15"/>
            <p:cNvSpPr/>
            <p:nvPr/>
          </p:nvSpPr>
          <p:spPr>
            <a:xfrm>
              <a:off x="1679256" y="57110"/>
              <a:ext cx="2055364" cy="101338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430" tIns="11430" rIns="11430" bIns="11430" numCol="1" spcCol="1270" anchor="ctr" anchorCtr="0">
              <a:noAutofit/>
            </a:bodyPr>
            <a:lstStyle/>
            <a:p>
              <a:pPr lvl="0" algn="ctr"/>
              <a:r>
                <a:rPr lang="hi-IN" sz="1600" dirty="0" smtClean="0"/>
                <a:t>प्रधान सचिव/ सचिव</a:t>
              </a:r>
              <a:endParaRPr lang="en-US" sz="1600" dirty="0"/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457200" y="2366810"/>
            <a:ext cx="2026760" cy="1013380"/>
            <a:chOff x="2407356" y="1447103"/>
            <a:chExt cx="2026760" cy="1013380"/>
          </a:xfrm>
        </p:grpSpPr>
        <p:sp>
          <p:nvSpPr>
            <p:cNvPr id="13" name="Rectangle 12"/>
            <p:cNvSpPr/>
            <p:nvPr/>
          </p:nvSpPr>
          <p:spPr>
            <a:xfrm>
              <a:off x="2407356" y="1447103"/>
              <a:ext cx="2026760" cy="1013380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4" name="Rectangle 13"/>
            <p:cNvSpPr/>
            <p:nvPr/>
          </p:nvSpPr>
          <p:spPr>
            <a:xfrm>
              <a:off x="2407356" y="1447103"/>
              <a:ext cx="2026760" cy="101338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430" tIns="11430" rIns="11430" bIns="11430" numCol="1" spcCol="1270" anchor="ctr" anchorCtr="0">
              <a:noAutofit/>
            </a:bodyPr>
            <a:lstStyle/>
            <a:p>
              <a:pPr lvl="0"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i-IN" sz="1600" dirty="0" smtClean="0"/>
                <a:t>एसआईओ/निदे./</a:t>
              </a:r>
            </a:p>
            <a:p>
              <a:pPr lvl="0"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i-IN" sz="1600" dirty="0" smtClean="0"/>
                <a:t>डीएस/जेएस/एएस</a:t>
              </a:r>
              <a:endParaRPr lang="en-US" sz="1600" kern="1200" dirty="0"/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457200" y="4473020"/>
            <a:ext cx="2026760" cy="1013380"/>
            <a:chOff x="2201964" y="2781501"/>
            <a:chExt cx="2026760" cy="1013380"/>
          </a:xfrm>
        </p:grpSpPr>
        <p:sp>
          <p:nvSpPr>
            <p:cNvPr id="11" name="Rectangle 10"/>
            <p:cNvSpPr/>
            <p:nvPr/>
          </p:nvSpPr>
          <p:spPr>
            <a:xfrm>
              <a:off x="2201964" y="2781501"/>
              <a:ext cx="2026760" cy="1013380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2" name="Rectangle 11"/>
            <p:cNvSpPr/>
            <p:nvPr/>
          </p:nvSpPr>
          <p:spPr>
            <a:xfrm>
              <a:off x="2201964" y="2781501"/>
              <a:ext cx="2026760" cy="101338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430" tIns="11430" rIns="11430" bIns="11430" numCol="1" spcCol="1270" anchor="ctr" anchorCtr="0">
              <a:noAutofit/>
            </a:bodyPr>
            <a:lstStyle/>
            <a:p>
              <a:pPr lvl="0"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i-IN" sz="1600" dirty="0" smtClean="0"/>
                <a:t>एसओ / </a:t>
              </a:r>
            </a:p>
            <a:p>
              <a:pPr lvl="0"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i-IN" sz="1600" dirty="0" smtClean="0"/>
                <a:t>अवर सचिव</a:t>
              </a:r>
              <a:r>
                <a:rPr lang="en-US" sz="1600" kern="1200" dirty="0" smtClean="0"/>
                <a:t> </a:t>
              </a:r>
              <a:endParaRPr lang="en-US" sz="1600" kern="1200" dirty="0"/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457200" y="5562600"/>
            <a:ext cx="2026760" cy="1013380"/>
            <a:chOff x="2741670" y="4318809"/>
            <a:chExt cx="2026760" cy="1013380"/>
          </a:xfrm>
        </p:grpSpPr>
        <p:sp>
          <p:nvSpPr>
            <p:cNvPr id="9" name="Rectangle 8"/>
            <p:cNvSpPr/>
            <p:nvPr/>
          </p:nvSpPr>
          <p:spPr>
            <a:xfrm>
              <a:off x="2741670" y="4318809"/>
              <a:ext cx="2026760" cy="1013380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>
            <a:xfrm>
              <a:off x="2741670" y="4318809"/>
              <a:ext cx="2026760" cy="101338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430" tIns="11430" rIns="11430" bIns="11430" numCol="1" spcCol="1270" anchor="ctr" anchorCtr="0">
              <a:noAutofit/>
            </a:bodyPr>
            <a:lstStyle/>
            <a:p>
              <a:pPr lvl="0" algn="ctr"/>
              <a:r>
                <a:rPr lang="hi-IN" sz="1600" dirty="0" smtClean="0"/>
                <a:t>संबंधित कर्मचारी</a:t>
              </a:r>
              <a:endParaRPr lang="en-US" sz="1600" dirty="0"/>
            </a:p>
          </p:txBody>
        </p:sp>
      </p:grpSp>
      <p:sp>
        <p:nvSpPr>
          <p:cNvPr id="18" name="TextBox 17"/>
          <p:cNvSpPr txBox="1"/>
          <p:nvPr/>
        </p:nvSpPr>
        <p:spPr>
          <a:xfrm>
            <a:off x="2743200" y="1295400"/>
            <a:ext cx="457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i-IN" dirty="0" smtClean="0"/>
              <a:t>नेतृत्व</a:t>
            </a:r>
            <a:endParaRPr lang="en-US" dirty="0"/>
          </a:p>
        </p:txBody>
      </p:sp>
      <p:sp>
        <p:nvSpPr>
          <p:cNvPr id="19" name="TextBox 18"/>
          <p:cNvSpPr txBox="1"/>
          <p:nvPr/>
        </p:nvSpPr>
        <p:spPr>
          <a:xfrm>
            <a:off x="2667000" y="2438400"/>
            <a:ext cx="52625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i-IN" dirty="0" smtClean="0"/>
              <a:t>सीआईओ / परियोजना प्रबंधन भूमिका / नागरिक सहभागिता / ज्ञान और सामग्री प्रबंधन</a:t>
            </a:r>
            <a:endParaRPr lang="en-US" dirty="0"/>
          </a:p>
        </p:txBody>
      </p:sp>
      <p:grpSp>
        <p:nvGrpSpPr>
          <p:cNvPr id="21" name="Group 20"/>
          <p:cNvGrpSpPr/>
          <p:nvPr/>
        </p:nvGrpSpPr>
        <p:grpSpPr>
          <a:xfrm>
            <a:off x="500034" y="3429000"/>
            <a:ext cx="2026760" cy="1013380"/>
            <a:chOff x="2201964" y="2781501"/>
            <a:chExt cx="2026760" cy="1013380"/>
          </a:xfrm>
        </p:grpSpPr>
        <p:sp>
          <p:nvSpPr>
            <p:cNvPr id="22" name="Rectangle 21"/>
            <p:cNvSpPr/>
            <p:nvPr/>
          </p:nvSpPr>
          <p:spPr>
            <a:xfrm>
              <a:off x="2201964" y="2781501"/>
              <a:ext cx="2026760" cy="1013380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3" name="Rectangle 22"/>
            <p:cNvSpPr/>
            <p:nvPr/>
          </p:nvSpPr>
          <p:spPr>
            <a:xfrm>
              <a:off x="2201964" y="2781501"/>
              <a:ext cx="2026760" cy="101338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430" tIns="11430" rIns="11430" bIns="11430" numCol="1" spcCol="1270" anchor="ctr" anchorCtr="0">
              <a:noAutofit/>
            </a:bodyPr>
            <a:lstStyle/>
            <a:p>
              <a:pPr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i-IN" sz="1600" dirty="0" smtClean="0"/>
                <a:t>एनआईसी</a:t>
              </a:r>
              <a:endParaRPr lang="en-US" sz="1600" dirty="0" smtClean="0"/>
            </a:p>
            <a:p>
              <a:pPr lvl="0"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800" kern="1200" dirty="0" smtClean="0"/>
                <a:t> </a:t>
              </a:r>
              <a:endParaRPr lang="en-US" sz="1800" kern="1200" dirty="0"/>
            </a:p>
          </p:txBody>
        </p:sp>
      </p:grpSp>
      <p:sp>
        <p:nvSpPr>
          <p:cNvPr id="24" name="TextBox 23"/>
          <p:cNvSpPr txBox="1"/>
          <p:nvPr/>
        </p:nvSpPr>
        <p:spPr>
          <a:xfrm>
            <a:off x="2667000" y="3429000"/>
            <a:ext cx="6096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i-IN" dirty="0" smtClean="0"/>
              <a:t>सीटीओ /सूचना सुरक्षा प्रबंधन / तकनीकी वास्तु / प्रोद्योगिकी </a:t>
            </a:r>
            <a:r>
              <a:rPr lang="hi-IN" dirty="0" smtClean="0"/>
              <a:t>सहायता </a:t>
            </a:r>
            <a:r>
              <a:rPr lang="hi-IN" dirty="0" smtClean="0"/>
              <a:t>प्रबंधन / परीक्षण एवं गुणवत्ता प्रबंधन / प्रोग्रामिंग / ज्ञान और सामग्री प्रबंधन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2743200" y="4486870"/>
            <a:ext cx="609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i-IN" dirty="0" smtClean="0"/>
              <a:t>डोमेन विशेषज्ञ / नागरिक सहभागिता</a:t>
            </a:r>
            <a:endParaRPr lang="en-US" dirty="0"/>
          </a:p>
        </p:txBody>
      </p:sp>
      <p:sp>
        <p:nvSpPr>
          <p:cNvPr id="26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lang="hi-IN" sz="4500" dirty="0" smtClean="0"/>
              <a:t>सक्षमता मानचित्रण चार्ट</a:t>
            </a:r>
            <a:endParaRPr lang="en-US" sz="4500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EA4940-7026-4720-9C6F-4CD92E115212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23360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TextBox 17"/>
          <p:cNvSpPr txBox="1"/>
          <p:nvPr/>
        </p:nvSpPr>
        <p:spPr>
          <a:xfrm>
            <a:off x="609600" y="1295400"/>
            <a:ext cx="80010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hi-IN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परिवर्तन और प्रशिक्षण प्रबंधन </a:t>
            </a:r>
            <a:endParaRPr lang="en-IN" sz="2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hi-IN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वित्त / वाणिज्यिक प्रबंधन</a:t>
            </a:r>
            <a:endParaRPr lang="en-IN" sz="2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hi-IN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परियोजना सहायता समन्वय</a:t>
            </a:r>
            <a:endParaRPr lang="en-IN" sz="2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hi-IN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सेवा प्रबंधन</a:t>
            </a:r>
            <a:endParaRPr lang="en-IN" sz="2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hi-IN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डाटाबेस प्रबंधन</a:t>
            </a:r>
            <a:endParaRPr lang="en-IN" sz="28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200000"/>
              </a:lnSpc>
            </a:pPr>
            <a:r>
              <a:rPr lang="hi-IN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सुरक्षा प्रबंधन</a:t>
            </a:r>
            <a:endParaRPr lang="en-US" sz="2800" dirty="0"/>
          </a:p>
        </p:txBody>
      </p:sp>
      <p:sp>
        <p:nvSpPr>
          <p:cNvPr id="26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lang="hi-IN" sz="4500" dirty="0" smtClean="0"/>
              <a:t>सक्षमता अभाव</a:t>
            </a:r>
            <a:endParaRPr lang="en-US" sz="4500" dirty="0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00A3-307F-4302-9AA0-7CF419B11184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28" name="Slide Number Placeholder 2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085762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lang="hi-IN" sz="4500" dirty="0" smtClean="0"/>
              <a:t>सक्षमता चुनौती</a:t>
            </a:r>
            <a:endParaRPr lang="en-US" sz="4500" dirty="0"/>
          </a:p>
        </p:txBody>
      </p:sp>
      <p:grpSp>
        <p:nvGrpSpPr>
          <p:cNvPr id="4" name="Group 3"/>
          <p:cNvGrpSpPr/>
          <p:nvPr/>
        </p:nvGrpSpPr>
        <p:grpSpPr>
          <a:xfrm>
            <a:off x="838200" y="1648889"/>
            <a:ext cx="2026760" cy="1013380"/>
            <a:chOff x="2407356" y="1447103"/>
            <a:chExt cx="2026760" cy="1013380"/>
          </a:xfrm>
        </p:grpSpPr>
        <p:sp>
          <p:nvSpPr>
            <p:cNvPr id="5" name="Rectangle 4"/>
            <p:cNvSpPr/>
            <p:nvPr/>
          </p:nvSpPr>
          <p:spPr>
            <a:xfrm>
              <a:off x="2407356" y="1447103"/>
              <a:ext cx="2026760" cy="1013380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6" name="Rectangle 5"/>
            <p:cNvSpPr/>
            <p:nvPr/>
          </p:nvSpPr>
          <p:spPr>
            <a:xfrm>
              <a:off x="2407356" y="1447103"/>
              <a:ext cx="2026760" cy="101338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430" tIns="11430" rIns="11430" bIns="11430" numCol="1" spcCol="1270" anchor="ctr" anchorCtr="0">
              <a:noAutofit/>
            </a:bodyPr>
            <a:lstStyle/>
            <a:p>
              <a:pPr lvl="0"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i-IN" sz="1600" dirty="0" smtClean="0"/>
                <a:t>एसआईओ/निदे./</a:t>
              </a:r>
            </a:p>
            <a:p>
              <a:pPr lvl="0"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i-IN" sz="1600" dirty="0" smtClean="0"/>
                <a:t>डीएस/जेएस/एएस</a:t>
              </a:r>
              <a:endParaRPr lang="en-US" sz="1600" kern="1200" dirty="0"/>
            </a:p>
          </p:txBody>
        </p:sp>
      </p:grpSp>
      <p:sp>
        <p:nvSpPr>
          <p:cNvPr id="7" name="TextBox 6"/>
          <p:cNvSpPr txBox="1"/>
          <p:nvPr/>
        </p:nvSpPr>
        <p:spPr>
          <a:xfrm>
            <a:off x="3048000" y="1720479"/>
            <a:ext cx="502446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i-IN" dirty="0" smtClean="0">
                <a:solidFill>
                  <a:srgbClr val="FF0000"/>
                </a:solidFill>
              </a:rPr>
              <a:t>सीआईओ / परियोजना प्रबंधन भूमिका / </a:t>
            </a:r>
            <a:r>
              <a:rPr lang="hi-IN" dirty="0" smtClean="0"/>
              <a:t>नागरिक सहभागिता</a:t>
            </a:r>
            <a:r>
              <a:rPr lang="hi-IN" dirty="0" smtClean="0">
                <a:solidFill>
                  <a:srgbClr val="FF0000"/>
                </a:solidFill>
              </a:rPr>
              <a:t> / ज्ञान और सामग्री प्रबंधन</a:t>
            </a:r>
            <a:endParaRPr lang="en-US" dirty="0">
              <a:solidFill>
                <a:srgbClr val="FF0000"/>
              </a:solidFill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716440" y="3124200"/>
            <a:ext cx="2026760" cy="1013380"/>
            <a:chOff x="2201964" y="2781501"/>
            <a:chExt cx="2026760" cy="1013380"/>
          </a:xfrm>
        </p:grpSpPr>
        <p:sp>
          <p:nvSpPr>
            <p:cNvPr id="9" name="Rectangle 8"/>
            <p:cNvSpPr/>
            <p:nvPr/>
          </p:nvSpPr>
          <p:spPr>
            <a:xfrm>
              <a:off x="2201964" y="2781501"/>
              <a:ext cx="2026760" cy="1013380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>
            <a:xfrm>
              <a:off x="2201964" y="2781501"/>
              <a:ext cx="2026760" cy="101338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11430" tIns="11430" rIns="11430" bIns="11430" numCol="1" spcCol="1270" anchor="ctr" anchorCtr="0">
              <a:noAutofit/>
            </a:bodyPr>
            <a:lstStyle/>
            <a:p>
              <a:pPr lvl="0"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i-IN" sz="1600" dirty="0" smtClean="0"/>
                <a:t>एसओ / </a:t>
              </a:r>
            </a:p>
            <a:p>
              <a:pPr lvl="0" algn="ctr" defTabSz="8001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hi-IN" sz="1600" dirty="0" smtClean="0"/>
                <a:t>अवर सचिव</a:t>
              </a:r>
              <a:r>
                <a:rPr lang="en-US" sz="1600" kern="1200" dirty="0" smtClean="0"/>
                <a:t> </a:t>
              </a:r>
              <a:endParaRPr lang="en-US" sz="1600" kern="1200" dirty="0"/>
            </a:p>
          </p:txBody>
        </p:sp>
      </p:grpSp>
      <p:sp>
        <p:nvSpPr>
          <p:cNvPr id="11" name="TextBox 10"/>
          <p:cNvSpPr txBox="1"/>
          <p:nvPr/>
        </p:nvSpPr>
        <p:spPr>
          <a:xfrm>
            <a:off x="3002440" y="3138050"/>
            <a:ext cx="52271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i-IN" dirty="0" smtClean="0">
                <a:solidFill>
                  <a:srgbClr val="FF0000"/>
                </a:solidFill>
              </a:rPr>
              <a:t>डोमेन विशेषज्ञ / </a:t>
            </a:r>
            <a:r>
              <a:rPr lang="hi-IN" dirty="0" smtClean="0"/>
              <a:t>नागरिक सहभागिता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A984D-7C17-4A21-8E2F-444A8055D975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3580842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658722" y="2967335"/>
            <a:ext cx="3270599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hi-IN" sz="5400" b="1" dirty="0" smtClean="0">
                <a:ln w="17780" cmpd="sng">
                  <a:solidFill>
                    <a:schemeClr val="accent1">
                      <a:tint val="3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63000"/>
                        <a:sat val="105000"/>
                      </a:schemeClr>
                    </a:gs>
                    <a:gs pos="90000">
                      <a:schemeClr val="accent1">
                        <a:shade val="50000"/>
                        <a:satMod val="100000"/>
                      </a:schemeClr>
                    </a:gs>
                  </a:gsLst>
                  <a:lin ang="5400000"/>
                </a:gradFill>
                <a:effectLst>
                  <a:outerShdw blurRad="55000" dist="50800" dir="5400000" algn="tl">
                    <a:srgbClr val="000000">
                      <a:alpha val="33000"/>
                    </a:srgbClr>
                  </a:outerShdw>
                </a:effectLst>
              </a:rPr>
              <a:t>धन्यवाद</a:t>
            </a:r>
            <a:endParaRPr lang="en-US" sz="5400" b="1" cap="none" spc="0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486CFA-A5F0-4455-807C-E14D19CE8E0B}" type="datetime1">
              <a:rPr lang="en-US" smtClean="0"/>
              <a:pPr/>
              <a:t>7/19/2016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FA77AE-11EC-4FFB-958A-387810333CE6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8696489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xecutive">
  <a:themeElements>
    <a:clrScheme name="Executive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Executi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</Template>
  <TotalTime>194</TotalTime>
  <Words>329</Words>
  <Application>Microsoft Office PowerPoint</Application>
  <PresentationFormat>On-screen Show (4:3)</PresentationFormat>
  <Paragraphs>92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Executive</vt:lpstr>
      <vt:lpstr>ईजीसीएफ  ई गवर्नेंस दक्षता फ्रेमवर्क</vt:lpstr>
      <vt:lpstr>एमएमपी : ई-ऑफिस</vt:lpstr>
      <vt:lpstr>Org Chart </vt:lpstr>
      <vt:lpstr>19 ई जीसीएफ भूमिकाएं</vt:lpstr>
      <vt:lpstr>सक्षमता मानचित्रण चार्ट</vt:lpstr>
      <vt:lpstr>सक्षमता अभाव</vt:lpstr>
      <vt:lpstr>सक्षमता चुनौती</vt:lpstr>
      <vt:lpstr>Slide 8</vt:lpstr>
    </vt:vector>
  </TitlesOfParts>
  <Company>Microsoft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eGCF</dc:title>
  <dc:creator>SeMT- Laptop</dc:creator>
  <cp:lastModifiedBy>Lenovo</cp:lastModifiedBy>
  <cp:revision>32</cp:revision>
  <dcterms:created xsi:type="dcterms:W3CDTF">2015-11-04T09:00:39Z</dcterms:created>
  <dcterms:modified xsi:type="dcterms:W3CDTF">2016-07-19T11:04:03Z</dcterms:modified>
</cp:coreProperties>
</file>

<file path=docProps/thumbnail.jpeg>
</file>